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7" r:id="rId4"/>
    <p:sldId id="258" r:id="rId5"/>
    <p:sldId id="259" r:id="rId6"/>
    <p:sldId id="265" r:id="rId7"/>
    <p:sldId id="266" r:id="rId8"/>
    <p:sldId id="267" r:id="rId9"/>
    <p:sldId id="268" r:id="rId10"/>
    <p:sldId id="270" r:id="rId11"/>
    <p:sldId id="269" r:id="rId12"/>
    <p:sldId id="271" r:id="rId13"/>
    <p:sldId id="273" r:id="rId14"/>
    <p:sldId id="280" r:id="rId15"/>
    <p:sldId id="281" r:id="rId16"/>
    <p:sldId id="282" r:id="rId17"/>
    <p:sldId id="307" r:id="rId18"/>
    <p:sldId id="274" r:id="rId19"/>
    <p:sldId id="275" r:id="rId20"/>
    <p:sldId id="289" r:id="rId21"/>
    <p:sldId id="290" r:id="rId22"/>
    <p:sldId id="291" r:id="rId23"/>
    <p:sldId id="292" r:id="rId24"/>
    <p:sldId id="276" r:id="rId25"/>
    <p:sldId id="277" r:id="rId26"/>
    <p:sldId id="278" r:id="rId27"/>
    <p:sldId id="308" r:id="rId28"/>
    <p:sldId id="283" r:id="rId29"/>
    <p:sldId id="284" r:id="rId30"/>
    <p:sldId id="285" r:id="rId31"/>
    <p:sldId id="287" r:id="rId32"/>
    <p:sldId id="288" r:id="rId33"/>
    <p:sldId id="293" r:id="rId34"/>
    <p:sldId id="294" r:id="rId35"/>
    <p:sldId id="309" r:id="rId36"/>
    <p:sldId id="296" r:id="rId37"/>
    <p:sldId id="297" r:id="rId38"/>
    <p:sldId id="298" r:id="rId39"/>
    <p:sldId id="299" r:id="rId40"/>
    <p:sldId id="300" r:id="rId41"/>
    <p:sldId id="301" r:id="rId42"/>
    <p:sldId id="310" r:id="rId43"/>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6318" autoAdjust="0"/>
  </p:normalViewPr>
  <p:slideViewPr>
    <p:cSldViewPr snapToGrid="0">
      <p:cViewPr varScale="1">
        <p:scale>
          <a:sx n="109" d="100"/>
          <a:sy n="109" d="100"/>
        </p:scale>
        <p:origin x="654"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tags/tag1.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11.xml.rels><?xml version="1.0" encoding="UTF-8" standalone="yes"?><Relationships xmlns="http://schemas.openxmlformats.org/package/2006/relationships"><Relationship Id="rId1" Target="../embeddings/Microsoft_Excel_Worksheet11.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12.xml.rels><?xml version="1.0" encoding="UTF-8" standalone="yes"?><Relationships xmlns="http://schemas.openxmlformats.org/package/2006/relationships"><Relationship Id="rId1" Target="../embeddings/Microsoft_Excel_Worksheet12.xlsx" Type="http://schemas.openxmlformats.org/officeDocument/2006/relationships/package"/><Relationship Id="rId2" Target="../theme/themeOverride5.xml" Type="http://schemas.openxmlformats.org/officeDocument/2006/relationships/themeOverrid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2.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3.xml" Type="http://schemas.openxmlformats.org/officeDocument/2006/relationships/themeOverrid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theme/themeOverride4.xml" Type="http://schemas.openxmlformats.org/officeDocument/2006/relationships/themeOverrid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invertIfNegative val="1"/>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35D0-405A-A926-C3064F369A28}"/>
              </c:ext>
            </c:extLst>
          </c:dPt>
          <c:dPt>
            <c:idx val="1"/>
            <c:invertIfNegative val="1"/>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35D0-405A-A926-C3064F369A28}"/>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35D0-405A-A926-C3064F369A28}"/>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effectLst>
              <a:outerShdw blurRad="254000" dist="63500" dir="2700000" algn="tl" rotWithShape="0">
                <a:prstClr val="black">
                  <a:alpha val="30000"/>
                </a:prstClr>
              </a:outerShdw>
            </a:effectLst>
          </c:spPr>
          <c:dPt>
            <c:idx val="0"/>
            <c:invertIfNegative val="1"/>
            <c:spPr>
              <a:solidFill>
                <a:schemeClr val="bg1"/>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D1F4-482B-8EDC-96C602950173}"/>
              </c:ext>
            </c:extLst>
          </c:dPt>
          <c:dPt>
            <c:idx val="1"/>
            <c:invertIfNegative val="1"/>
            <c:spPr>
              <a:solidFill>
                <a:srgbClr val="1D4C77"/>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3-D1F4-482B-8EDC-96C602950173}"/>
              </c:ext>
            </c:extLst>
          </c:dPt>
          <c:dPt>
            <c:idx val="2"/>
            <c:invertIfNegative val="1"/>
            <c:spPr>
              <a:solidFill>
                <a:srgbClr val="414141"/>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5-D1F4-482B-8EDC-96C602950173}"/>
              </c:ext>
            </c:extLst>
          </c:dPt>
          <c:dPt>
            <c:idx val="3"/>
            <c:invertIfNegative val="1"/>
            <c:spPr>
              <a:solidFill>
                <a:schemeClr val="bg1">
                  <a:lumMod val="65000"/>
                </a:schemeClr>
              </a:solidFill>
              <a:ln w="19050">
                <a:solidFill>
                  <a:schemeClr val="lt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7-D1F4-482B-8EDC-96C602950173}"/>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D1F4-482B-8EDC-96C602950173}"/>
            </c:ext>
          </c:extLst>
        </c:ser>
        <c:dLbls>
          <c:showLegendKey val="0"/>
          <c:showVal val="0"/>
          <c:showCatName val="0"/>
          <c:showSerName val="0"/>
          <c:showPercent val="0"/>
          <c:showBubbleSize val="0"/>
          <c:showLeaderLines val="0"/>
        </c:dLbls>
        <c:firstSliceAng/>
        <c:holeSize val="75"/>
      </c:doughnutChart>
      <c:spPr>
        <a:noFill/>
        <a:ln>
          <a:noFill/>
        </a:ln>
        <a:effectLst/>
      </c:spPr>
    </c:plotArea>
    <c:legend>
      <c:legendPos val="b"/>
      <c:overlay val="0"/>
      <c:spPr>
        <a:noFill/>
        <a:ln>
          <a:noFill/>
        </a:ln>
        <a:effectLst/>
      </c:spPr>
      <c:txPr>
        <a:bodyPr rot="0" spcFirstLastPara="1" vertOverflow="ellipsis" vert="horz" wrap="square" anchor="ctr" anchorCtr="1"/>
        <a:p>
          <a:pPr>
            <a:defRPr sz="1000" b="0" i="0" u="none" strike="noStrike" kern="1200" baseline="0" smtId="4294967295">
              <a:solidFill>
                <a:schemeClr val="tx1">
                  <a:lumMod val="65000"/>
                  <a:lumOff val="35000"/>
                </a:schemeClr>
              </a:solidFill>
              <a:latin typeface="方正黑体简体" panose="02010601030101010101" pitchFamily="2" charset="-122"/>
              <a:ea typeface="方正黑体简体" panose="02010601030101010101" pitchFamily="2" charset="-122"/>
              <a:cs typeface="+mn-cs"/>
            </a:defRPr>
          </a:pPr>
          <a:endParaRPr sz="1000" b="0" i="0" u="none" strike="noStrike" kern="1200" baseline="0" smtId="4294967295">
            <a:solidFill>
              <a:schemeClr val="tx1">
                <a:lumMod val="65000"/>
                <a:lumOff val="35000"/>
              </a:schemeClr>
            </a:solidFill>
            <a:latin typeface="方正黑体简体" panose="02010601030101010101" pitchFamily="2" charset="-122"/>
            <a:ea typeface="方正黑体简体" panose="02010601030101010101" pitchFamily="2" charset="-122"/>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列1</c:v>
                </c:pt>
              </c:strCache>
            </c:strRef>
          </c:tx>
          <c:spPr>
            <a:solidFill>
              <a:schemeClr val="lt1"/>
            </a:solidFill>
            <a:ln w="19050">
              <a:solidFill>
                <a:schemeClr val="bg1"/>
              </a:solidFill>
            </a:ln>
            <a:effectLst>
              <a:outerShdw blurRad="254000" dist="63500" dir="2700000" algn="tl" rotWithShape="0">
                <a:prstClr val="black">
                  <a:alpha val="30000"/>
                </a:prstClr>
              </a:outerShdw>
            </a:effectLst>
          </c:spPr>
          <c:dPt>
            <c:idx val="0"/>
            <c:invertIfNegative val="1"/>
            <c:spPr>
              <a:solidFill>
                <a:schemeClr val="bg1"/>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1EBA-4AA5-9694-DE36F971D502}"/>
              </c:ext>
            </c:extLst>
          </c:dPt>
          <c:dPt>
            <c:idx val="1"/>
            <c:invertIfNegative val="1"/>
            <c:spPr>
              <a:solidFill>
                <a:srgbClr val="1D4C77"/>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3-1EBA-4AA5-9694-DE36F971D502}"/>
              </c:ext>
            </c:extLst>
          </c:dPt>
          <c:dPt>
            <c:idx val="2"/>
            <c:invertIfNegative val="1"/>
            <c:spPr>
              <a:solidFill>
                <a:srgbClr val="414141"/>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5-1EBA-4AA5-9694-DE36F971D502}"/>
              </c:ext>
            </c:extLst>
          </c:dPt>
          <c:dPt>
            <c:idx val="3"/>
            <c:invertIfNegative val="1"/>
            <c:spPr>
              <a:solidFill>
                <a:schemeClr val="bg1">
                  <a:lumMod val="65000"/>
                </a:schemeClr>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7-1EBA-4AA5-9694-DE36F971D502}"/>
              </c:ext>
            </c:extLst>
          </c:dPt>
          <c:dLbls>
            <c:dLbl>
              <c:idx val="0"/>
              <c:layout>
                <c:manualLayout>
                  <c:x val="-0.20762081444263458"/>
                  <c:y val="-0.073418393731117249"/>
                </c:manualLayout>
              </c:layout>
              <c:spPr>
                <a:noFill/>
                <a:ln>
                  <a:noFill/>
                </a:ln>
                <a:effectLst/>
              </c:spPr>
              <c:txPr>
                <a:bodyPr rot="0" spcFirstLastPara="1" vertOverflow="ellipsis" vert="horz" wrap="square" anchor="ctr" anchorCtr="1"/>
                <a:p>
                  <a:pPr>
                    <a:def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endParaRP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BA-4AA5-9694-DE36F971D502}"/>
                </c:ext>
              </c:extLst>
            </c:dLbl>
            <c:dLbl>
              <c:idx val="1"/>
              <c:layout>
                <c:manualLayout>
                  <c:x val="0.15512664616107941"/>
                  <c:y val="-0.094951167702674866"/>
                </c:manualLayout>
              </c:layout>
              <c:spPr>
                <a:noFill/>
                <a:ln>
                  <a:noFill/>
                </a:ln>
                <a:effectLst/>
              </c:spPr>
              <c:txPr>
                <a:bodyPr rot="0" spcFirstLastPara="1" vertOverflow="ellipsis" vert="horz" wrap="square" anchor="ctr" anchorCtr="1"/>
                <a:p>
                  <a:pPr>
                    <a:defRPr sz="1197" b="1" i="0" u="none" strike="noStrike" kern="1200" baseline="0" smtId="4294967295">
                      <a:solidFill>
                        <a:schemeClr val="bg1"/>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chemeClr val="bg1"/>
                    </a:solidFill>
                    <a:latin typeface="微软雅黑 Light" panose="020b0502040204020203" pitchFamily="34" charset="-122"/>
                    <a:ea typeface="微软雅黑 Light" panose="020b0502040204020203" pitchFamily="34" charset="-122"/>
                    <a:cs typeface="+mn-cs"/>
                  </a:endParaRP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BA-4AA5-9694-DE36F971D502}"/>
                </c:ext>
              </c:extLst>
            </c:dLbl>
            <c:dLbl>
              <c:idx val="2"/>
              <c:layout>
                <c:manualLayout>
                  <c:x val="0.16667589545249939"/>
                  <c:y val="0.16511483490467072"/>
                </c:manualLayout>
              </c:layout>
              <c:spPr>
                <a:noFill/>
                <a:ln>
                  <a:noFill/>
                </a:ln>
                <a:effectLst/>
              </c:spPr>
              <c:txPr>
                <a:bodyPr rot="0" spcFirstLastPara="1" vertOverflow="ellipsis" vert="horz" wrap="square" anchor="ctr" anchorCtr="1"/>
                <a:p>
                  <a:pPr>
                    <a:defRPr sz="1197" b="1" i="0" u="none" strike="noStrike" kern="1200" baseline="0" smtId="4294967295">
                      <a:solidFill>
                        <a:schemeClr val="bg1"/>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chemeClr val="bg1"/>
                    </a:solidFill>
                    <a:latin typeface="微软雅黑 Light" panose="020b0502040204020203" pitchFamily="34" charset="-122"/>
                    <a:ea typeface="微软雅黑 Light" panose="020b0502040204020203" pitchFamily="34" charset="-122"/>
                    <a:cs typeface="+mn-cs"/>
                  </a:endParaRPr>
                </a:p>
              </c:txPr>
              <c:dLblPos val="bestFit"/>
              <c:showLegendKey val="0"/>
              <c:showVal val="0"/>
              <c:showCatName val="1"/>
              <c:showSerName val="0"/>
              <c:showPercent val="1"/>
              <c:showBubbleSize val="0"/>
              <c:extLst>
                <c:ext xmlns:c15="http://schemas.microsoft.com/office/drawing/2012/chart" uri="{CE6537A1-D6FC-4f65-9D91-7224C49458BB}">
                  <c15:layout>
                    <c:manualLayout>
                      <c:w val="0.1649105"/>
                      <c:h val="0.1405838"/>
                    </c:manualLayout>
                  </c15:layout>
                </c:ext>
                <c:ext xmlns:c16="http://schemas.microsoft.com/office/drawing/2014/chart" uri="{C3380CC4-5D6E-409C-BE32-E72D297353CC}">
                  <c16:uniqueId val="{00000005-1EBA-4AA5-9694-DE36F971D502}"/>
                </c:ext>
              </c:extLst>
            </c:dLbl>
            <c:dLbl>
              <c:idx val="3"/>
              <c:layout>
                <c:manualLayout>
                  <c:x val="0.10746080428361893"/>
                  <c:y val="0.09306691586971283"/>
                </c:manualLayout>
              </c:layout>
              <c:spPr>
                <a:noFill/>
                <a:ln>
                  <a:noFill/>
                </a:ln>
                <a:effectLst/>
              </c:spPr>
              <c:txPr>
                <a:bodyPr rot="0" spcFirstLastPara="1" vertOverflow="ellipsis" vert="horz" wrap="square" anchor="ctr" anchorCtr="1"/>
                <a:p>
                  <a:pPr>
                    <a:def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endParaRP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BA-4AA5-9694-DE36F971D502}"/>
                </c:ext>
              </c:extLst>
            </c:dLbl>
            <c:spPr>
              <a:noFill/>
              <a:ln>
                <a:noFill/>
              </a:ln>
              <a:effectLst/>
            </c:spPr>
            <c:txPr>
              <a:bodyPr rot="0" spcFirstLastPara="1" vertOverflow="ellipsis" vert="horz" wrap="square" lIns="38100" tIns="19050" rIns="38100" bIns="19050" anchor="ctr" anchorCtr="1">
                <a:spAutoFit/>
              </a:bodyPr>
              <a:p>
                <a:pPr>
                  <a:defRPr sz="1197" b="1" i="0" u="none" strike="noStrike" kern="1200" baseline="0" smtId="4294967295">
                    <a:solidFill>
                      <a:schemeClr val="accent1"/>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chemeClr val="accent1"/>
                  </a:solidFill>
                  <a:latin typeface="微软雅黑 Light" panose="020b0502040204020203" pitchFamily="34" charset="-122"/>
                  <a:ea typeface="微软雅黑 Light" panose="020b0502040204020203" pitchFamily="34" charset="-122"/>
                  <a:cs typeface="+mn-cs"/>
                </a:endParaRPr>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dLbls>
          <c:cat>
            <c:strRef>
              <c:f>Sheet1!$A$2:$A$5</c:f>
              <c:strCache>
                <c:ptCount val="4"/>
                <c:pt idx="0">
                  <c:v>平台建设</c:v>
                </c:pt>
                <c:pt idx="1">
                  <c:v>产品研发</c:v>
                </c:pt>
                <c:pt idx="2">
                  <c:v>推广运营</c:v>
                </c:pt>
                <c:pt idx="3">
                  <c:v>市场拓展</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1EBA-4AA5-9694-DE36F971D502}"/>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w="9525" cap="flat" cmpd="sng" algn="ctr">
      <a:noFill/>
      <a:round/>
    </a:ln>
    <a:effectLst/>
  </c:spPr>
  <c:txPr>
    <a:bodyPr/>
    <a:p>
      <a:pPr>
        <a:defRPr smtId="4294967295">
          <a:latin typeface="微软雅黑 Light" panose="020b0502040204020203" pitchFamily="34" charset="-122"/>
          <a:ea typeface="微软雅黑 Light" panose="020b0502040204020203" pitchFamily="34" charset="-122"/>
        </a:defRPr>
      </a:pPr>
      <a:endParaRPr smtId="4294967295">
        <a:latin typeface="微软雅黑 Light" panose="020b0502040204020203" pitchFamily="34" charset="-122"/>
        <a:ea typeface="微软雅黑 Light" panose="020b0502040204020203" pitchFamily="34" charset="-122"/>
      </a:endParaRPr>
    </a:p>
  </c:txPr>
  <c:externalData r:id="rId1">
    <c:autoUpdate val="0"/>
  </c:externalData>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invertIfNegative val="1"/>
            <c:spPr>
              <a:solidFill>
                <a:sysClr val="window" lastClr="FFFFFF"/>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8848-49A6-BCCB-ACC0C3273B35}"/>
              </c:ext>
            </c:extLst>
          </c:dPt>
          <c:dPt>
            <c:idx val="1"/>
            <c:invertIfNegative val="1"/>
            <c:spPr>
              <a:solidFill>
                <a:srgbClr val="1D4C77"/>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8848-49A6-BCCB-ACC0C3273B35}"/>
              </c:ext>
            </c:extLst>
          </c:dPt>
          <c:dLbls>
            <c:delete val="1"/>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8848-49A6-BCCB-ACC0C3273B35}"/>
            </c:ext>
          </c:extLst>
        </c:ser>
        <c:dLbls>
          <c:showLegendKey val="0"/>
          <c:showVal val="0"/>
          <c:showCatName val="0"/>
          <c:showSerName val="0"/>
          <c:showPercent val="0"/>
          <c:showBubbleSize val="0"/>
          <c:showLeaderLines val="0"/>
        </c:dLbls>
        <c:firstSliceAng/>
      </c:pieChart>
      <c:spPr>
        <a:noFill/>
        <a:ln w="25331">
          <a:noFill/>
        </a:ln>
      </c:spPr>
    </c:plotArea>
    <c:plotVisOnly val="1"/>
    <c:dispBlanksAs val="gap"/>
    <c:showDLblsOverMax val="0"/>
  </c:chart>
  <c:spPr>
    <a:noFill/>
    <a:ln>
      <a:noFill/>
    </a:ln>
    <a:effectLst/>
  </c:spPr>
  <c:txPr>
    <a:bodyPr/>
    <a:p>
      <a:pPr>
        <a:defRPr lang="zh-CN" smtId="4294967295">
          <a:latin typeface="Calibri" pitchFamily="34" charset="0"/>
          <a:sym typeface="Calibri" pitchFamily="34" charset="0"/>
        </a:defRPr>
      </a:pPr>
      <a:endParaRPr lang="zh-CN" smtId="4294967295">
        <a:latin typeface="Calibri" pitchFamily="34" charset="0"/>
        <a:sym typeface="Calibri"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invertIfNegative val="1"/>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D5AF-4F1A-852E-4AC7E231EDA0}"/>
              </c:ext>
            </c:extLst>
          </c:dPt>
          <c:dPt>
            <c:idx val="1"/>
            <c:invertIfNegative val="1"/>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D5AF-4F1A-852E-4AC7E231EDA0}"/>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D5AF-4F1A-852E-4AC7E231EDA0}"/>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invertIfNegative val="1"/>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D3E5-419E-A8C7-152DB7EB231B}"/>
              </c:ext>
            </c:extLst>
          </c:dPt>
          <c:dPt>
            <c:idx val="1"/>
            <c:invertIfNegative val="1"/>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D3E5-419E-A8C7-152DB7EB231B}"/>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D3E5-419E-A8C7-152DB7EB231B}"/>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invertIfNegative val="1"/>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gradFill flip="none" rotWithShape="1">
                <a:gsLst>
                  <a:gs pos="0">
                    <a:srgbClr val="537285"/>
                  </a:gs>
                  <a:gs pos="100000">
                    <a:srgbClr val="124062"/>
                  </a:gs>
                </a:gsLst>
                <a:lin ang="5400000" scaled="1"/>
              </a:gradFill>
              <a:round/>
            </a:ln>
            <a:effectLst>
              <a:outerShdw blurRad="127000" dist="127000" dir="5400000" algn="t" rotWithShape="0">
                <a:schemeClr val="tx1">
                  <a:alpha val="20000"/>
                </a:schemeClr>
              </a:outerShdw>
            </a:effectLst>
          </c:spPr>
          <c:marker>
            <c:symbol val="none"/>
          </c:marker>
          <c:dPt>
            <c:idx val="1"/>
            <c:invertIfNegative val="1"/>
            <c:marker>
              <c:symbol val="none"/>
            </c:marker>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1-826A-4967-A96B-50EF2F82D849}"/>
              </c:ext>
            </c:extLst>
          </c:dPt>
          <c:dPt>
            <c:idx val="2"/>
            <c:invertIfNegative val="1"/>
            <c:marker>
              <c:symbol val="none"/>
            </c:marker>
            <c:spPr>
              <a:ln w="28575" cap="rnd">
                <a:solidFill>
                  <a:srgbClr val="1D4C77"/>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0-6215-4923-BC01-650C97C3A678}"/>
              </c:ext>
            </c:extLst>
          </c:dPt>
          <c:dPt>
            <c:idx val="3"/>
            <c:invertIfNegative val="1"/>
            <c:marker>
              <c:symbol val="none"/>
            </c:marker>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5-826A-4967-A96B-50EF2F82D849}"/>
              </c:ext>
            </c:extLst>
          </c:dPt>
          <c:dPt>
            <c:idx val="4"/>
            <c:invertIfNegative val="1"/>
            <c:marker>
              <c:symbol val="none"/>
            </c:marker>
            <c:spPr>
              <a:ln w="28575" cap="rnd">
                <a:solidFill>
                  <a:srgbClr val="1D4C77"/>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7-826A-4967-A96B-50EF2F82D849}"/>
              </c:ext>
            </c:extLst>
          </c:dPt>
          <c:dPt>
            <c:idx val="5"/>
            <c:invertIfNegative val="1"/>
            <c:marker>
              <c:symbol val="none"/>
            </c:marker>
            <c:spPr>
              <a:ln w="28575" cap="rnd">
                <a:solidFill>
                  <a:schemeClr val="bg1">
                    <a:lumMod val="65000"/>
                  </a:schemeClr>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9-826A-4967-A96B-50EF2F82D849}"/>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1-6215-4923-BC01-650C97C3A678}"/>
            </c:ext>
          </c:extLst>
        </c:ser>
        <c:dLbls>
          <c:showLegendKey val="0"/>
          <c:showVal val="0"/>
          <c:showCatName val="0"/>
          <c:showSerName val="0"/>
          <c:showPercent val="0"/>
          <c:showBubbleSize val="0"/>
          <c:showLeaderLines val="0"/>
        </c:dLbls>
        <c:dropLines>
          <c:spPr>
            <a:ln w="9525" cap="flat" cmpd="sng" algn="ctr">
              <a:gradFill>
                <a:gsLst>
                  <a:gs pos="0">
                    <a:srgbClr val="124062"/>
                  </a:gs>
                  <a:gs pos="100000">
                    <a:srgbClr val="537285">
                      <a:alpha val="40000"/>
                    </a:srgbClr>
                  </a:gs>
                </a:gsLst>
                <a:lin ang="5400000" scaled="1"/>
              </a:gradFill>
              <a:round/>
            </a:ln>
            <a:effectLst/>
          </c:spPr>
        </c:dropLines>
        <c:axId val="240541408"/>
        <c:axId val="240541968"/>
      </c:lineChart>
      <c:catAx>
        <c:axId val="240541408"/>
        <c:scaling>
          <c:orientation/>
        </c:scaling>
        <c:delete val="0"/>
        <c:axPos val="b"/>
        <c:numFmt formatCode="General" sourceLinked="1"/>
        <c:majorTickMark val="none"/>
        <c:minorTickMark val="none"/>
        <c:spPr>
          <a:noFill/>
          <a:ln w="12700" cap="flat" cmpd="sng" algn="ctr">
            <a:solidFill>
              <a:schemeClr val="lt1"/>
            </a:solidFill>
            <a:round/>
          </a:ln>
          <a:effectLst/>
        </c:spPr>
        <c:txPr>
          <a:bodyPr rot="-60000000" spcFirstLastPara="1" vertOverflow="ellipsis" vert="horz" wrap="square" anchor="ctr" anchorCtr="1"/>
          <a:p>
            <a:pPr>
              <a:defRPr sz="1197" b="0" i="0" u="none" strike="noStrike" kern="1200" spc="100" baseline="0" smtId="4294967295">
                <a:solidFill>
                  <a:srgbClr val="4F4D50"/>
                </a:solidFill>
                <a:latin typeface="Bebas" pitchFamily="2" charset="0"/>
                <a:ea typeface="微软雅黑" panose="020b0503020204020204" pitchFamily="34" charset="-122"/>
                <a:cs typeface="+mn-cs"/>
                <a:sym typeface="Bebas" pitchFamily="2" charset="0"/>
              </a:defRPr>
            </a:pPr>
            <a:endParaRPr sz="1197" b="0" i="0" u="none" strike="noStrike" kern="1200" spc="100" baseline="0" smtId="4294967295">
              <a:solidFill>
                <a:srgbClr val="4F4D50"/>
              </a:solidFill>
              <a:latin typeface="Bebas" pitchFamily="2" charset="0"/>
              <a:ea typeface="微软雅黑" panose="020b0503020204020204" pitchFamily="34" charset="-122"/>
              <a:cs typeface="+mn-cs"/>
              <a:sym typeface="Bebas" pitchFamily="2" charset="0"/>
            </a:endParaRPr>
          </a:p>
        </c:txPr>
        <c:crossAx val="240541968"/>
        <c:crosses val="autoZero"/>
        <c:auto val="0"/>
        <c:lblAlgn val="ctr"/>
        <c:lblOffset/>
        <c:noMultiLvlLbl val="0"/>
      </c:catAx>
      <c:valAx>
        <c:axId val="240541968"/>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rgbClr val="4F4D50"/>
                </a:solidFill>
                <a:latin typeface="Bebas" pitchFamily="2" charset="0"/>
                <a:ea typeface="微软雅黑" panose="020b0503020204020204" pitchFamily="34" charset="-122"/>
                <a:cs typeface="+mn-cs"/>
                <a:sym typeface="Bebas" pitchFamily="2" charset="0"/>
              </a:defRPr>
            </a:pPr>
            <a:endParaRPr sz="1197" b="0" i="0" u="none" strike="noStrike" kern="1200" baseline="0" smtId="4294967295">
              <a:solidFill>
                <a:srgbClr val="4F4D50"/>
              </a:solidFill>
              <a:latin typeface="Bebas" pitchFamily="2" charset="0"/>
              <a:ea typeface="微软雅黑" panose="020b0503020204020204" pitchFamily="34" charset="-122"/>
              <a:cs typeface="+mn-cs"/>
              <a:sym typeface="Bebas" pitchFamily="2" charset="0"/>
            </a:endParaRPr>
          </a:p>
        </c:txPr>
        <c:crossAx val="240541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p>
      <a:pPr>
        <a:defRPr smtId="4294967295">
          <a:solidFill>
            <a:srgbClr val="4F4D50"/>
          </a:solidFill>
          <a:latin typeface="Bebas" pitchFamily="2" charset="0"/>
          <a:ea typeface="微软雅黑" panose="020b0503020204020204" pitchFamily="34" charset="-122"/>
          <a:sym typeface="Bebas" pitchFamily="2" charset="0"/>
        </a:defRPr>
      </a:pPr>
      <a:endParaRPr smtId="4294967295">
        <a:solidFill>
          <a:srgbClr val="4F4D50"/>
        </a:solidFill>
        <a:latin typeface="Bebas" pitchFamily="2" charset="0"/>
        <a:ea typeface="微软雅黑" panose="020b0503020204020204" pitchFamily="34" charset="-122"/>
        <a:sym typeface="Bebas" pitchFamily="2" charset="0"/>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invertIfNegative val="1"/>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1D4C77"/>
            </a:solidFill>
            <a:ln>
              <a:noFill/>
            </a:ln>
            <a:effectLst>
              <a:outerShdw blurRad="254000" dist="63500" dir="2700000" algn="tl" rotWithShape="0">
                <a:prstClr val="black">
                  <a:alpha val="30000"/>
                </a:prstClr>
              </a:outerShdw>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114E-4E93-A916-771426D85CF2}"/>
            </c:ext>
          </c:extLst>
        </c:ser>
        <c:ser>
          <c:idx val="1"/>
          <c:order val="1"/>
          <c:tx>
            <c:strRef>
              <c:f>Sheet1!$C$1</c:f>
              <c:strCache>
                <c:ptCount val="1"/>
                <c:pt idx="0">
                  <c:v>系列 2</c:v>
                </c:pt>
              </c:strCache>
            </c:strRef>
          </c:tx>
          <c:spPr>
            <a:solidFill>
              <a:schemeClr val="bg1"/>
            </a:solidFill>
            <a:ln>
              <a:noFill/>
            </a:ln>
            <a:effectLst>
              <a:outerShdw blurRad="254000" dist="63500" dir="2700000" algn="tl" rotWithShape="0">
                <a:prstClr val="black">
                  <a:alpha val="30000"/>
                </a:prstClr>
              </a:outerShdw>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extLst>
            <c:ext xmlns:c16="http://schemas.microsoft.com/office/drawing/2014/chart" uri="{C3380CC4-5D6E-409C-BE32-E72D297353CC}">
              <c16:uniqueId val="{00000001-114E-4E93-A916-771426D85CF2}"/>
            </c:ext>
          </c:extLst>
        </c:ser>
        <c:dLbls>
          <c:showLegendKey val="0"/>
          <c:showVal val="0"/>
          <c:showCatName val="0"/>
          <c:showSerName val="0"/>
          <c:showPercent val="0"/>
          <c:showBubbleSize val="0"/>
          <c:showLeaderLines val="0"/>
        </c:dLbls>
        <c:gapWidth val="138"/>
        <c:overlap/>
        <c:axId val="244744288"/>
        <c:axId val="244744848"/>
      </c:barChart>
      <c:catAx>
        <c:axId val="244744288"/>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244744848"/>
        <c:crosses val="autoZero"/>
        <c:auto val="0"/>
        <c:lblAlgn val="ctr"/>
        <c:lblOffset/>
        <c:noMultiLvlLbl val="0"/>
      </c:catAx>
      <c:valAx>
        <c:axId val="244744848"/>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244744288"/>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invertIfNegative val="1"/>
            <c:spPr>
              <a:solidFill>
                <a:srgbClr val="1D4C77"/>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35D0-405A-A926-C3064F369A28}"/>
              </c:ext>
            </c:extLst>
          </c:dPt>
          <c:dPt>
            <c:idx val="1"/>
            <c:invertIfNegative val="1"/>
            <c:spPr>
              <a:solidFill>
                <a:sysClr val="window" lastClr="FFFFFF">
                  <a:lumMod val="65000"/>
                </a:sysClr>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35D0-405A-A926-C3064F369A28}"/>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35D0-405A-A926-C3064F369A28}"/>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invertIfNegative val="1"/>
            <c:spPr>
              <a:solidFill>
                <a:srgbClr val="1D4C77"/>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spPr>
              <a:solidFill>
                <a:schemeClr val="bg1">
                  <a:lumMod val="65000"/>
                </a:schemeClr>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C3632-086E-4C0A-B693-80AF826D3C19}" type="datetimeFigureOut">
              <a:rPr lang="zh-CN" altLang="en-US" smtClean="0"/>
              <a:t>2020/3/25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6724C-EBFF-41D4-88EE-EC6386CFF47F}" type="slidenum">
              <a:rPr lang="zh-CN" altLang="en-US" smtClean="0"/>
              <a:t>‹#›</a:t>
            </a:fld>
            <a:endParaRPr lang="zh-CN" altLang="en-US"/>
          </a:p>
        </p:txBody>
      </p:sp>
    </p:spTree>
    <p:extLst>
      <p:ext uri="{BB962C8B-B14F-4D97-AF65-F5344CB8AC3E}">
        <p14:creationId val="198456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243484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691378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381626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595379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563663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095006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949017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766286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164592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456692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526180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628302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196642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818352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491350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64131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608720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389448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427667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739018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8546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428533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36223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098682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396641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5006168"/>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841928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719498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654149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2806009"/>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9621718"/>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1840805"/>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172955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4524567"/>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578293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48075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123782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995867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427283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653053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151855836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1_Title Slide">
    <p:spTree>
      <p:nvGrpSpPr>
        <p:cNvPr id="1" name=""/>
        <p:cNvGrpSpPr/>
        <p:nvPr/>
      </p:nvGrpSpPr>
      <p:grpSpPr>
        <a:xfrm>
          <a:off x="0" y="0"/>
          <a:ext cx="0" cy="0"/>
        </a:xfrm>
      </p:grpSpPr>
      <p:sp>
        <p:nvSpPr>
          <p:cNvPr id="13" name="Picture Placeholder 12"/>
          <p:cNvSpPr>
            <a:spLocks noGrp="1"/>
          </p:cNvSpPr>
          <p:nvPr>
            <p:ph type="pic" sz="quarter" idx="11" hasCustomPrompt="1"/>
          </p:nvPr>
        </p:nvSpPr>
        <p:spPr>
          <a:xfrm>
            <a:off x="384204" y="801112"/>
            <a:ext cx="6444258" cy="5417344"/>
          </a:xfrm>
          <a:custGeom>
            <a:rect l="l" t="t" r="r" b="b"/>
            <a:pathLst>
              <a:path w="6444258" h="5417344">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342372430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2_Title Slide">
    <p:spTree>
      <p:nvGrpSpPr>
        <p:cNvPr id="1" name=""/>
        <p:cNvGrpSpPr/>
        <p:nvPr/>
      </p:nvGrpSpPr>
      <p:grpSpPr>
        <a:xfrm>
          <a:off x="0" y="0"/>
          <a:ext cx="0" cy="0"/>
        </a:xfrm>
      </p:grpSpPr>
      <p:sp>
        <p:nvSpPr>
          <p:cNvPr id="6" name="Picture Placeholder 5"/>
          <p:cNvSpPr>
            <a:spLocks noGrp="1"/>
          </p:cNvSpPr>
          <p:nvPr>
            <p:ph type="pic" sz="quarter" idx="11" hasCustomPrompt="1"/>
          </p:nvPr>
        </p:nvSpPr>
        <p:spPr>
          <a:xfrm>
            <a:off x="1268094" y="726698"/>
            <a:ext cx="4740175" cy="5566172"/>
          </a:xfrm>
          <a:custGeom>
            <a:rect l="l" t="t" r="r" b="b"/>
            <a:pathLst>
              <a:path w="4740175" h="5566172">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334042661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3_Title Slide">
    <p:spTree>
      <p:nvGrpSpPr>
        <p:cNvPr id="1" name=""/>
        <p:cNvGrpSpPr/>
        <p:nvPr/>
      </p:nvGrpSpPr>
      <p:grpSpPr>
        <a:xfrm>
          <a:off x="0" y="0"/>
          <a:ext cx="0" cy="0"/>
        </a:xfrm>
      </p:grpSpPr>
      <p:sp>
        <p:nvSpPr>
          <p:cNvPr id="6" name="Picture Placeholder 5"/>
          <p:cNvSpPr>
            <a:spLocks noGrp="1"/>
          </p:cNvSpPr>
          <p:nvPr>
            <p:ph type="pic" sz="quarter" idx="11" hasCustomPrompt="1"/>
          </p:nvPr>
        </p:nvSpPr>
        <p:spPr>
          <a:xfrm>
            <a:off x="1145311" y="801112"/>
            <a:ext cx="4528095" cy="5417344"/>
          </a:xfrm>
          <a:custGeom>
            <a:rect l="l" t="t" r="r" b="b"/>
            <a:pathLst>
              <a:path w="4528095" h="5417344">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17465023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982714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61280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70714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015629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31208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056413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59058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Tree>
    <p:extLst>
      <p:ext uri="{BB962C8B-B14F-4D97-AF65-F5344CB8AC3E}">
        <p14:creationId val="3090687658"/>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689733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447385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571966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306103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extLst>
      <p:ext uri="{BB962C8B-B14F-4D97-AF65-F5344CB8AC3E}">
        <p14:creationId val="402907485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Title Slide">
    <p:spTree>
      <p:nvGrpSpPr>
        <p:cNvPr id="1" name=""/>
        <p:cNvGrpSpPr/>
        <p:nvPr/>
      </p:nvGrpSpPr>
      <p:grpSpPr>
        <a:xfrm>
          <a:off x="0" y="0"/>
          <a:ext cx="0" cy="0"/>
        </a:xfrm>
      </p:grpSpPr>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1" hasCustomPrompt="1"/>
          </p:nvPr>
        </p:nvSpPr>
        <p:spPr>
          <a:xfrm>
            <a:off x="5387685"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2" hasCustomPrompt="1"/>
          </p:nvPr>
        </p:nvSpPr>
        <p:spPr>
          <a:xfrm>
            <a:off x="8331608"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3374597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Title Slide">
    <p:spTree>
      <p:nvGrpSpPr>
        <p:cNvPr id="1" name=""/>
        <p:cNvGrpSpPr/>
        <p:nvPr/>
      </p:nvGrpSpPr>
      <p:grpSpPr>
        <a:xfrm>
          <a:off x="0" y="0"/>
          <a: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a:t>Click to edit Master text styles</a:t>
            </a:r>
            <a:endParaRPr lang="en-US"/>
          </a:p>
        </p:txBody>
      </p:sp>
      <p:sp>
        <p:nvSpPr>
          <p:cNvPr id="14" name="Picture Placeholder 2"/>
          <p:cNvSpPr>
            <a:spLocks noGrp="1"/>
          </p:cNvSpPr>
          <p:nvPr>
            <p:ph type="pic" sz="quarter" idx="11" hasCustomPrompt="1"/>
          </p:nvPr>
        </p:nvSpPr>
        <p:spPr>
          <a:xfrm>
            <a:off x="147494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p:cNvSpPr>
            <a:spLocks noGrp="1"/>
          </p:cNvSpPr>
          <p:nvPr>
            <p:ph type="pic" sz="quarter" idx="12" hasCustomPrompt="1"/>
          </p:nvPr>
        </p:nvSpPr>
        <p:spPr>
          <a:xfrm>
            <a:off x="409176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3" hasCustomPrompt="1"/>
          </p:nvPr>
        </p:nvSpPr>
        <p:spPr>
          <a:xfrm>
            <a:off x="670858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Picture Placeholder 2"/>
          <p:cNvSpPr>
            <a:spLocks noGrp="1"/>
          </p:cNvSpPr>
          <p:nvPr>
            <p:ph type="pic" sz="quarter" idx="14" hasCustomPrompt="1"/>
          </p:nvPr>
        </p:nvSpPr>
        <p:spPr>
          <a:xfrm>
            <a:off x="9325403"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768612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9_Title Slide">
    <p:spTree>
      <p:nvGrpSpPr>
        <p:cNvPr id="1" name=""/>
        <p:cNvGrpSpPr/>
        <p:nvPr/>
      </p:nvGrpSpPr>
      <p:grpSpPr>
        <a:xfrm>
          <a:off x="0" y="0"/>
          <a:ext cx="0" cy="0"/>
        </a:xfrm>
      </p:grpSpPr>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6" name="Picture Placeholder 11"/>
          <p:cNvSpPr>
            <a:spLocks noGrp="1"/>
          </p:cNvSpPr>
          <p:nvPr>
            <p:ph type="pic" sz="quarter" idx="12" hasCustomPrompt="1"/>
          </p:nvPr>
        </p:nvSpPr>
        <p:spPr>
          <a:xfrm>
            <a:off x="4123308" y="1349450"/>
            <a:ext cx="4339048" cy="4339048"/>
          </a:xfrm>
          <a:custGeom>
            <a:gdLst>
              <a:gd name="connsiteX0" fmla="*/ 1249024 w 2498048"/>
              <a:gd name="connsiteY0" fmla="*/ 0 h 2498048"/>
              <a:gd name="connsiteX1" fmla="*/ 1776836 w 2498048"/>
              <a:gd name="connsiteY1" fmla="*/ 218627 h 2498048"/>
              <a:gd name="connsiteX2" fmla="*/ 2279421 w 2498048"/>
              <a:gd name="connsiteY2" fmla="*/ 721212 h 2498048"/>
              <a:gd name="connsiteX3" fmla="*/ 2279421 w 2498048"/>
              <a:gd name="connsiteY3" fmla="*/ 1776836 h 2498048"/>
              <a:gd name="connsiteX4" fmla="*/ 1776836 w 2498048"/>
              <a:gd name="connsiteY4" fmla="*/ 2279421 h 2498048"/>
              <a:gd name="connsiteX5" fmla="*/ 721212 w 2498048"/>
              <a:gd name="connsiteY5" fmla="*/ 2279421 h 2498048"/>
              <a:gd name="connsiteX6" fmla="*/ 218628 w 2498048"/>
              <a:gd name="connsiteY6" fmla="*/ 1776836 h 2498048"/>
              <a:gd name="connsiteX7" fmla="*/ 218628 w 2498048"/>
              <a:gd name="connsiteY7" fmla="*/ 721212 h 2498048"/>
              <a:gd name="connsiteX8" fmla="*/ 721212 w 2498048"/>
              <a:gd name="connsiteY8" fmla="*/ 218627 h 2498048"/>
              <a:gd name="connsiteX9" fmla="*/ 1249024 w 2498048"/>
              <a:gd name="connsiteY9" fmla="*/ 0 h 2498048"/>
              <a:gd name="connsiteX10" fmla="*/ 2744726 w 5024146"/>
              <a:gd name="connsiteY10" fmla="*/ 721212 h 2498048"/>
              <a:gd name="connsiteX11" fmla="*/ 3247310 w 5024146"/>
              <a:gd name="connsiteY11" fmla="*/ 218627 h 2498048"/>
              <a:gd name="connsiteX12" fmla="*/ 3775122 w 5024146"/>
              <a:gd name="connsiteY12" fmla="*/ 0 h 2498048"/>
              <a:gd name="connsiteX13" fmla="*/ 3775122 w 5024146"/>
              <a:gd name="connsiteY13" fmla="*/ 0 h 2498048"/>
              <a:gd name="connsiteX14" fmla="*/ 3750181 w 4999205"/>
              <a:gd name="connsiteY14" fmla="*/ 0 h 2498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28892207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8_Title Slide">
    <p:spTree>
      <p:nvGrpSpPr>
        <p:cNvPr id="1" name=""/>
        <p:cNvGrpSpPr/>
        <p:nvPr/>
      </p:nvGrpSpPr>
      <p:grpSpPr>
        <a:xfrm>
          <a:off x="0" y="0"/>
          <a: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a:t>Click to edit Master text styles</a:t>
            </a:r>
            <a:endParaRPr lang="en-US"/>
          </a:p>
        </p:txBody>
      </p:sp>
      <p:sp>
        <p:nvSpPr>
          <p:cNvPr id="12" name="Picture Placeholder 11"/>
          <p:cNvSpPr>
            <a:spLocks noGrp="1"/>
          </p:cNvSpPr>
          <p:nvPr>
            <p:ph type="pic" sz="quarter" idx="12" hasCustomPrompt="1"/>
          </p:nvPr>
        </p:nvSpPr>
        <p:spPr>
          <a:xfrm>
            <a:off x="4846975" y="2180244"/>
            <a:ext cx="2498048" cy="2498048"/>
          </a:xfrm>
          <a:custGeom>
            <a:gdLst>
              <a:gd name="connsiteX0" fmla="*/ 1249024 w 2498048"/>
              <a:gd name="connsiteY0" fmla="*/ 0 h 2498048"/>
              <a:gd name="connsiteX1" fmla="*/ 1776836 w 2498048"/>
              <a:gd name="connsiteY1" fmla="*/ 218627 h 2498048"/>
              <a:gd name="connsiteX2" fmla="*/ 2279421 w 2498048"/>
              <a:gd name="connsiteY2" fmla="*/ 721212 h 2498048"/>
              <a:gd name="connsiteX3" fmla="*/ 2279421 w 2498048"/>
              <a:gd name="connsiteY3" fmla="*/ 1776836 h 2498048"/>
              <a:gd name="connsiteX4" fmla="*/ 1776836 w 2498048"/>
              <a:gd name="connsiteY4" fmla="*/ 2279421 h 2498048"/>
              <a:gd name="connsiteX5" fmla="*/ 721212 w 2498048"/>
              <a:gd name="connsiteY5" fmla="*/ 2279421 h 2498048"/>
              <a:gd name="connsiteX6" fmla="*/ 218628 w 2498048"/>
              <a:gd name="connsiteY6" fmla="*/ 1776836 h 2498048"/>
              <a:gd name="connsiteX7" fmla="*/ 218628 w 2498048"/>
              <a:gd name="connsiteY7" fmla="*/ 721212 h 2498048"/>
              <a:gd name="connsiteX8" fmla="*/ 721212 w 2498048"/>
              <a:gd name="connsiteY8" fmla="*/ 218627 h 2498048"/>
              <a:gd name="connsiteX9" fmla="*/ 1249024 w 2498048"/>
              <a:gd name="connsiteY9" fmla="*/ 0 h 2498048"/>
              <a:gd name="connsiteX10" fmla="*/ 2744726 w 5024146"/>
              <a:gd name="connsiteY10" fmla="*/ 721212 h 2498048"/>
              <a:gd name="connsiteX11" fmla="*/ 3247310 w 5024146"/>
              <a:gd name="connsiteY11" fmla="*/ 218627 h 2498048"/>
              <a:gd name="connsiteX12" fmla="*/ 3775122 w 5024146"/>
              <a:gd name="connsiteY12" fmla="*/ 0 h 2498048"/>
              <a:gd name="connsiteX13" fmla="*/ 3775122 w 5024146"/>
              <a:gd name="connsiteY13" fmla="*/ 0 h 2498048"/>
              <a:gd name="connsiteX14" fmla="*/ 3750181 w 4999205"/>
              <a:gd name="connsiteY14" fmla="*/ 0 h 2498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180164194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Tree>
    <p:extLst>
      <p:ext uri="{BB962C8B-B14F-4D97-AF65-F5344CB8AC3E}">
        <p14:creationId val="362135445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0_Title Slide">
    <p:spTree>
      <p:nvGrpSpPr>
        <p:cNvPr id="1" name=""/>
        <p:cNvGrpSpPr/>
        <p:nvPr/>
      </p:nvGrpSpPr>
      <p:grpSpPr>
        <a:xfrm>
          <a:off x="0" y="0"/>
          <a:ext cx="0" cy="0"/>
        </a:xfrm>
      </p:grpSpPr>
      <p:sp>
        <p:nvSpPr>
          <p:cNvPr id="6" name="Picture Placeholder 5"/>
          <p:cNvSpPr>
            <a:spLocks noGrp="1"/>
          </p:cNvSpPr>
          <p:nvPr>
            <p:ph type="pic" sz="quarter" idx="11" hasCustomPrompt="1"/>
          </p:nvPr>
        </p:nvSpPr>
        <p:spPr>
          <a:xfrm>
            <a:off x="1249490" y="726698"/>
            <a:ext cx="4271367" cy="5566172"/>
          </a:xfrm>
          <a:custGeom>
            <a:rect l="l" t="t" r="r" b="b"/>
            <a:pathLst>
              <a:path w="4271367" h="5566172">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240038665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矩形 1"/>
          <p:cNvSpPr/>
          <p:nvPr userDrawn="1"/>
        </p:nvSpPr>
        <p:spPr>
          <a:xfrm>
            <a:off x="0" y="-1"/>
            <a:ext cx="12192001" cy="6858000"/>
          </a:xfrm>
          <a:prstGeom prst="rect">
            <a:avLst/>
          </a:prstGeom>
          <a:blipFill dpi="0" rotWithShape="1">
            <a:blip r:embed="rId1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232363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2020/3/25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99119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 Id="rId4" Target="../media/image16.jpeg" Type="http://schemas.openxmlformats.org/officeDocument/2006/relationships/image"/><Relationship Id="rId5" Target="../media/image17.png" Type="http://schemas.openxmlformats.org/officeDocument/2006/relationships/image"/><Relationship Id="rId6" Target="../media/image18.jpeg" Type="http://schemas.openxmlformats.org/officeDocument/2006/relationships/image"/><Relationship Id="rId7" Target="../media/image19.png" Type="http://schemas.openxmlformats.org/officeDocument/2006/relationships/image"/><Relationship Id="rId8" Target="../media/image2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charts/chart7.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2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30.pn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2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media/image3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37.jpeg" Type="http://schemas.openxmlformats.org/officeDocument/2006/relationships/image"/><Relationship Id="rId4" Target="../charts/chart8.xml" Type="http://schemas.openxmlformats.org/officeDocument/2006/relationships/chart"/><Relationship Id="rId5" Target="../charts/chart9.xml" Type="http://schemas.openxmlformats.org/officeDocument/2006/relationships/chart"/></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media/image38.jpeg" Type="http://schemas.openxmlformats.org/officeDocument/2006/relationships/image"/><Relationship Id="rId4" Target="../media/image39.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media/image4.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media/image37.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charts/chart10.xml" Type="http://schemas.openxmlformats.org/officeDocument/2006/relationships/chart"/></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charts/chart11.xml" Type="http://schemas.openxmlformats.org/officeDocument/2006/relationships/chart"/></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charts/chart12.xml" Type="http://schemas.openxmlformats.org/officeDocument/2006/relationships/chart"/></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 Id="rId3" Target="../media/image4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0.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 Id="rId7"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charts/chart5.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 Id="rId4" Target="../charts/chart6.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任意多边形 39"/>
          <p:cNvSpPr/>
          <p:nvPr/>
        </p:nvSpPr>
        <p:spPr>
          <a:xfrm>
            <a:off x="1100797" y="-341224"/>
            <a:ext cx="9959926" cy="7540448"/>
          </a:xfrm>
          <a:custGeom>
            <a:gdLst>
              <a:gd fmla="*/ 1572046 w 9058502" name="connsiteX0"/>
              <a:gd fmla="*/ 0 h 6858000" name="connsiteY0"/>
              <a:gd fmla="*/ 7486457 w 9058502" name="connsiteX1"/>
              <a:gd fmla="*/ 0 h 6858000" name="connsiteY1"/>
              <a:gd fmla="*/ 7574617 w 9058502" name="connsiteX2"/>
              <a:gd fmla="*/ 76367 h 6858000" name="connsiteY2"/>
              <a:gd fmla="*/ 9058502 w 9058502" name="connsiteX3"/>
              <a:gd fmla="*/ 3429000 h 6858000" name="connsiteY3"/>
              <a:gd fmla="*/ 7574617 w 9058502" name="connsiteX4"/>
              <a:gd fmla="*/ 6781634 h 6858000" name="connsiteY4"/>
              <a:gd fmla="*/ 7486457 w 9058502" name="connsiteX5"/>
              <a:gd fmla="*/ 6858000 h 6858000" name="connsiteY5"/>
              <a:gd fmla="*/ 1572046 w 9058502" name="connsiteX6"/>
              <a:gd fmla="*/ 6858000 h 6858000" name="connsiteY6"/>
              <a:gd fmla="*/ 1483885 w 9058502" name="connsiteX7"/>
              <a:gd fmla="*/ 6781634 h 6858000" name="connsiteY7"/>
              <a:gd fmla="*/ 0 w 9058502" name="connsiteX8"/>
              <a:gd fmla="*/ 3429000 h 6858000" name="connsiteY8"/>
              <a:gd fmla="*/ 1483885 w 9058502" name="connsiteX9"/>
              <a:gd fmla="*/ 76367 h 6858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858000" w="9058502">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25" name="任意多边形 24"/>
          <p:cNvSpPr/>
          <p:nvPr/>
        </p:nvSpPr>
        <p:spPr>
          <a:xfrm rot="16200000">
            <a:off x="2651761" y="-1100252"/>
            <a:ext cx="6857999" cy="9058502"/>
          </a:xfrm>
          <a:custGeom>
            <a:gdLst>
              <a:gd fmla="*/ 6857999 w 6857999" name="connsiteX0"/>
              <a:gd fmla="*/ 1572046 h 9058502" name="connsiteY0"/>
              <a:gd fmla="*/ 6857999 w 6857999" name="connsiteX1"/>
              <a:gd fmla="*/ 7486457 h 9058502" name="connsiteY1"/>
              <a:gd fmla="*/ 6781632 w 6857999" name="connsiteX2"/>
              <a:gd fmla="*/ 7574617 h 9058502" name="connsiteY2"/>
              <a:gd fmla="*/ 3428999 w 6857999" name="connsiteX3"/>
              <a:gd fmla="*/ 9058502 h 9058502" name="connsiteY3"/>
              <a:gd fmla="*/ 76365 w 6857999" name="connsiteX4"/>
              <a:gd fmla="*/ 7574617 h 9058502" name="connsiteY4"/>
              <a:gd fmla="*/ 0 w 6857999" name="connsiteX5"/>
              <a:gd fmla="*/ 7486458 h 9058502" name="connsiteY5"/>
              <a:gd fmla="*/ 0 w 6857999" name="connsiteX6"/>
              <a:gd fmla="*/ 1572045 h 9058502" name="connsiteY6"/>
              <a:gd fmla="*/ 76365 w 6857999" name="connsiteX7"/>
              <a:gd fmla="*/ 1483885 h 9058502" name="connsiteY7"/>
              <a:gd fmla="*/ 3428999 w 6857999" name="connsiteX8"/>
              <a:gd fmla="*/ 0 h 9058502" name="connsiteY8"/>
              <a:gd fmla="*/ 6781632 w 6857999" name="connsiteX9"/>
              <a:gd fmla="*/ 1483885 h 90585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058502" w="6857999">
                <a:moveTo>
                  <a:pt x="6857999" y="1572046"/>
                </a:moveTo>
                <a:lnTo>
                  <a:pt x="6857999" y="7486457"/>
                </a:lnTo>
                <a:lnTo>
                  <a:pt x="6781632" y="7574617"/>
                </a:lnTo>
                <a:cubicBezTo>
                  <a:pt x="5953106" y="8486199"/>
                  <a:pt x="4757887" y="9058502"/>
                  <a:pt x="3428999" y="9058502"/>
                </a:cubicBezTo>
                <a:cubicBezTo>
                  <a:pt x="2100111" y="9058502"/>
                  <a:pt x="904891" y="8486199"/>
                  <a:pt x="76365" y="7574617"/>
                </a:cubicBezTo>
                <a:lnTo>
                  <a:pt x="0" y="7486458"/>
                </a:lnTo>
                <a:lnTo>
                  <a:pt x="0" y="1572045"/>
                </a:lnTo>
                <a:lnTo>
                  <a:pt x="76365" y="1483885"/>
                </a:lnTo>
                <a:cubicBezTo>
                  <a:pt x="904891" y="572304"/>
                  <a:pt x="2100111" y="0"/>
                  <a:pt x="3428999" y="0"/>
                </a:cubicBezTo>
                <a:cubicBezTo>
                  <a:pt x="4757887" y="0"/>
                  <a:pt x="5953106" y="572304"/>
                  <a:pt x="6781632" y="1483885"/>
                </a:cubicBezTo>
                <a:close/>
              </a:path>
            </a:pathLst>
          </a:custGeom>
          <a:blipFill dpi="0" rotWithShape="1">
            <a:blip r:embed="rId3">
              <a:duotone>
                <a:schemeClr val="accent5">
                  <a:shade val="45000"/>
                  <a:satMod val="135000"/>
                </a:schemeClr>
                <a:prstClr val="white"/>
              </a:duotone>
              <a:extLst>
                <a:ext uri="{28A0092B-C50C-407E-A947-70E740481C1C}">
                  <a14:useLocalDpi val="0"/>
                </a:ext>
              </a:extLst>
            </a:blip>
            <a:stretch>
              <a:fillRect l="-49065" r="-49065"/>
            </a:stretch>
          </a:blipFill>
          <a:ln>
            <a:noFill/>
          </a:ln>
          <a:effectLst>
            <a:outerShdw algn="ctr" blurRad="698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ea charset="-122" panose="02010601030101010101" pitchFamily="2" typeface="方正黑体简体"/>
            </a:endParaRPr>
          </a:p>
        </p:txBody>
      </p:sp>
      <p:sp>
        <p:nvSpPr>
          <p:cNvPr id="3" name="椭圆 2"/>
          <p:cNvSpPr/>
          <p:nvPr/>
        </p:nvSpPr>
        <p:spPr>
          <a:xfrm>
            <a:off x="2138250" y="-487529"/>
            <a:ext cx="7885021" cy="7885021"/>
          </a:xfrm>
          <a:prstGeom prst="ellipse">
            <a:avLst/>
          </a:prstGeom>
          <a:solidFill>
            <a:schemeClr val="bg1"/>
          </a:solidFill>
          <a:ln>
            <a:noFill/>
          </a:ln>
          <a:effectLst>
            <a:glow rad="228600">
              <a:schemeClr val="tx1">
                <a:lumMod val="50000"/>
                <a:lumOff val="50000"/>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2644593" y="3167375"/>
            <a:ext cx="6884894" cy="929640"/>
          </a:xfrm>
          <a:prstGeom prst="rect">
            <a:avLst/>
          </a:prstGeom>
          <a:noFill/>
        </p:spPr>
        <p:txBody>
          <a:bodyPr rtlCol="0" wrap="square">
            <a:spAutoFit/>
            <a:scene3d>
              <a:camera prst="orthographicFront"/>
              <a:lightRig dir="t" rig="threePt"/>
            </a:scene3d>
            <a:sp3d contourW="12700"/>
          </a:bodyPr>
          <a:lstStyle/>
          <a:p>
            <a:pPr algn="dist"/>
            <a:r>
              <a:rPr altLang="en-US" b="1" lang="zh-CN" smtClean="0" sz="5500">
                <a:solidFill>
                  <a:srgbClr val="414141"/>
                </a:solidFill>
                <a:ea charset="-122" panose="02010601030101010101" pitchFamily="2" typeface="方正黑体简体"/>
              </a:rPr>
              <a:t>简约大气商务PPT模板</a:t>
            </a:r>
          </a:p>
        </p:txBody>
      </p:sp>
      <p:sp>
        <p:nvSpPr>
          <p:cNvPr id="42" name="文本框 41"/>
          <p:cNvSpPr txBox="1"/>
          <p:nvPr/>
        </p:nvSpPr>
        <p:spPr>
          <a:xfrm>
            <a:off x="4980579" y="1178458"/>
            <a:ext cx="2240280" cy="1310640"/>
          </a:xfrm>
          <a:prstGeom prst="rect">
            <a:avLst/>
          </a:prstGeom>
          <a:noFill/>
          <a:effectLst>
            <a:outerShdw algn="tl" blurRad="254000" dir="2700000" dist="63500" rotWithShape="0">
              <a:prstClr val="black">
                <a:alpha val="30000"/>
              </a:prstClr>
            </a:outerShdw>
          </a:effectLst>
        </p:spPr>
        <p:txBody>
          <a:bodyPr rtlCol="0" wrap="none">
            <a:spAutoFit/>
            <a:scene3d>
              <a:camera prst="orthographicFront"/>
              <a:lightRig dir="t" rig="threePt"/>
            </a:scene3d>
            <a:sp3d contourW="12700"/>
          </a:bodyPr>
          <a:lstStyle/>
          <a:p>
            <a:pPr algn="ctr"/>
            <a:r>
              <a:rPr altLang="zh-CN" lang="en-US" sz="8000">
                <a:solidFill>
                  <a:srgbClr val="1D4C77"/>
                </a:solidFill>
                <a:latin charset="0" panose="020b0502020202020204" pitchFamily="34" typeface="Century Gothic"/>
                <a:ea charset="-122" panose="02010601030101010101" pitchFamily="2" typeface="方正黑体简体"/>
              </a:rPr>
              <a:t>2020</a:t>
            </a:r>
          </a:p>
        </p:txBody>
      </p:sp>
      <p:sp>
        <p:nvSpPr>
          <p:cNvPr id="43" name="文本框 42"/>
          <p:cNvSpPr txBox="1"/>
          <p:nvPr/>
        </p:nvSpPr>
        <p:spPr>
          <a:xfrm>
            <a:off x="3368333" y="4073039"/>
            <a:ext cx="5464772" cy="821131"/>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400">
                <a:solidFill>
                  <a:prstClr val="white">
                    <a:lumMod val="50000"/>
                  </a:prstClr>
                </a:solidFill>
                <a:latin charset="-122" panose="02020300000000000000" pitchFamily="18" typeface="Adobe 宋体 Std L"/>
                <a:ea charset="-122" panose="02020300000000000000" pitchFamily="18" typeface="Adobe 宋体 Std L"/>
              </a:rPr>
              <a:t>The user can demonstrate on a projector or computer, or print the presentation and  film to be used in a wider field</a:t>
            </a:r>
          </a:p>
        </p:txBody>
      </p:sp>
      <p:grpSp>
        <p:nvGrpSpPr>
          <p:cNvPr id="55" name="组合 54"/>
          <p:cNvGrpSpPr/>
          <p:nvPr/>
        </p:nvGrpSpPr>
        <p:grpSpPr>
          <a:xfrm>
            <a:off x="5168900" y="5627254"/>
            <a:ext cx="1863636" cy="337783"/>
            <a:chOff x="4193094" y="5370940"/>
            <a:chExt cx="1863636" cy="337783"/>
          </a:xfrm>
        </p:grpSpPr>
        <p:sp>
          <p:nvSpPr>
            <p:cNvPr id="47" name="Rectangle: Rounded Corners 100"/>
            <p:cNvSpPr/>
            <p:nvPr/>
          </p:nvSpPr>
          <p:spPr>
            <a:xfrm>
              <a:off x="4193094" y="5370940"/>
              <a:ext cx="1863636" cy="337783"/>
            </a:xfrm>
            <a:prstGeom prst="roundRect">
              <a:avLst>
                <a:gd fmla="val 50000" name="adj"/>
              </a:avLst>
            </a:prstGeom>
            <a:gradFill>
              <a:gsLst>
                <a:gs pos="0">
                  <a:srgbClr val="595959"/>
                </a:gs>
                <a:gs pos="100000">
                  <a:schemeClr val="tx1">
                    <a:lumMod val="85000"/>
                    <a:lumOff val="15000"/>
                  </a:schemeClr>
                </a:gs>
              </a:gsLst>
              <a:lin ang="5400000" scaled="0"/>
            </a:gra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0" panose="020b0502020202020204" pitchFamily="34" typeface="Century Gothic"/>
                <a:ea charset="-122" panose="02010601030101010101" pitchFamily="2" typeface="方正黑体简体"/>
              </a:endParaRPr>
            </a:p>
          </p:txBody>
        </p:sp>
        <p:sp>
          <p:nvSpPr>
            <p:cNvPr id="49" name="原创设计师          _5"/>
            <p:cNvSpPr/>
            <p:nvPr/>
          </p:nvSpPr>
          <p:spPr>
            <a:xfrm>
              <a:off x="4293620" y="5394477"/>
              <a:ext cx="1662583" cy="274320"/>
            </a:xfrm>
            <a:prstGeom prst="rect">
              <a:avLst/>
            </a:prstGeom>
            <a:effectLst/>
          </p:spPr>
          <p:txBody>
            <a:bodyPr wrap="square">
              <a:spAutoFit/>
              <a:scene3d>
                <a:camera prst="orthographicFront"/>
                <a:lightRig dir="t" rig="threePt"/>
              </a:scene3d>
              <a:sp3d contourW="12700"/>
            </a:bodyPr>
            <a:lstStyle/>
            <a:p>
              <a:pPr algn="ctr"/>
              <a:r>
                <a:rPr altLang="zh-CN" lang="en-US" sz="1200">
                  <a:solidFill>
                    <a:schemeClr val="bg1"/>
                  </a:solidFill>
                  <a:latin charset="-122" panose="02010601030101010101" pitchFamily="2" typeface="方正黑体简体"/>
                  <a:ea charset="-122" panose="02010601030101010101" pitchFamily="2" typeface="方正黑体简体"/>
                </a:rPr>
                <a:t>XX网络科技公司</a:t>
              </a:r>
            </a:p>
          </p:txBody>
        </p:sp>
      </p:grpSp>
      <p:sp>
        <p:nvSpPr>
          <p:cNvPr id="26" name="文本框 25"/>
          <p:cNvSpPr txBox="1"/>
          <p:nvPr/>
        </p:nvSpPr>
        <p:spPr>
          <a:xfrm>
            <a:off x="4372679" y="2552395"/>
            <a:ext cx="3497910" cy="640080"/>
          </a:xfrm>
          <a:prstGeom prst="rect">
            <a:avLst/>
          </a:prstGeom>
          <a:noFill/>
        </p:spPr>
        <p:txBody>
          <a:bodyPr rtlCol="0" wrap="square">
            <a:spAutoFit/>
            <a:scene3d>
              <a:camera prst="orthographicFront"/>
              <a:lightRig dir="t" rig="threePt"/>
            </a:scene3d>
            <a:sp3d contourW="12700"/>
          </a:bodyPr>
          <a:lstStyle/>
          <a:p>
            <a:pPr algn="dist"/>
            <a:r>
              <a:rPr altLang="zh-CN" i="1" lang="en-US" sz="3600">
                <a:solidFill>
                  <a:srgbClr val="414141"/>
                </a:solidFill>
                <a:ea charset="-122" panose="02010601030101010101" pitchFamily="2" typeface="方正黑体简体"/>
              </a:rPr>
              <a:t>BUSINESS PLAN</a:t>
            </a:r>
          </a:p>
        </p:txBody>
      </p:sp>
    </p:spTree>
    <p:extLst>
      <p:ext uri="{BB962C8B-B14F-4D97-AF65-F5344CB8AC3E}">
        <p14:creationId val="169929945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40"/>
                                        </p:tgtEl>
                                        <p:attrNameLst>
                                          <p:attrName>style.visibility</p:attrName>
                                        </p:attrNameLst>
                                      </p:cBhvr>
                                      <p:to>
                                        <p:strVal val="visible"/>
                                      </p:to>
                                    </p:set>
                                    <p:animEffect filter="wipe(up)" transition="in">
                                      <p:cBhvr>
                                        <p:cTn dur="500" id="7"/>
                                        <p:tgtEl>
                                          <p:spTgt spid="40"/>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25"/>
                                        </p:tgtEl>
                                        <p:attrNameLst>
                                          <p:attrName>style.visibility</p:attrName>
                                        </p:attrNameLst>
                                      </p:cBhvr>
                                      <p:to>
                                        <p:strVal val="visible"/>
                                      </p:to>
                                    </p:set>
                                    <p:anim calcmode="lin" valueType="num">
                                      <p:cBhvr>
                                        <p:cTn dur="500" fill="hold" id="10"/>
                                        <p:tgtEl>
                                          <p:spTgt spid="25"/>
                                        </p:tgtEl>
                                        <p:attrNameLst>
                                          <p:attrName>ppt_w</p:attrName>
                                        </p:attrNameLst>
                                      </p:cBhvr>
                                      <p:tavLst>
                                        <p:tav tm="0">
                                          <p:val>
                                            <p:fltVal val="0"/>
                                          </p:val>
                                        </p:tav>
                                        <p:tav tm="100000">
                                          <p:val>
                                            <p:strVal val="#ppt_w"/>
                                          </p:val>
                                        </p:tav>
                                      </p:tavLst>
                                    </p:anim>
                                    <p:anim calcmode="lin" valueType="num">
                                      <p:cBhvr>
                                        <p:cTn dur="500" fill="hold" id="11"/>
                                        <p:tgtEl>
                                          <p:spTgt spid="25"/>
                                        </p:tgtEl>
                                        <p:attrNameLst>
                                          <p:attrName>ppt_h</p:attrName>
                                        </p:attrNameLst>
                                      </p:cBhvr>
                                      <p:tavLst>
                                        <p:tav tm="0">
                                          <p:val>
                                            <p:fltVal val="0"/>
                                          </p:val>
                                        </p:tav>
                                        <p:tav tm="100000">
                                          <p:val>
                                            <p:strVal val="#ppt_h"/>
                                          </p:val>
                                        </p:tav>
                                      </p:tavLst>
                                    </p:anim>
                                    <p:animEffect filter="fade" transition="in">
                                      <p:cBhvr>
                                        <p:cTn dur="500" id="12"/>
                                        <p:tgtEl>
                                          <p:spTgt spid="25"/>
                                        </p:tgtEl>
                                      </p:cBhvr>
                                    </p:animEffect>
                                  </p:childTnLst>
                                </p:cTn>
                              </p:par>
                              <p:par>
                                <p:cTn fill="hold" grpId="0" id="13" nodeType="withEffect" presetClass="entr" presetID="53" presetSubtype="0">
                                  <p:stCondLst>
                                    <p:cond delay="25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animEffect filter="fade" transition="in">
                                      <p:cBhvr>
                                        <p:cTn dur="500" id="17"/>
                                        <p:tgtEl>
                                          <p:spTgt spid="3"/>
                                        </p:tgtEl>
                                      </p:cBhvr>
                                    </p:animEffect>
                                  </p:childTnLst>
                                </p:cTn>
                              </p:par>
                            </p:childTnLst>
                          </p:cTn>
                        </p:par>
                        <p:par>
                          <p:cTn fill="hold" id="18" nodeType="afterGroup">
                            <p:stCondLst>
                              <p:cond delay="750"/>
                            </p:stCondLst>
                            <p:childTnLst>
                              <p:par>
                                <p:cTn fill="hold" grpId="0" id="19" nodeType="afterEffect" presetClass="entr" presetID="53" presetSubtype="0">
                                  <p:stCondLst>
                                    <p:cond delay="0"/>
                                  </p:stCondLst>
                                  <p:childTnLst>
                                    <p:set>
                                      <p:cBhvr>
                                        <p:cTn dur="1" fill="hold" id="20">
                                          <p:stCondLst>
                                            <p:cond delay="0"/>
                                          </p:stCondLst>
                                        </p:cTn>
                                        <p:tgtEl>
                                          <p:spTgt spid="42"/>
                                        </p:tgtEl>
                                        <p:attrNameLst>
                                          <p:attrName>style.visibility</p:attrName>
                                        </p:attrNameLst>
                                      </p:cBhvr>
                                      <p:to>
                                        <p:strVal val="visible"/>
                                      </p:to>
                                    </p:set>
                                    <p:anim calcmode="lin" valueType="num">
                                      <p:cBhvr>
                                        <p:cTn dur="500" fill="hold" id="21"/>
                                        <p:tgtEl>
                                          <p:spTgt spid="42"/>
                                        </p:tgtEl>
                                        <p:attrNameLst>
                                          <p:attrName>ppt_w</p:attrName>
                                        </p:attrNameLst>
                                      </p:cBhvr>
                                      <p:tavLst>
                                        <p:tav tm="0">
                                          <p:val>
                                            <p:fltVal val="0"/>
                                          </p:val>
                                        </p:tav>
                                        <p:tav tm="100000">
                                          <p:val>
                                            <p:strVal val="#ppt_w"/>
                                          </p:val>
                                        </p:tav>
                                      </p:tavLst>
                                    </p:anim>
                                    <p:anim calcmode="lin" valueType="num">
                                      <p:cBhvr>
                                        <p:cTn dur="500" fill="hold" id="22"/>
                                        <p:tgtEl>
                                          <p:spTgt spid="42"/>
                                        </p:tgtEl>
                                        <p:attrNameLst>
                                          <p:attrName>ppt_h</p:attrName>
                                        </p:attrNameLst>
                                      </p:cBhvr>
                                      <p:tavLst>
                                        <p:tav tm="0">
                                          <p:val>
                                            <p:fltVal val="0"/>
                                          </p:val>
                                        </p:tav>
                                        <p:tav tm="100000">
                                          <p:val>
                                            <p:strVal val="#ppt_h"/>
                                          </p:val>
                                        </p:tav>
                                      </p:tavLst>
                                    </p:anim>
                                    <p:animEffect filter="fade" transition="in">
                                      <p:cBhvr>
                                        <p:cTn dur="500" id="23"/>
                                        <p:tgtEl>
                                          <p:spTgt spid="42"/>
                                        </p:tgtEl>
                                      </p:cBhvr>
                                    </p:animEffect>
                                  </p:childTnLst>
                                </p:cTn>
                              </p:par>
                            </p:childTnLst>
                          </p:cTn>
                        </p:par>
                        <p:par>
                          <p:cTn fill="hold" id="24" nodeType="afterGroup">
                            <p:stCondLst>
                              <p:cond delay="1250"/>
                            </p:stCondLst>
                            <p:childTnLst>
                              <p:par>
                                <p:cTn decel="100000" fill="hold" grpId="0" id="25" nodeType="afterEffect" presetClass="entr" presetID="50" presetSubtype="0">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p:cTn dur="1000" fill="hold" id="27"/>
                                        <p:tgtEl>
                                          <p:spTgt spid="26"/>
                                        </p:tgtEl>
                                        <p:attrNameLst>
                                          <p:attrName>ppt_w</p:attrName>
                                        </p:attrNameLst>
                                      </p:cBhvr>
                                      <p:tavLst>
                                        <p:tav tm="0">
                                          <p:val>
                                            <p:strVal val="#ppt_w+.3"/>
                                          </p:val>
                                        </p:tav>
                                        <p:tav tm="100000">
                                          <p:val>
                                            <p:strVal val="#ppt_w"/>
                                          </p:val>
                                        </p:tav>
                                      </p:tavLst>
                                    </p:anim>
                                    <p:anim calcmode="lin" valueType="num">
                                      <p:cBhvr>
                                        <p:cTn dur="1000" fill="hold" id="28"/>
                                        <p:tgtEl>
                                          <p:spTgt spid="26"/>
                                        </p:tgtEl>
                                        <p:attrNameLst>
                                          <p:attrName>ppt_h</p:attrName>
                                        </p:attrNameLst>
                                      </p:cBhvr>
                                      <p:tavLst>
                                        <p:tav tm="0">
                                          <p:val>
                                            <p:strVal val="#ppt_h"/>
                                          </p:val>
                                        </p:tav>
                                        <p:tav tm="100000">
                                          <p:val>
                                            <p:strVal val="#ppt_h"/>
                                          </p:val>
                                        </p:tav>
                                      </p:tavLst>
                                    </p:anim>
                                    <p:animEffect filter="fade" transition="in">
                                      <p:cBhvr>
                                        <p:cTn dur="1000" id="29"/>
                                        <p:tgtEl>
                                          <p:spTgt spid="26"/>
                                        </p:tgtEl>
                                      </p:cBhvr>
                                    </p:animEffect>
                                  </p:childTnLst>
                                </p:cTn>
                              </p:par>
                            </p:childTnLst>
                          </p:cTn>
                        </p:par>
                        <p:par>
                          <p:cTn fill="hold" id="30" nodeType="afterGroup">
                            <p:stCondLst>
                              <p:cond delay="2250"/>
                            </p:stCondLst>
                            <p:childTnLst>
                              <p:par>
                                <p:cTn decel="100000" fill="hold" grpId="0" id="31" nodeType="afterEffect" presetClass="entr" presetID="50" presetSubtype="0">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p:cTn dur="1000" fill="hold" id="33"/>
                                        <p:tgtEl>
                                          <p:spTgt spid="41"/>
                                        </p:tgtEl>
                                        <p:attrNameLst>
                                          <p:attrName>ppt_w</p:attrName>
                                        </p:attrNameLst>
                                      </p:cBhvr>
                                      <p:tavLst>
                                        <p:tav tm="0">
                                          <p:val>
                                            <p:strVal val="#ppt_w+.3"/>
                                          </p:val>
                                        </p:tav>
                                        <p:tav tm="100000">
                                          <p:val>
                                            <p:strVal val="#ppt_w"/>
                                          </p:val>
                                        </p:tav>
                                      </p:tavLst>
                                    </p:anim>
                                    <p:anim calcmode="lin" valueType="num">
                                      <p:cBhvr>
                                        <p:cTn dur="1000" fill="hold" id="34"/>
                                        <p:tgtEl>
                                          <p:spTgt spid="41"/>
                                        </p:tgtEl>
                                        <p:attrNameLst>
                                          <p:attrName>ppt_h</p:attrName>
                                        </p:attrNameLst>
                                      </p:cBhvr>
                                      <p:tavLst>
                                        <p:tav tm="0">
                                          <p:val>
                                            <p:strVal val="#ppt_h"/>
                                          </p:val>
                                        </p:tav>
                                        <p:tav tm="100000">
                                          <p:val>
                                            <p:strVal val="#ppt_h"/>
                                          </p:val>
                                        </p:tav>
                                      </p:tavLst>
                                    </p:anim>
                                    <p:animEffect filter="fade" transition="in">
                                      <p:cBhvr>
                                        <p:cTn dur="1000" id="35"/>
                                        <p:tgtEl>
                                          <p:spTgt spid="41"/>
                                        </p:tgtEl>
                                      </p:cBhvr>
                                    </p:animEffect>
                                  </p:childTnLst>
                                </p:cTn>
                              </p:par>
                              <p:par>
                                <p:cTn fill="hold" grpId="0" id="36" nodeType="withEffect" presetClass="entr" presetID="22" presetSubtype="1">
                                  <p:stCondLst>
                                    <p:cond delay="500"/>
                                  </p:stCondLst>
                                  <p:childTnLst>
                                    <p:set>
                                      <p:cBhvr>
                                        <p:cTn dur="1" fill="hold" id="37">
                                          <p:stCondLst>
                                            <p:cond delay="0"/>
                                          </p:stCondLst>
                                        </p:cTn>
                                        <p:tgtEl>
                                          <p:spTgt spid="43"/>
                                        </p:tgtEl>
                                        <p:attrNameLst>
                                          <p:attrName>style.visibility</p:attrName>
                                        </p:attrNameLst>
                                      </p:cBhvr>
                                      <p:to>
                                        <p:strVal val="visible"/>
                                      </p:to>
                                    </p:set>
                                    <p:animEffect filter="wipe(up)" transition="in">
                                      <p:cBhvr>
                                        <p:cTn dur="500" id="38"/>
                                        <p:tgtEl>
                                          <p:spTgt spid="43"/>
                                        </p:tgtEl>
                                      </p:cBhvr>
                                    </p:animEffect>
                                  </p:childTnLst>
                                </p:cTn>
                              </p:par>
                            </p:childTnLst>
                          </p:cTn>
                        </p:par>
                        <p:par>
                          <p:cTn fill="hold" id="39" nodeType="afterGroup">
                            <p:stCondLst>
                              <p:cond delay="3250"/>
                            </p:stCondLst>
                            <p:childTnLst>
                              <p:par>
                                <p:cTn fill="hold" id="40" nodeType="afterEffect" presetClass="entr" presetID="2" presetSubtype="4">
                                  <p:stCondLst>
                                    <p:cond delay="0"/>
                                  </p:stCondLst>
                                  <p:childTnLst>
                                    <p:set>
                                      <p:cBhvr>
                                        <p:cTn dur="1" fill="hold" id="41">
                                          <p:stCondLst>
                                            <p:cond delay="0"/>
                                          </p:stCondLst>
                                        </p:cTn>
                                        <p:tgtEl>
                                          <p:spTgt spid="55"/>
                                        </p:tgtEl>
                                        <p:attrNameLst>
                                          <p:attrName>style.visibility</p:attrName>
                                        </p:attrNameLst>
                                      </p:cBhvr>
                                      <p:to>
                                        <p:strVal val="visible"/>
                                      </p:to>
                                    </p:set>
                                    <p:anim calcmode="lin" valueType="num">
                                      <p:cBhvr additive="base">
                                        <p:cTn dur="750" fill="hold" id="42"/>
                                        <p:tgtEl>
                                          <p:spTgt spid="55"/>
                                        </p:tgtEl>
                                        <p:attrNameLst>
                                          <p:attrName>ppt_x</p:attrName>
                                        </p:attrNameLst>
                                      </p:cBhvr>
                                      <p:tavLst>
                                        <p:tav tm="0">
                                          <p:val>
                                            <p:strVal val="#ppt_x"/>
                                          </p:val>
                                        </p:tav>
                                        <p:tav tm="100000">
                                          <p:val>
                                            <p:strVal val="#ppt_x"/>
                                          </p:val>
                                        </p:tav>
                                      </p:tavLst>
                                    </p:anim>
                                    <p:anim calcmode="lin" valueType="num">
                                      <p:cBhvr additive="base">
                                        <p:cTn dur="750" fill="hold" id="43"/>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25"/>
      <p:bldP grpId="0" spid="3"/>
      <p:bldP grpId="0" spid="41"/>
      <p:bldP grpId="0" spid="42"/>
      <p:bldP grpId="0" spid="43"/>
      <p:bldP grpId="0" spid="2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a:extLst>
              <a:ext uri="{FF2B5EF4-FFF2-40B4-BE49-F238E27FC236}">
                <a16:creationId xmlns:a16="http://schemas.microsoft.com/office/drawing/2014/main" id="{A3B294BD-FC5F-476F-B5EE-A1DCEBC6E23E}"/>
              </a:ext>
            </a:extLst>
          </p:cNvPr>
          <p:cNvPicPr>
            <a:picLocks noChangeAspect="1" noGrp="1"/>
          </p:cNvPicPr>
          <p:nvPr>
            <p:ph idx="4294967295" sz="quarter" type="pic"/>
          </p:nvPr>
        </p:nvPicPr>
        <p:blipFill>
          <a:blip r:embed="rId3">
            <a:extLst>
              <a:ext uri="{28A0092B-C50C-407E-A947-70E740481C1C}">
                <a14:useLocalDpi val="0"/>
              </a:ext>
            </a:extLst>
          </a:blip>
          <a:stretch>
            <a:fillRect/>
          </a:stretch>
        </p:blipFill>
        <p:spPr>
          <a:xfrm>
            <a:off x="8853488" y="2193925"/>
            <a:ext cx="3338512" cy="3394075"/>
          </a:xfrm>
          <a:custGeom>
            <a:gdLst>
              <a:gd fmla="*/ 1249024 w 2498048" name="connsiteX0"/>
              <a:gd fmla="*/ 0 h 2498048" name="connsiteY0"/>
              <a:gd fmla="*/ 1776836 w 2498048" name="connsiteX1"/>
              <a:gd fmla="*/ 218627 h 2498048" name="connsiteY1"/>
              <a:gd fmla="*/ 2279421 w 2498048" name="connsiteX2"/>
              <a:gd fmla="*/ 721212 h 2498048" name="connsiteY2"/>
              <a:gd fmla="*/ 2279421 w 2498048" name="connsiteX3"/>
              <a:gd fmla="*/ 1776836 h 2498048" name="connsiteY3"/>
              <a:gd fmla="*/ 1776836 w 2498048" name="connsiteX4"/>
              <a:gd fmla="*/ 2279421 h 2498048" name="connsiteY4"/>
              <a:gd fmla="*/ 721212 w 2498048" name="connsiteX5"/>
              <a:gd fmla="*/ 2279421 h 2498048" name="connsiteY5"/>
              <a:gd fmla="*/ 218628 w 2498048" name="connsiteX6"/>
              <a:gd fmla="*/ 1776836 h 2498048" name="connsiteY6"/>
              <a:gd fmla="*/ 218628 w 2498048" name="connsiteX7"/>
              <a:gd fmla="*/ 721212 h 2498048" name="connsiteY7"/>
              <a:gd fmla="*/ 721212 w 2498048" name="connsiteX8"/>
              <a:gd fmla="*/ 218627 h 2498048" name="connsiteY8"/>
              <a:gd fmla="*/ 1249024 w 2498048" name="connsiteX9"/>
              <a:gd fmla="*/ 0 h 2498048" name="connsiteY9"/>
              <a:gd fmla="*/ 2744726 w 5024146" name="connsiteX10"/>
              <a:gd fmla="*/ 721212 h 2498048" name="connsiteY10"/>
              <a:gd fmla="*/ 3247310 w 5024146" name="connsiteX11"/>
              <a:gd fmla="*/ 218627 h 2498048" name="connsiteY11"/>
              <a:gd fmla="*/ 3775122 w 5024146" name="connsiteX12"/>
              <a:gd fmla="*/ 0 h 2498048" name="connsiteY12"/>
              <a:gd fmla="*/ 3775122 w 5024146" name="connsiteX13"/>
              <a:gd fmla="*/ 0 h 2498048" name="connsiteY13"/>
              <a:gd fmla="*/ 3750181 w 4999205" name="connsiteX14"/>
              <a:gd fmla="*/ 0 h 249804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98048" w="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effectLst>
            <a:outerShdw algn="tl" blurRad="254000" dir="2700000" dist="63500" rotWithShape="0">
              <a:prstClr val="black">
                <a:alpha val="30000"/>
              </a:prstClr>
            </a:outerShdw>
          </a:effectLst>
        </p:spPr>
      </p:pic>
      <p:sp>
        <p:nvSpPr>
          <p:cNvPr id="2" name="Title 1"/>
          <p:cNvSpPr>
            <a:spLocks noGrp="1"/>
          </p:cNvSpPr>
          <p:nvPr>
            <p:ph idx="4294967295" type="title"/>
          </p:nvPr>
        </p:nvSpPr>
        <p:spPr>
          <a:xfrm>
            <a:off x="0" y="4556125"/>
            <a:ext cx="3851275" cy="1325563"/>
          </a:xfrm>
          <a:prstGeom prst="rect">
            <a:avLst/>
          </a:prstGeom>
        </p:spPr>
        <p:txBody>
          <a:bodyPr/>
          <a:lstStyle/>
          <a:p>
            <a:pPr>
              <a:lnSpc>
                <a:spcPct val="100000"/>
              </a:lnSpc>
            </a:pPr>
            <a:r>
              <a:rPr altLang="en-US" lang="zh-CN" sz="2800">
                <a:solidFill>
                  <a:srgbClr val="4F4D50"/>
                </a:solidFill>
                <a:latin charset="-122" panose="02010601030101010101" pitchFamily="2" typeface="方正黑体简体"/>
                <a:ea charset="-122" panose="02010601030101010101" pitchFamily="2" typeface="方正黑体简体"/>
                <a:cs typeface="+mn-ea"/>
                <a:sym typeface="+mn-lt"/>
              </a:rPr>
              <a:t>我们是怎样的</a:t>
            </a:r>
            <a:br>
              <a:rPr altLang="en-US" lang="zh-CN" sz="2800">
                <a:solidFill>
                  <a:srgbClr val="4F4D50"/>
                </a:solidFill>
                <a:latin charset="-122" panose="02010601030101010101" pitchFamily="2" typeface="方正黑体简体"/>
                <a:ea charset="-122" panose="02010601030101010101" pitchFamily="2" typeface="方正黑体简体"/>
                <a:cs typeface="+mn-ea"/>
                <a:sym typeface="+mn-lt"/>
              </a:rPr>
            </a:br>
            <a:r>
              <a:rPr altLang="en-US" lang="zh-CN" sz="2800">
                <a:solidFill>
                  <a:srgbClr val="4F4D50"/>
                </a:solidFill>
                <a:latin charset="-122" panose="02010601030101010101" pitchFamily="2" typeface="方正黑体简体"/>
                <a:ea charset="-122" panose="02010601030101010101" pitchFamily="2" typeface="方正黑体简体"/>
                <a:cs typeface="+mn-ea"/>
                <a:sym typeface="+mn-lt"/>
              </a:rPr>
              <a:t>一支团队?</a:t>
            </a:r>
          </a:p>
        </p:txBody>
      </p:sp>
      <p:grpSp>
        <p:nvGrpSpPr>
          <p:cNvPr id="31" name="Group 30"/>
          <p:cNvGrpSpPr/>
          <p:nvPr/>
        </p:nvGrpSpPr>
        <p:grpSpPr>
          <a:xfrm>
            <a:off x="5876407" y="3085517"/>
            <a:ext cx="1628072" cy="1628076"/>
            <a:chOff x="5234926" y="2507827"/>
            <a:chExt cx="2115811" cy="2115817"/>
          </a:xfrm>
          <a:solidFill>
            <a:srgbClr val="1C3C54"/>
          </a:solidFill>
          <a:effectLst>
            <a:outerShdw algn="tl" blurRad="254000" dir="2700000" dist="63500" rotWithShape="0">
              <a:prstClr val="black">
                <a:alpha val="30000"/>
              </a:prstClr>
            </a:outerShdw>
          </a:effectLst>
        </p:grpSpPr>
        <p:sp>
          <p:nvSpPr>
            <p:cNvPr id="8" name="Rounded Rectangle 7"/>
            <p:cNvSpPr/>
            <p:nvPr/>
          </p:nvSpPr>
          <p:spPr>
            <a:xfrm rot="2700000">
              <a:off x="5234923" y="2507830"/>
              <a:ext cx="2115817" cy="2115811"/>
            </a:xfrm>
            <a:prstGeom prst="roundRect">
              <a:avLst>
                <a:gd fmla="val 34663" name="adj"/>
              </a:avLst>
            </a:prstGeom>
            <a:solidFill>
              <a:srgbClr val="1D4C77">
                <a:alpha val="90000"/>
              </a:srgbClr>
            </a:solidFill>
            <a:ln>
              <a:noFill/>
            </a:ln>
            <a:effectLst>
              <a:outerShdw algn="t" blurRad="254000" dir="54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13" name="Title 3"/>
            <p:cNvSpPr txBox="1"/>
            <p:nvPr/>
          </p:nvSpPr>
          <p:spPr>
            <a:xfrm>
              <a:off x="5387746" y="3284533"/>
              <a:ext cx="1810168" cy="274764"/>
            </a:xfrm>
            <a:prstGeom prst="rect">
              <a:avLst/>
            </a:prstGeom>
            <a:noFill/>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1800">
                  <a:solidFill>
                    <a:srgbClr val="FFFFFF"/>
                  </a:solidFill>
                  <a:latin charset="-122" panose="02010601030101010101" pitchFamily="2" typeface="方正黑体简体"/>
                  <a:ea charset="-122" panose="02010601030101010101" pitchFamily="2" typeface="方正黑体简体"/>
                  <a:cs typeface="+mn-ea"/>
                  <a:sym typeface="+mn-lt"/>
                </a:rPr>
                <a:t>团结</a:t>
              </a:r>
            </a:p>
          </p:txBody>
        </p:sp>
        <p:sp>
          <p:nvSpPr>
            <p:cNvPr id="15" name="Title 3"/>
            <p:cNvSpPr txBox="1"/>
            <p:nvPr/>
          </p:nvSpPr>
          <p:spPr>
            <a:xfrm>
              <a:off x="5387748" y="3777314"/>
              <a:ext cx="1810167" cy="501994"/>
            </a:xfrm>
            <a:prstGeom prst="rect">
              <a:avLst/>
            </a:prstGeom>
            <a:noFill/>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00000"/>
                </a:lnSpc>
                <a:spcBef>
                  <a:spcPct val="0"/>
                </a:spcBef>
                <a:buClr>
                  <a:schemeClr val="accent1"/>
                </a:buClr>
                <a:buSzPct val="150000"/>
              </a:pPr>
              <a:r>
                <a:rPr altLang="en-US" b="0" lang="zh-CN" sz="900">
                  <a:solidFill>
                    <a:srgbClr val="FFFFFF">
                      <a:alpha val="70000"/>
                    </a:srgbClr>
                  </a:solidFill>
                  <a:latin charset="-122" panose="02010601030101010101" pitchFamily="2" typeface="方正黑体简体"/>
                  <a:ea charset="-122" panose="02010601030101010101" pitchFamily="2" typeface="方正黑体简体"/>
                  <a:cs typeface="+mn-ea"/>
                  <a:sym typeface="+mn-lt"/>
                </a:rPr>
                <a:t>点击输入简要文字解解说文字尽量</a:t>
              </a:r>
            </a:p>
          </p:txBody>
        </p:sp>
        <p:sp>
          <p:nvSpPr>
            <p:cNvPr id="16" name="Title 3"/>
            <p:cNvSpPr txBox="1"/>
            <p:nvPr/>
          </p:nvSpPr>
          <p:spPr>
            <a:xfrm>
              <a:off x="5903434" y="2595467"/>
              <a:ext cx="778791" cy="562710"/>
            </a:xfrm>
            <a:prstGeom prst="rect">
              <a:avLst/>
            </a:prstGeom>
            <a:noFill/>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3200">
                  <a:solidFill>
                    <a:srgbClr val="FFFFFF"/>
                  </a:solidFill>
                  <a:latin charset="-122" panose="02010601030101010101" pitchFamily="2" typeface="方正黑体简体"/>
                  <a:ea charset="-122" panose="02010601030101010101" pitchFamily="2" typeface="方正黑体简体"/>
                  <a:cs typeface="+mn-ea"/>
                  <a:sym typeface="+mn-lt"/>
                </a:rPr>
                <a:t>C</a:t>
              </a:r>
            </a:p>
          </p:txBody>
        </p:sp>
      </p:grpSp>
      <p:grpSp>
        <p:nvGrpSpPr>
          <p:cNvPr id="23" name="Group 22"/>
          <p:cNvGrpSpPr/>
          <p:nvPr/>
        </p:nvGrpSpPr>
        <p:grpSpPr>
          <a:xfrm>
            <a:off x="7353504" y="1808688"/>
            <a:ext cx="1651513" cy="1651515"/>
            <a:chOff x="8618998" y="669109"/>
            <a:chExt cx="2360903" cy="2360907"/>
          </a:xfrm>
          <a:effectLst>
            <a:outerShdw algn="tl" blurRad="254000" dir="2700000" dist="63500" rotWithShape="0">
              <a:prstClr val="black">
                <a:alpha val="30000"/>
              </a:prstClr>
            </a:outerShdw>
          </a:effectLst>
        </p:grpSpPr>
        <p:sp>
          <p:nvSpPr>
            <p:cNvPr id="9" name="Rounded Rectangle 8"/>
            <p:cNvSpPr/>
            <p:nvPr/>
          </p:nvSpPr>
          <p:spPr>
            <a:xfrm rot="2700000">
              <a:off x="8618996" y="669111"/>
              <a:ext cx="2360907" cy="2360903"/>
            </a:xfrm>
            <a:prstGeom prst="roundRect">
              <a:avLst>
                <a:gd fmla="val 34663" name="adj"/>
              </a:avLst>
            </a:prstGeom>
            <a:solidFill>
              <a:schemeClr val="bg1"/>
            </a:solidFill>
            <a:ln>
              <a:noFill/>
            </a:ln>
            <a:effectLst>
              <a:outerShdw algn="t" blurRad="101600" dir="54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17" name="Title 3"/>
            <p:cNvSpPr txBox="1"/>
            <p:nvPr/>
          </p:nvSpPr>
          <p:spPr>
            <a:xfrm>
              <a:off x="8803856" y="1558426"/>
              <a:ext cx="1991185" cy="30224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1800">
                  <a:solidFill>
                    <a:srgbClr val="4F4D50"/>
                  </a:solidFill>
                  <a:latin charset="-122" panose="02010601030101010101" pitchFamily="2" typeface="方正黑体简体"/>
                  <a:ea charset="-122" panose="02010601030101010101" pitchFamily="2" typeface="方正黑体简体"/>
                  <a:cs typeface="+mn-ea"/>
                  <a:sym typeface="+mn-lt"/>
                </a:rPr>
                <a:t>奋进</a:t>
              </a:r>
            </a:p>
          </p:txBody>
        </p:sp>
        <p:sp>
          <p:nvSpPr>
            <p:cNvPr id="18" name="Title 3"/>
            <p:cNvSpPr txBox="1"/>
            <p:nvPr/>
          </p:nvSpPr>
          <p:spPr>
            <a:xfrm>
              <a:off x="8803857" y="2046500"/>
              <a:ext cx="1991184"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900">
                  <a:solidFill>
                    <a:schemeClr val="tx1">
                      <a:lumMod val="65000"/>
                      <a:lumOff val="35000"/>
                      <a:alpha val="70000"/>
                    </a:schemeClr>
                  </a:solidFill>
                  <a:latin charset="-122" panose="02010601030101010101" pitchFamily="2" typeface="方正黑体简体"/>
                  <a:ea charset="-122" panose="02010601030101010101" pitchFamily="2" typeface="方正黑体简体"/>
                  <a:cs typeface="+mn-ea"/>
                  <a:sym typeface="+mn-lt"/>
                </a:rPr>
                <a:t>点击输入简要文字解说解说文字尽量</a:t>
              </a:r>
            </a:p>
          </p:txBody>
        </p:sp>
        <p:sp>
          <p:nvSpPr>
            <p:cNvPr id="19" name="Title 3"/>
            <p:cNvSpPr txBox="1"/>
            <p:nvPr/>
          </p:nvSpPr>
          <p:spPr>
            <a:xfrm>
              <a:off x="9371113" y="817342"/>
              <a:ext cx="856669" cy="61898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3200">
                  <a:solidFill>
                    <a:srgbClr val="4F4D50"/>
                  </a:solidFill>
                  <a:latin charset="-122" panose="02010601030101010101" pitchFamily="2" typeface="方正黑体简体"/>
                  <a:ea charset="-122" panose="02010601030101010101" pitchFamily="2" typeface="方正黑体简体"/>
                  <a:cs typeface="+mn-ea"/>
                  <a:sym typeface="+mn-lt"/>
                </a:rPr>
                <a:t>H</a:t>
              </a:r>
            </a:p>
          </p:txBody>
        </p:sp>
      </p:grpSp>
      <p:grpSp>
        <p:nvGrpSpPr>
          <p:cNvPr id="24" name="Group 23"/>
          <p:cNvGrpSpPr/>
          <p:nvPr/>
        </p:nvGrpSpPr>
        <p:grpSpPr>
          <a:xfrm>
            <a:off x="7320270" y="4374750"/>
            <a:ext cx="1712270" cy="1651515"/>
            <a:chOff x="8575570" y="3902930"/>
            <a:chExt cx="2447758" cy="2360907"/>
          </a:xfrm>
        </p:grpSpPr>
        <p:sp>
          <p:nvSpPr>
            <p:cNvPr id="10" name="Rounded Rectangle 9"/>
            <p:cNvSpPr/>
            <p:nvPr/>
          </p:nvSpPr>
          <p:spPr>
            <a:xfrm rot="2700000">
              <a:off x="8618995" y="3902932"/>
              <a:ext cx="2360907" cy="2360903"/>
            </a:xfrm>
            <a:prstGeom prst="roundRect">
              <a:avLst>
                <a:gd fmla="val 34663"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20" name="Title 3"/>
            <p:cNvSpPr txBox="1"/>
            <p:nvPr/>
          </p:nvSpPr>
          <p:spPr>
            <a:xfrm>
              <a:off x="8575570" y="4809989"/>
              <a:ext cx="2447758" cy="30224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1800">
                  <a:solidFill>
                    <a:srgbClr val="4F4D50"/>
                  </a:solidFill>
                  <a:latin charset="-122" panose="02010601030101010101" pitchFamily="2" typeface="方正黑体简体"/>
                  <a:ea charset="-122" panose="02010601030101010101" pitchFamily="2" typeface="方正黑体简体"/>
                  <a:cs typeface="+mn-ea"/>
                  <a:sym typeface="+mn-lt"/>
                </a:rPr>
                <a:t>创新</a:t>
              </a:r>
            </a:p>
          </p:txBody>
        </p:sp>
        <p:sp>
          <p:nvSpPr>
            <p:cNvPr id="21" name="Title 3"/>
            <p:cNvSpPr txBox="1"/>
            <p:nvPr/>
          </p:nvSpPr>
          <p:spPr>
            <a:xfrm>
              <a:off x="8803857" y="5314808"/>
              <a:ext cx="1991184"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900">
                  <a:solidFill>
                    <a:schemeClr val="tx1">
                      <a:lumMod val="65000"/>
                      <a:lumOff val="35000"/>
                      <a:alpha val="70000"/>
                    </a:schemeClr>
                  </a:solidFill>
                  <a:latin charset="-122" panose="02010601030101010101" pitchFamily="2" typeface="方正黑体简体"/>
                  <a:ea charset="-122" panose="02010601030101010101" pitchFamily="2" typeface="方正黑体简体"/>
                  <a:cs typeface="+mn-ea"/>
                  <a:sym typeface="+mn-lt"/>
                </a:rPr>
                <a:t>点击输入简要文字解说解说文字尽量</a:t>
              </a:r>
            </a:p>
          </p:txBody>
        </p:sp>
        <p:sp>
          <p:nvSpPr>
            <p:cNvPr id="22" name="Title 3"/>
            <p:cNvSpPr txBox="1"/>
            <p:nvPr/>
          </p:nvSpPr>
          <p:spPr>
            <a:xfrm>
              <a:off x="9371113" y="4076422"/>
              <a:ext cx="856669" cy="61898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3200">
                  <a:solidFill>
                    <a:srgbClr val="4F4D50"/>
                  </a:solidFill>
                  <a:latin charset="-122" panose="02010601030101010101" pitchFamily="2" typeface="方正黑体简体"/>
                  <a:ea charset="-122" panose="02010601030101010101" pitchFamily="2" typeface="方正黑体简体"/>
                  <a:cs typeface="+mn-ea"/>
                  <a:sym typeface="+mn-lt"/>
                </a:rPr>
                <a:t>V</a:t>
              </a:r>
            </a:p>
          </p:txBody>
        </p:sp>
      </p:grpSp>
      <p:grpSp>
        <p:nvGrpSpPr>
          <p:cNvPr id="25" name="Group 24"/>
          <p:cNvGrpSpPr/>
          <p:nvPr/>
        </p:nvGrpSpPr>
        <p:grpSpPr>
          <a:xfrm>
            <a:off x="9110094" y="3111187"/>
            <a:ext cx="1651513" cy="1651515"/>
            <a:chOff x="8618997" y="3902930"/>
            <a:chExt cx="2360903" cy="2360907"/>
          </a:xfrm>
          <a:effectLst>
            <a:outerShdw algn="tl" blurRad="254000" dir="2700000" dist="63500" rotWithShape="0">
              <a:prstClr val="black">
                <a:alpha val="30000"/>
              </a:prstClr>
            </a:outerShdw>
          </a:effectLst>
        </p:grpSpPr>
        <p:sp>
          <p:nvSpPr>
            <p:cNvPr id="26" name="Rounded Rectangle 25"/>
            <p:cNvSpPr/>
            <p:nvPr/>
          </p:nvSpPr>
          <p:spPr>
            <a:xfrm rot="2700000">
              <a:off x="8618995" y="3902932"/>
              <a:ext cx="2360907" cy="2360903"/>
            </a:xfrm>
            <a:prstGeom prst="roundRect">
              <a:avLst>
                <a:gd fmla="val 34663" name="adj"/>
              </a:avLst>
            </a:prstGeom>
            <a:solidFill>
              <a:schemeClr val="bg1"/>
            </a:solidFill>
            <a:ln>
              <a:noFill/>
            </a:ln>
            <a:effectLst>
              <a:outerShdw algn="t" blurRad="101600" dir="54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27" name="Title 3"/>
            <p:cNvSpPr txBox="1"/>
            <p:nvPr/>
          </p:nvSpPr>
          <p:spPr>
            <a:xfrm>
              <a:off x="8666829" y="4775960"/>
              <a:ext cx="2265240" cy="30224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1800">
                  <a:solidFill>
                    <a:srgbClr val="4F4D50"/>
                  </a:solidFill>
                  <a:latin charset="-122" panose="02010601030101010101" pitchFamily="2" typeface="方正黑体简体"/>
                  <a:ea charset="-122" panose="02010601030101010101" pitchFamily="2" typeface="方正黑体简体"/>
                  <a:cs typeface="+mn-ea"/>
                  <a:sym typeface="+mn-lt"/>
                </a:rPr>
                <a:t>务实</a:t>
              </a:r>
            </a:p>
          </p:txBody>
        </p:sp>
        <p:sp>
          <p:nvSpPr>
            <p:cNvPr id="28" name="Title 3"/>
            <p:cNvSpPr txBox="1"/>
            <p:nvPr/>
          </p:nvSpPr>
          <p:spPr>
            <a:xfrm>
              <a:off x="8803856" y="5330749"/>
              <a:ext cx="1991184"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900">
                  <a:solidFill>
                    <a:schemeClr val="tx1">
                      <a:lumMod val="65000"/>
                      <a:lumOff val="35000"/>
                      <a:alpha val="70000"/>
                    </a:schemeClr>
                  </a:solidFill>
                  <a:latin charset="-122" panose="02010601030101010101" pitchFamily="2" typeface="方正黑体简体"/>
                  <a:ea charset="-122" panose="02010601030101010101" pitchFamily="2" typeface="方正黑体简体"/>
                  <a:cs typeface="+mn-ea"/>
                  <a:sym typeface="+mn-lt"/>
                </a:rPr>
                <a:t>点击输入简要文字解说解说文字尽量</a:t>
              </a:r>
            </a:p>
          </p:txBody>
        </p:sp>
        <p:sp>
          <p:nvSpPr>
            <p:cNvPr id="29" name="Title 3"/>
            <p:cNvSpPr txBox="1"/>
            <p:nvPr/>
          </p:nvSpPr>
          <p:spPr>
            <a:xfrm>
              <a:off x="9371113" y="4035740"/>
              <a:ext cx="856669" cy="61898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3200">
                  <a:solidFill>
                    <a:srgbClr val="4F4D50"/>
                  </a:solidFill>
                  <a:latin charset="-122" panose="02010601030101010101" pitchFamily="2" typeface="方正黑体简体"/>
                  <a:ea charset="-122" panose="02010601030101010101" pitchFamily="2" typeface="方正黑体简体"/>
                  <a:cs typeface="+mn-ea"/>
                  <a:sym typeface="+mn-lt"/>
                </a:rPr>
                <a:t>U</a:t>
              </a:r>
            </a:p>
          </p:txBody>
        </p:sp>
      </p:grpSp>
      <p:sp>
        <p:nvSpPr>
          <p:cNvPr id="35" name="文本框 34">
            <a:extLst>
              <a:ext uri="{FF2B5EF4-FFF2-40B4-BE49-F238E27FC236}">
                <a16:creationId xmlns:a16="http://schemas.microsoft.com/office/drawing/2014/main" id="{503E0C68-DA60-417A-94AF-3E2A39D1D51A}"/>
              </a:ext>
            </a:extLst>
          </p:cNvPr>
          <p:cNvSpPr txBox="1"/>
          <p:nvPr/>
        </p:nvSpPr>
        <p:spPr>
          <a:xfrm>
            <a:off x="947549" y="2732064"/>
            <a:ext cx="2737142" cy="88392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sp>
        <p:nvSpPr>
          <p:cNvPr id="36" name="TextBox 7">
            <a:extLst>
              <a:ext uri="{FF2B5EF4-FFF2-40B4-BE49-F238E27FC236}">
                <a16:creationId xmlns:a16="http://schemas.microsoft.com/office/drawing/2014/main" id="{8DE6CD62-A5CF-42EF-B6BB-0447C20B7252}"/>
              </a:ext>
            </a:extLst>
          </p:cNvPr>
          <p:cNvSpPr txBox="1"/>
          <p:nvPr/>
        </p:nvSpPr>
        <p:spPr>
          <a:xfrm>
            <a:off x="947547" y="2054767"/>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企业精神文化</a:t>
            </a:r>
          </a:p>
        </p:txBody>
      </p:sp>
      <p:cxnSp>
        <p:nvCxnSpPr>
          <p:cNvPr id="7" name="直接连接符 6"/>
          <p:cNvCxnSpPr/>
          <p:nvPr/>
        </p:nvCxnSpPr>
        <p:spPr>
          <a:xfrm>
            <a:off x="1061546" y="2486322"/>
            <a:ext cx="44143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40" name="文本框 39"/>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41" name="文本框 40"/>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企业理念</a:t>
            </a:r>
          </a:p>
        </p:txBody>
      </p:sp>
    </p:spTree>
    <p:extLst>
      <p:ext uri="{BB962C8B-B14F-4D97-AF65-F5344CB8AC3E}">
        <p14:creationId val="28613545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750" fill="hold" id="7"/>
                                        <p:tgtEl>
                                          <p:spTgt spid="37"/>
                                        </p:tgtEl>
                                        <p:attrNameLst>
                                          <p:attrName>ppt_x</p:attrName>
                                        </p:attrNameLst>
                                      </p:cBhvr>
                                      <p:tavLst>
                                        <p:tav tm="0">
                                          <p:val>
                                            <p:strVal val="0-#ppt_w/2"/>
                                          </p:val>
                                        </p:tav>
                                        <p:tav tm="100000">
                                          <p:val>
                                            <p:strVal val="#ppt_x"/>
                                          </p:val>
                                        </p:tav>
                                      </p:tavLst>
                                    </p:anim>
                                    <p:anim calcmode="lin" valueType="num">
                                      <p:cBhvr additive="base">
                                        <p:cTn dur="750" fill="hold" id="8"/>
                                        <p:tgtEl>
                                          <p:spTgt spid="3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750" fill="hold" id="11"/>
                                        <p:tgtEl>
                                          <p:spTgt spid="38"/>
                                        </p:tgtEl>
                                        <p:attrNameLst>
                                          <p:attrName>ppt_x</p:attrName>
                                        </p:attrNameLst>
                                      </p:cBhvr>
                                      <p:tavLst>
                                        <p:tav tm="0">
                                          <p:val>
                                            <p:strVal val="1+#ppt_w/2"/>
                                          </p:val>
                                        </p:tav>
                                        <p:tav tm="100000">
                                          <p:val>
                                            <p:strVal val="#ppt_x"/>
                                          </p:val>
                                        </p:tav>
                                      </p:tavLst>
                                    </p:anim>
                                    <p:anim calcmode="lin" valueType="num">
                                      <p:cBhvr additive="base">
                                        <p:cTn dur="750" fill="hold" id="12"/>
                                        <p:tgtEl>
                                          <p:spTgt spid="38"/>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9"/>
                                        </p:tgtEl>
                                        <p:attrNameLst>
                                          <p:attrName>style.visibility</p:attrName>
                                        </p:attrNameLst>
                                      </p:cBhvr>
                                      <p:to>
                                        <p:strVal val="visible"/>
                                      </p:to>
                                    </p:set>
                                    <p:anim calcmode="lin" valueType="num">
                                      <p:cBhvr>
                                        <p:cTn dur="500" fill="hold" id="15"/>
                                        <p:tgtEl>
                                          <p:spTgt spid="39"/>
                                        </p:tgtEl>
                                        <p:attrNameLst>
                                          <p:attrName>ppt_w</p:attrName>
                                        </p:attrNameLst>
                                      </p:cBhvr>
                                      <p:tavLst>
                                        <p:tav tm="0">
                                          <p:val>
                                            <p:fltVal val="0"/>
                                          </p:val>
                                        </p:tav>
                                        <p:tav tm="100000">
                                          <p:val>
                                            <p:strVal val="#ppt_w"/>
                                          </p:val>
                                        </p:tav>
                                      </p:tavLst>
                                    </p:anim>
                                    <p:anim calcmode="lin" valueType="num">
                                      <p:cBhvr>
                                        <p:cTn dur="500" fill="hold" id="16"/>
                                        <p:tgtEl>
                                          <p:spTgt spid="39"/>
                                        </p:tgtEl>
                                        <p:attrNameLst>
                                          <p:attrName>ppt_h</p:attrName>
                                        </p:attrNameLst>
                                      </p:cBhvr>
                                      <p:tavLst>
                                        <p:tav tm="0">
                                          <p:val>
                                            <p:fltVal val="0"/>
                                          </p:val>
                                        </p:tav>
                                        <p:tav tm="100000">
                                          <p:val>
                                            <p:strVal val="#ppt_h"/>
                                          </p:val>
                                        </p:tav>
                                      </p:tavLst>
                                    </p:anim>
                                    <p:animEffect filter="fade" transition="in">
                                      <p:cBhvr>
                                        <p:cTn dur="500" id="17"/>
                                        <p:tgtEl>
                                          <p:spTgt spid="39"/>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41"/>
                                        </p:tgtEl>
                                        <p:attrNameLst>
                                          <p:attrName>style.visibility</p:attrName>
                                        </p:attrNameLst>
                                      </p:cBhvr>
                                      <p:to>
                                        <p:strVal val="visible"/>
                                      </p:to>
                                    </p:set>
                                    <p:anim calcmode="lin" valueType="num">
                                      <p:cBhvr additive="base">
                                        <p:cTn dur="500" id="21"/>
                                        <p:tgtEl>
                                          <p:spTgt spid="41"/>
                                        </p:tgtEl>
                                        <p:attrNameLst>
                                          <p:attrName>ppt_y</p:attrName>
                                        </p:attrNameLst>
                                      </p:cBhvr>
                                      <p:tavLst>
                                        <p:tav tm="0">
                                          <p:val>
                                            <p:strVal val="#ppt_y+#ppt_h*1.125000"/>
                                          </p:val>
                                        </p:tav>
                                        <p:tav tm="100000">
                                          <p:val>
                                            <p:strVal val="#ppt_y"/>
                                          </p:val>
                                        </p:tav>
                                      </p:tavLst>
                                    </p:anim>
                                    <p:animEffect filter="wipe(up)" transition="in">
                                      <p:cBhvr>
                                        <p:cTn dur="500" id="22"/>
                                        <p:tgtEl>
                                          <p:spTgt spid="41"/>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40"/>
                                        </p:tgtEl>
                                        <p:attrNameLst>
                                          <p:attrName>style.visibility</p:attrName>
                                        </p:attrNameLst>
                                      </p:cBhvr>
                                      <p:to>
                                        <p:strVal val="visible"/>
                                      </p:to>
                                    </p:set>
                                    <p:animEffect filter="wipe(left)" transition="in">
                                      <p:cBhvr>
                                        <p:cTn dur="500" id="26"/>
                                        <p:tgtEl>
                                          <p:spTgt spid="40"/>
                                        </p:tgtEl>
                                      </p:cBhvr>
                                    </p:animEffect>
                                  </p:childTnLst>
                                </p:cTn>
                              </p:par>
                              <p:par>
                                <p:cTn fill="hold" id="27" nodeType="withEffect" presetClass="entr" presetID="53"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Effect filter="fade" transition="in">
                                      <p:cBhvr>
                                        <p:cTn dur="500" id="31"/>
                                        <p:tgtEl>
                                          <p:spTgt spid="11"/>
                                        </p:tgtEl>
                                      </p:cBhvr>
                                    </p:animEffect>
                                  </p:childTnLst>
                                </p:cTn>
                              </p:par>
                              <p:par>
                                <p:cTn decel="50000" fill="hold" id="32" nodeType="withEffect" presetClass="entr" presetID="2" presetSubtype="2">
                                  <p:stCondLst>
                                    <p:cond delay="0"/>
                                  </p:stCondLst>
                                  <p:childTnLst>
                                    <p:set>
                                      <p:cBhvr>
                                        <p:cTn dur="1" fill="hold" id="33">
                                          <p:stCondLst>
                                            <p:cond delay="0"/>
                                          </p:stCondLst>
                                        </p:cTn>
                                        <p:tgtEl>
                                          <p:spTgt spid="31"/>
                                        </p:tgtEl>
                                        <p:attrNameLst>
                                          <p:attrName>style.visibility</p:attrName>
                                        </p:attrNameLst>
                                      </p:cBhvr>
                                      <p:to>
                                        <p:strVal val="visible"/>
                                      </p:to>
                                    </p:set>
                                    <p:anim calcmode="lin" valueType="num">
                                      <p:cBhvr additive="base">
                                        <p:cTn dur="1500" fill="hold" id="34"/>
                                        <p:tgtEl>
                                          <p:spTgt spid="31"/>
                                        </p:tgtEl>
                                        <p:attrNameLst>
                                          <p:attrName>ppt_x</p:attrName>
                                        </p:attrNameLst>
                                      </p:cBhvr>
                                      <p:tavLst>
                                        <p:tav tm="0">
                                          <p:val>
                                            <p:strVal val="1+#ppt_w/2"/>
                                          </p:val>
                                        </p:tav>
                                        <p:tav tm="100000">
                                          <p:val>
                                            <p:strVal val="#ppt_x"/>
                                          </p:val>
                                        </p:tav>
                                      </p:tavLst>
                                    </p:anim>
                                    <p:anim calcmode="lin" valueType="num">
                                      <p:cBhvr additive="base">
                                        <p:cTn dur="1500" fill="hold" id="35"/>
                                        <p:tgtEl>
                                          <p:spTgt spid="31"/>
                                        </p:tgtEl>
                                        <p:attrNameLst>
                                          <p:attrName>ppt_y</p:attrName>
                                        </p:attrNameLst>
                                      </p:cBhvr>
                                      <p:tavLst>
                                        <p:tav tm="0">
                                          <p:val>
                                            <p:strVal val="#ppt_y"/>
                                          </p:val>
                                        </p:tav>
                                        <p:tav tm="100000">
                                          <p:val>
                                            <p:strVal val="#ppt_y"/>
                                          </p:val>
                                        </p:tav>
                                      </p:tavLst>
                                    </p:anim>
                                  </p:childTnLst>
                                </p:cTn>
                              </p:par>
                              <p:par>
                                <p:cTn decel="50000" fill="hold" id="36" nodeType="withEffect" presetClass="entr" presetID="2" presetSubtype="2">
                                  <p:stCondLst>
                                    <p:cond delay="500"/>
                                  </p:stCondLst>
                                  <p:childTnLst>
                                    <p:set>
                                      <p:cBhvr>
                                        <p:cTn dur="1" fill="hold" id="37">
                                          <p:stCondLst>
                                            <p:cond delay="0"/>
                                          </p:stCondLst>
                                        </p:cTn>
                                        <p:tgtEl>
                                          <p:spTgt spid="23"/>
                                        </p:tgtEl>
                                        <p:attrNameLst>
                                          <p:attrName>style.visibility</p:attrName>
                                        </p:attrNameLst>
                                      </p:cBhvr>
                                      <p:to>
                                        <p:strVal val="visible"/>
                                      </p:to>
                                    </p:set>
                                    <p:anim calcmode="lin" valueType="num">
                                      <p:cBhvr additive="base">
                                        <p:cTn dur="1500" fill="hold" id="38"/>
                                        <p:tgtEl>
                                          <p:spTgt spid="23"/>
                                        </p:tgtEl>
                                        <p:attrNameLst>
                                          <p:attrName>ppt_x</p:attrName>
                                        </p:attrNameLst>
                                      </p:cBhvr>
                                      <p:tavLst>
                                        <p:tav tm="0">
                                          <p:val>
                                            <p:strVal val="1+#ppt_w/2"/>
                                          </p:val>
                                        </p:tav>
                                        <p:tav tm="100000">
                                          <p:val>
                                            <p:strVal val="#ppt_x"/>
                                          </p:val>
                                        </p:tav>
                                      </p:tavLst>
                                    </p:anim>
                                    <p:anim calcmode="lin" valueType="num">
                                      <p:cBhvr additive="base">
                                        <p:cTn dur="1500" fill="hold" id="39"/>
                                        <p:tgtEl>
                                          <p:spTgt spid="23"/>
                                        </p:tgtEl>
                                        <p:attrNameLst>
                                          <p:attrName>ppt_y</p:attrName>
                                        </p:attrNameLst>
                                      </p:cBhvr>
                                      <p:tavLst>
                                        <p:tav tm="0">
                                          <p:val>
                                            <p:strVal val="#ppt_y"/>
                                          </p:val>
                                        </p:tav>
                                        <p:tav tm="100000">
                                          <p:val>
                                            <p:strVal val="#ppt_y"/>
                                          </p:val>
                                        </p:tav>
                                      </p:tavLst>
                                    </p:anim>
                                  </p:childTnLst>
                                </p:cTn>
                              </p:par>
                              <p:par>
                                <p:cTn decel="50000" fill="hold" id="40" nodeType="withEffect" presetClass="entr" presetID="2" presetSubtype="2">
                                  <p:stCondLst>
                                    <p:cond delay="100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1500" fill="hold" id="42"/>
                                        <p:tgtEl>
                                          <p:spTgt spid="24"/>
                                        </p:tgtEl>
                                        <p:attrNameLst>
                                          <p:attrName>ppt_x</p:attrName>
                                        </p:attrNameLst>
                                      </p:cBhvr>
                                      <p:tavLst>
                                        <p:tav tm="0">
                                          <p:val>
                                            <p:strVal val="1+#ppt_w/2"/>
                                          </p:val>
                                        </p:tav>
                                        <p:tav tm="100000">
                                          <p:val>
                                            <p:strVal val="#ppt_x"/>
                                          </p:val>
                                        </p:tav>
                                      </p:tavLst>
                                    </p:anim>
                                    <p:anim calcmode="lin" valueType="num">
                                      <p:cBhvr additive="base">
                                        <p:cTn dur="1500" fill="hold" id="43"/>
                                        <p:tgtEl>
                                          <p:spTgt spid="24"/>
                                        </p:tgtEl>
                                        <p:attrNameLst>
                                          <p:attrName>ppt_y</p:attrName>
                                        </p:attrNameLst>
                                      </p:cBhvr>
                                      <p:tavLst>
                                        <p:tav tm="0">
                                          <p:val>
                                            <p:strVal val="#ppt_y"/>
                                          </p:val>
                                        </p:tav>
                                        <p:tav tm="100000">
                                          <p:val>
                                            <p:strVal val="#ppt_y"/>
                                          </p:val>
                                        </p:tav>
                                      </p:tavLst>
                                    </p:anim>
                                  </p:childTnLst>
                                </p:cTn>
                              </p:par>
                              <p:par>
                                <p:cTn decel="50000" fill="hold" id="44" nodeType="withEffect" presetClass="entr" presetID="2" presetSubtype="2">
                                  <p:stCondLst>
                                    <p:cond delay="150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1500" fill="hold" id="46"/>
                                        <p:tgtEl>
                                          <p:spTgt spid="25"/>
                                        </p:tgtEl>
                                        <p:attrNameLst>
                                          <p:attrName>ppt_x</p:attrName>
                                        </p:attrNameLst>
                                      </p:cBhvr>
                                      <p:tavLst>
                                        <p:tav tm="0">
                                          <p:val>
                                            <p:strVal val="1+#ppt_w/2"/>
                                          </p:val>
                                        </p:tav>
                                        <p:tav tm="100000">
                                          <p:val>
                                            <p:strVal val="#ppt_x"/>
                                          </p:val>
                                        </p:tav>
                                      </p:tavLst>
                                    </p:anim>
                                    <p:anim calcmode="lin" valueType="num">
                                      <p:cBhvr additive="base">
                                        <p:cTn dur="1500" fill="hold" id="47"/>
                                        <p:tgtEl>
                                          <p:spTgt spid="25"/>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250"/>
                            </p:stCondLst>
                            <p:childTnLst>
                              <p:par>
                                <p:cTn fill="hold" grpId="0" id="49" nodeType="afterEffect" presetClass="entr" presetID="2" presetSubtype="4">
                                  <p:stCondLst>
                                    <p:cond delay="0"/>
                                  </p:stCondLst>
                                  <p:childTnLst>
                                    <p:set>
                                      <p:cBhvr>
                                        <p:cTn dur="1" fill="hold" id="50">
                                          <p:stCondLst>
                                            <p:cond delay="0"/>
                                          </p:stCondLst>
                                        </p:cTn>
                                        <p:tgtEl>
                                          <p:spTgt spid="2"/>
                                        </p:tgtEl>
                                        <p:attrNameLst>
                                          <p:attrName>style.visibility</p:attrName>
                                        </p:attrNameLst>
                                      </p:cBhvr>
                                      <p:to>
                                        <p:strVal val="visible"/>
                                      </p:to>
                                    </p:set>
                                    <p:anim calcmode="lin" valueType="num">
                                      <p:cBhvr additive="base">
                                        <p:cTn dur="500" fill="hold" id="51"/>
                                        <p:tgtEl>
                                          <p:spTgt spid="2"/>
                                        </p:tgtEl>
                                        <p:attrNameLst>
                                          <p:attrName>ppt_x</p:attrName>
                                        </p:attrNameLst>
                                      </p:cBhvr>
                                      <p:tavLst>
                                        <p:tav tm="0">
                                          <p:val>
                                            <p:strVal val="#ppt_x"/>
                                          </p:val>
                                        </p:tav>
                                        <p:tav tm="100000">
                                          <p:val>
                                            <p:strVal val="#ppt_x"/>
                                          </p:val>
                                        </p:tav>
                                      </p:tavLst>
                                    </p:anim>
                                    <p:anim calcmode="lin" valueType="num">
                                      <p:cBhvr additive="base">
                                        <p:cTn dur="500" fill="hold" id="52"/>
                                        <p:tgtEl>
                                          <p:spTgt spid="2"/>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4750"/>
                            </p:stCondLst>
                            <p:childTnLst>
                              <p:par>
                                <p:cTn fill="hold" grpId="0" id="54" nodeType="afterEffect" presetClass="entr" presetID="2" presetSubtype="4">
                                  <p:stCondLst>
                                    <p:cond delay="0"/>
                                  </p:stCondLst>
                                  <p:childTnLst>
                                    <p:set>
                                      <p:cBhvr>
                                        <p:cTn dur="1" fill="hold" id="55">
                                          <p:stCondLst>
                                            <p:cond delay="0"/>
                                          </p:stCondLst>
                                        </p:cTn>
                                        <p:tgtEl>
                                          <p:spTgt spid="35"/>
                                        </p:tgtEl>
                                        <p:attrNameLst>
                                          <p:attrName>style.visibility</p:attrName>
                                        </p:attrNameLst>
                                      </p:cBhvr>
                                      <p:to>
                                        <p:strVal val="visible"/>
                                      </p:to>
                                    </p:set>
                                    <p:anim calcmode="lin" valueType="num">
                                      <p:cBhvr additive="base">
                                        <p:cTn dur="500" fill="hold" id="56"/>
                                        <p:tgtEl>
                                          <p:spTgt spid="35"/>
                                        </p:tgtEl>
                                        <p:attrNameLst>
                                          <p:attrName>ppt_x</p:attrName>
                                        </p:attrNameLst>
                                      </p:cBhvr>
                                      <p:tavLst>
                                        <p:tav tm="0">
                                          <p:val>
                                            <p:strVal val="#ppt_x"/>
                                          </p:val>
                                        </p:tav>
                                        <p:tav tm="100000">
                                          <p:val>
                                            <p:strVal val="#ppt_x"/>
                                          </p:val>
                                        </p:tav>
                                      </p:tavLst>
                                    </p:anim>
                                    <p:anim calcmode="lin" valueType="num">
                                      <p:cBhvr additive="base">
                                        <p:cTn dur="500" fill="hold" id="57"/>
                                        <p:tgtEl>
                                          <p:spTgt spid="35"/>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36"/>
                                        </p:tgtEl>
                                        <p:attrNameLst>
                                          <p:attrName>style.visibility</p:attrName>
                                        </p:attrNameLst>
                                      </p:cBhvr>
                                      <p:to>
                                        <p:strVal val="visible"/>
                                      </p:to>
                                    </p:set>
                                    <p:anim calcmode="lin" valueType="num">
                                      <p:cBhvr additive="base">
                                        <p:cTn dur="500" fill="hold" id="60"/>
                                        <p:tgtEl>
                                          <p:spTgt spid="36"/>
                                        </p:tgtEl>
                                        <p:attrNameLst>
                                          <p:attrName>ppt_x</p:attrName>
                                        </p:attrNameLst>
                                      </p:cBhvr>
                                      <p:tavLst>
                                        <p:tav tm="0">
                                          <p:val>
                                            <p:strVal val="#ppt_x"/>
                                          </p:val>
                                        </p:tav>
                                        <p:tav tm="100000">
                                          <p:val>
                                            <p:strVal val="#ppt_x"/>
                                          </p:val>
                                        </p:tav>
                                      </p:tavLst>
                                    </p:anim>
                                    <p:anim calcmode="lin" valueType="num">
                                      <p:cBhvr additive="base">
                                        <p:cTn dur="500" fill="hold" id="61"/>
                                        <p:tgtEl>
                                          <p:spTgt spid="36"/>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4">
                                  <p:stCondLst>
                                    <p:cond delay="0"/>
                                  </p:stCondLst>
                                  <p:childTnLst>
                                    <p:set>
                                      <p:cBhvr>
                                        <p:cTn dur="1" fill="hold" id="63">
                                          <p:stCondLst>
                                            <p:cond delay="0"/>
                                          </p:stCondLst>
                                        </p:cTn>
                                        <p:tgtEl>
                                          <p:spTgt spid="7"/>
                                        </p:tgtEl>
                                        <p:attrNameLst>
                                          <p:attrName>style.visibility</p:attrName>
                                        </p:attrNameLst>
                                      </p:cBhvr>
                                      <p:to>
                                        <p:strVal val="visible"/>
                                      </p:to>
                                    </p:set>
                                    <p:anim calcmode="lin" valueType="num">
                                      <p:cBhvr additive="base">
                                        <p:cTn dur="500" fill="hold" id="64"/>
                                        <p:tgtEl>
                                          <p:spTgt spid="7"/>
                                        </p:tgtEl>
                                        <p:attrNameLst>
                                          <p:attrName>ppt_x</p:attrName>
                                        </p:attrNameLst>
                                      </p:cBhvr>
                                      <p:tavLst>
                                        <p:tav tm="0">
                                          <p:val>
                                            <p:strVal val="#ppt_x"/>
                                          </p:val>
                                        </p:tav>
                                        <p:tav tm="100000">
                                          <p:val>
                                            <p:strVal val="#ppt_x"/>
                                          </p:val>
                                        </p:tav>
                                      </p:tavLst>
                                    </p:anim>
                                    <p:anim calcmode="lin" valueType="num">
                                      <p:cBhvr additive="base">
                                        <p:cTn dur="500" fill="hold" id="65"/>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5"/>
      <p:bldP grpId="0" spid="36"/>
      <p:bldP grpId="0" spid="37"/>
      <p:bldP grpId="0" spid="38"/>
      <p:bldP grpId="0" spid="39"/>
      <p:bldP grpId="0" spid="40"/>
      <p:bldP grpId="0" spid="4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a:extLst>
              <a:ext uri="{FF2B5EF4-FFF2-40B4-BE49-F238E27FC236}">
                <a16:creationId xmlns:a16="http://schemas.microsoft.com/office/drawing/2014/main" id="{D7253455-99BE-4A79-9EB1-0B3D08BBB575}"/>
              </a:ext>
            </a:extLst>
          </p:cNvPr>
          <p:cNvSpPr txBox="1"/>
          <p:nvPr/>
        </p:nvSpPr>
        <p:spPr>
          <a:xfrm>
            <a:off x="2101520" y="2013300"/>
            <a:ext cx="7296811" cy="1200912"/>
          </a:xfrm>
          <a:prstGeom prst="rect">
            <a:avLst/>
          </a:prstGeom>
          <a:noFill/>
        </p:spPr>
        <p:txBody>
          <a:bodyPr rtlCol="0" wrap="square">
            <a:spAutoFit/>
          </a:bodyPr>
          <a:lstStyle/>
          <a:p>
            <a:pPr algn="ctr">
              <a:lnSpc>
                <a:spcPct val="130000"/>
              </a:lnSpc>
            </a:pPr>
            <a:r>
              <a:rPr altLang="en-US" b="1" lang="zh-CN" sz="1400">
                <a:solidFill>
                  <a:srgbClr val="686769"/>
                </a:solidFill>
                <a:latin charset="-122" panose="02010601030101010101" pitchFamily="2" typeface="方正黑体简体"/>
                <a:ea charset="-122" panose="02010601030101010101" pitchFamily="2" typeface="方正黑体简体"/>
                <a:cs typeface="+mn-ea"/>
                <a:sym typeface="+mn-lt"/>
              </a:rPr>
              <a:t>项目综述</a:t>
            </a:r>
          </a:p>
          <a:p>
            <a:pPr algn="ctr">
              <a:lnSpc>
                <a:spcPct val="130000"/>
              </a:lnSpc>
            </a:pPr>
            <a:r>
              <a:rPr altLang="en-US" b="1" lang="zh-CN" sz="14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a:t>
            </a:r>
          </a:p>
        </p:txBody>
      </p:sp>
      <p:grpSp>
        <p:nvGrpSpPr>
          <p:cNvPr id="2" name="组合 1"/>
          <p:cNvGrpSpPr/>
          <p:nvPr/>
        </p:nvGrpSpPr>
        <p:grpSpPr>
          <a:xfrm>
            <a:off x="897247" y="3578576"/>
            <a:ext cx="2123293" cy="2133145"/>
            <a:chOff x="1019908" y="3221741"/>
            <a:chExt cx="2123293" cy="2133145"/>
          </a:xfrm>
        </p:grpSpPr>
        <p:grpSp>
          <p:nvGrpSpPr>
            <p:cNvPr id="6" name="组合 5"/>
            <p:cNvGrpSpPr/>
            <p:nvPr/>
          </p:nvGrpSpPr>
          <p:grpSpPr>
            <a:xfrm>
              <a:off x="1019908" y="3221741"/>
              <a:ext cx="2123293" cy="2133145"/>
              <a:chOff x="1019908" y="2923795"/>
              <a:chExt cx="2123293" cy="2133145"/>
            </a:xfrm>
          </p:grpSpPr>
          <p:sp>
            <p:nvSpPr>
              <p:cNvPr id="5" name="矩形 4"/>
              <p:cNvSpPr/>
              <p:nvPr/>
            </p:nvSpPr>
            <p:spPr>
              <a:xfrm>
                <a:off x="1019908" y="2923795"/>
                <a:ext cx="1910861" cy="187094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1517268" y="4533118"/>
                <a:ext cx="1625933" cy="523822"/>
              </a:xfrm>
              <a:prstGeom prst="rect">
                <a:avLst/>
              </a:prstGeom>
              <a:solidFill>
                <a:srgbClr val="1D4C77"/>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TextBox 7">
              <a:extLst>
                <a:ext uri="{FF2B5EF4-FFF2-40B4-BE49-F238E27FC236}">
                  <a16:creationId xmlns:a16="http://schemas.microsoft.com/office/drawing/2014/main" id="{D560C46C-2D35-4D3B-AC62-10B674442350}"/>
                </a:ext>
              </a:extLst>
            </p:cNvPr>
            <p:cNvSpPr txBox="1"/>
            <p:nvPr/>
          </p:nvSpPr>
          <p:spPr>
            <a:xfrm>
              <a:off x="1517268" y="4898692"/>
              <a:ext cx="1605795" cy="368808"/>
            </a:xfrm>
            <a:prstGeom prst="rect">
              <a:avLst/>
            </a:prstGeom>
            <a:noFill/>
          </p:spPr>
          <p:txBody>
            <a:bodyPr rtlCol="0" wrap="square">
              <a:spAutoFit/>
            </a:bodyPr>
            <a:lstStyle/>
            <a:p>
              <a:pPr algn="ctr">
                <a:lnSpc>
                  <a:spcPct val="130000"/>
                </a:lnSpc>
              </a:pPr>
              <a:r>
                <a:rPr altLang="en-US" lang="zh-CN" sz="1400">
                  <a:solidFill>
                    <a:schemeClr val="bg1"/>
                  </a:solidFill>
                  <a:latin charset="-122" panose="02010601030101010101" pitchFamily="2" typeface="方正黑体简体"/>
                  <a:ea charset="-122" panose="02010601030101010101" pitchFamily="2" typeface="方正黑体简体"/>
                  <a:cs typeface="+mn-ea"/>
                  <a:sym typeface="+mn-lt"/>
                </a:rPr>
                <a:t>项目来源一</a:t>
              </a:r>
            </a:p>
          </p:txBody>
        </p:sp>
        <p:sp>
          <p:nvSpPr>
            <p:cNvPr id="40" name="文本框 39">
              <a:extLst>
                <a:ext uri="{FF2B5EF4-FFF2-40B4-BE49-F238E27FC236}">
                  <a16:creationId xmlns:a16="http://schemas.microsoft.com/office/drawing/2014/main" id="{72B5AEE0-D7CD-4D0A-99A1-942A27D36C2F}"/>
                </a:ext>
              </a:extLst>
            </p:cNvPr>
            <p:cNvSpPr txBox="1"/>
            <p:nvPr/>
          </p:nvSpPr>
          <p:spPr>
            <a:xfrm>
              <a:off x="1204538" y="3391020"/>
              <a:ext cx="1613369" cy="10820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解说所提炼的核心概念尽量概括。</a:t>
              </a:r>
            </a:p>
          </p:txBody>
        </p:sp>
      </p:grpSp>
      <p:grpSp>
        <p:nvGrpSpPr>
          <p:cNvPr id="4" name="组合 3"/>
          <p:cNvGrpSpPr/>
          <p:nvPr/>
        </p:nvGrpSpPr>
        <p:grpSpPr>
          <a:xfrm>
            <a:off x="6482863" y="3578576"/>
            <a:ext cx="2123293" cy="2133145"/>
            <a:chOff x="6605524" y="3221741"/>
            <a:chExt cx="2123293" cy="2133145"/>
          </a:xfrm>
        </p:grpSpPr>
        <p:grpSp>
          <p:nvGrpSpPr>
            <p:cNvPr id="37" name="组合 36"/>
            <p:cNvGrpSpPr/>
            <p:nvPr/>
          </p:nvGrpSpPr>
          <p:grpSpPr>
            <a:xfrm>
              <a:off x="6605524" y="3221741"/>
              <a:ext cx="2123293" cy="2133145"/>
              <a:chOff x="1019908" y="2923795"/>
              <a:chExt cx="2123293" cy="2133145"/>
            </a:xfrm>
          </p:grpSpPr>
          <p:sp>
            <p:nvSpPr>
              <p:cNvPr id="38" name="矩形 37"/>
              <p:cNvSpPr/>
              <p:nvPr/>
            </p:nvSpPr>
            <p:spPr>
              <a:xfrm>
                <a:off x="1019908" y="2923795"/>
                <a:ext cx="1910861" cy="187094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1517268" y="4533118"/>
                <a:ext cx="1625933" cy="523822"/>
              </a:xfrm>
              <a:prstGeom prst="rect">
                <a:avLst/>
              </a:prstGeom>
              <a:solidFill>
                <a:srgbClr val="1D4C77"/>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TextBox 7">
              <a:extLst>
                <a:ext uri="{FF2B5EF4-FFF2-40B4-BE49-F238E27FC236}">
                  <a16:creationId xmlns:a16="http://schemas.microsoft.com/office/drawing/2014/main" id="{8D3DFAD3-9EA7-44A4-A79B-642536FC8D88}"/>
                </a:ext>
              </a:extLst>
            </p:cNvPr>
            <p:cNvSpPr txBox="1"/>
            <p:nvPr/>
          </p:nvSpPr>
          <p:spPr>
            <a:xfrm>
              <a:off x="7102884" y="4898692"/>
              <a:ext cx="1600200" cy="368808"/>
            </a:xfrm>
            <a:prstGeom prst="rect">
              <a:avLst/>
            </a:prstGeom>
            <a:noFill/>
          </p:spPr>
          <p:txBody>
            <a:bodyPr rtlCol="0" wrap="square">
              <a:spAutoFit/>
            </a:bodyPr>
            <a:lstStyle/>
            <a:p>
              <a:pPr algn="ctr">
                <a:lnSpc>
                  <a:spcPct val="130000"/>
                </a:lnSpc>
              </a:pPr>
              <a:r>
                <a:rPr altLang="en-US" lang="zh-CN" sz="1400">
                  <a:solidFill>
                    <a:schemeClr val="bg1"/>
                  </a:solidFill>
                  <a:latin charset="-122" panose="02010601030101010101" pitchFamily="2" typeface="方正黑体简体"/>
                  <a:ea charset="-122" panose="02010601030101010101" pitchFamily="2" typeface="方正黑体简体"/>
                  <a:cs typeface="+mn-ea"/>
                  <a:sym typeface="+mn-lt"/>
                </a:rPr>
                <a:t>项目来源三</a:t>
              </a:r>
            </a:p>
          </p:txBody>
        </p:sp>
        <p:sp>
          <p:nvSpPr>
            <p:cNvPr id="32" name="文本框 31">
              <a:extLst>
                <a:ext uri="{FF2B5EF4-FFF2-40B4-BE49-F238E27FC236}">
                  <a16:creationId xmlns:a16="http://schemas.microsoft.com/office/drawing/2014/main" id="{B9F776A7-E295-4EA8-8D32-9BE7D8D75BDE}"/>
                </a:ext>
              </a:extLst>
            </p:cNvPr>
            <p:cNvSpPr txBox="1"/>
            <p:nvPr/>
          </p:nvSpPr>
          <p:spPr>
            <a:xfrm>
              <a:off x="6712626" y="3391020"/>
              <a:ext cx="1613369" cy="10820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解说所提炼的核心概念尽量概括。</a:t>
              </a:r>
            </a:p>
          </p:txBody>
        </p:sp>
      </p:grpSp>
      <p:grpSp>
        <p:nvGrpSpPr>
          <p:cNvPr id="3" name="组合 2"/>
          <p:cNvGrpSpPr/>
          <p:nvPr/>
        </p:nvGrpSpPr>
        <p:grpSpPr>
          <a:xfrm>
            <a:off x="3690055" y="3475641"/>
            <a:ext cx="2123294" cy="2052349"/>
            <a:chOff x="3812716" y="3118806"/>
            <a:chExt cx="2123294" cy="2052349"/>
          </a:xfrm>
        </p:grpSpPr>
        <p:grpSp>
          <p:nvGrpSpPr>
            <p:cNvPr id="25" name="组合 24"/>
            <p:cNvGrpSpPr/>
            <p:nvPr/>
          </p:nvGrpSpPr>
          <p:grpSpPr>
            <a:xfrm>
              <a:off x="3812716" y="3118806"/>
              <a:ext cx="2123293" cy="2052349"/>
              <a:chOff x="1019908" y="2860237"/>
              <a:chExt cx="2123293" cy="2052349"/>
            </a:xfrm>
          </p:grpSpPr>
          <p:sp>
            <p:nvSpPr>
              <p:cNvPr id="27" name="矩形 26"/>
              <p:cNvSpPr/>
              <p:nvPr/>
            </p:nvSpPr>
            <p:spPr>
              <a:xfrm>
                <a:off x="1019908" y="3041643"/>
                <a:ext cx="1910861" cy="187094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1517268" y="2860237"/>
                <a:ext cx="1625933" cy="523822"/>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文本框 32">
              <a:extLst>
                <a:ext uri="{FF2B5EF4-FFF2-40B4-BE49-F238E27FC236}">
                  <a16:creationId xmlns:a16="http://schemas.microsoft.com/office/drawing/2014/main" id="{472C4169-6324-4E7B-8E96-1C36B5824CE3}"/>
                </a:ext>
              </a:extLst>
            </p:cNvPr>
            <p:cNvSpPr txBox="1"/>
            <p:nvPr/>
          </p:nvSpPr>
          <p:spPr>
            <a:xfrm>
              <a:off x="3991140" y="3726948"/>
              <a:ext cx="1613369" cy="10820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点击输入简要文字解说解说文字尽量概括精炼不用多余的文字修饰，尽量概括简洁精准的 解说所提炼的核心概念。</a:t>
              </a:r>
            </a:p>
          </p:txBody>
        </p:sp>
        <p:sp>
          <p:nvSpPr>
            <p:cNvPr id="34" name="TextBox 7">
              <a:extLst>
                <a:ext uri="{FF2B5EF4-FFF2-40B4-BE49-F238E27FC236}">
                  <a16:creationId xmlns:a16="http://schemas.microsoft.com/office/drawing/2014/main" id="{8CC1CC6C-1539-43BE-AE50-589324770CA5}"/>
                </a:ext>
              </a:extLst>
            </p:cNvPr>
            <p:cNvSpPr txBox="1"/>
            <p:nvPr/>
          </p:nvSpPr>
          <p:spPr>
            <a:xfrm>
              <a:off x="4310076" y="3198295"/>
              <a:ext cx="1625934" cy="368808"/>
            </a:xfrm>
            <a:prstGeom prst="rect">
              <a:avLst/>
            </a:prstGeom>
            <a:noFill/>
          </p:spPr>
          <p:txBody>
            <a:bodyPr rtlCol="0" wrap="square">
              <a:spAutoFit/>
            </a:bodyPr>
            <a:lstStyle/>
            <a:p>
              <a:pPr algn="ctr">
                <a:lnSpc>
                  <a:spcPct val="130000"/>
                </a:lnSpc>
              </a:pPr>
              <a:r>
                <a:rPr altLang="en-US" lang="zh-CN" sz="1400">
                  <a:solidFill>
                    <a:schemeClr val="bg1"/>
                  </a:solidFill>
                  <a:latin charset="-122" panose="02010601030101010101" pitchFamily="2" typeface="方正黑体简体"/>
                  <a:ea charset="-122" panose="02010601030101010101" pitchFamily="2" typeface="方正黑体简体"/>
                  <a:cs typeface="+mn-ea"/>
                  <a:sym typeface="+mn-lt"/>
                </a:rPr>
                <a:t>项目来源二</a:t>
              </a:r>
            </a:p>
          </p:txBody>
        </p:sp>
      </p:grpSp>
      <p:grpSp>
        <p:nvGrpSpPr>
          <p:cNvPr id="7" name="组合 6"/>
          <p:cNvGrpSpPr/>
          <p:nvPr/>
        </p:nvGrpSpPr>
        <p:grpSpPr>
          <a:xfrm>
            <a:off x="9275670" y="3475641"/>
            <a:ext cx="2123293" cy="2052349"/>
            <a:chOff x="9398331" y="3118806"/>
            <a:chExt cx="2123293" cy="2052349"/>
          </a:xfrm>
        </p:grpSpPr>
        <p:grpSp>
          <p:nvGrpSpPr>
            <p:cNvPr id="42" name="组合 41"/>
            <p:cNvGrpSpPr/>
            <p:nvPr/>
          </p:nvGrpSpPr>
          <p:grpSpPr>
            <a:xfrm>
              <a:off x="9398331" y="3118806"/>
              <a:ext cx="2123293" cy="2052349"/>
              <a:chOff x="1019908" y="2860237"/>
              <a:chExt cx="2123293" cy="2052349"/>
            </a:xfrm>
          </p:grpSpPr>
          <p:sp>
            <p:nvSpPr>
              <p:cNvPr id="44" name="矩形 43"/>
              <p:cNvSpPr/>
              <p:nvPr/>
            </p:nvSpPr>
            <p:spPr>
              <a:xfrm>
                <a:off x="1019908" y="3041643"/>
                <a:ext cx="1910861" cy="187094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1517268" y="2860237"/>
                <a:ext cx="1625933" cy="523822"/>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a:extLst>
                <a:ext uri="{FF2B5EF4-FFF2-40B4-BE49-F238E27FC236}">
                  <a16:creationId xmlns:a16="http://schemas.microsoft.com/office/drawing/2014/main" id="{FA421797-3474-4333-84B4-D8A05134F4F5}"/>
                </a:ext>
              </a:extLst>
            </p:cNvPr>
            <p:cNvSpPr txBox="1"/>
            <p:nvPr/>
          </p:nvSpPr>
          <p:spPr>
            <a:xfrm>
              <a:off x="9550220" y="3726948"/>
              <a:ext cx="1613369" cy="10820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点击输入简要尽量概括文字解说解说文字尽量概括精炼不用多余的文字修饰，简洁精准的 解说所提炼的核心概念。</a:t>
              </a:r>
            </a:p>
          </p:txBody>
        </p:sp>
        <p:sp>
          <p:nvSpPr>
            <p:cNvPr id="36" name="TextBox 7">
              <a:extLst>
                <a:ext uri="{FF2B5EF4-FFF2-40B4-BE49-F238E27FC236}">
                  <a16:creationId xmlns:a16="http://schemas.microsoft.com/office/drawing/2014/main" id="{992BC219-5702-45D9-BE09-15B647B233BB}"/>
                </a:ext>
              </a:extLst>
            </p:cNvPr>
            <p:cNvSpPr txBox="1"/>
            <p:nvPr/>
          </p:nvSpPr>
          <p:spPr>
            <a:xfrm>
              <a:off x="9895691" y="3198295"/>
              <a:ext cx="1625842" cy="368808"/>
            </a:xfrm>
            <a:prstGeom prst="rect">
              <a:avLst/>
            </a:prstGeom>
            <a:noFill/>
          </p:spPr>
          <p:txBody>
            <a:bodyPr rtlCol="0" wrap="square">
              <a:spAutoFit/>
            </a:bodyPr>
            <a:lstStyle/>
            <a:p>
              <a:pPr algn="ctr">
                <a:lnSpc>
                  <a:spcPct val="130000"/>
                </a:lnSpc>
              </a:pPr>
              <a:r>
                <a:rPr altLang="en-US" lang="zh-CN" sz="1400">
                  <a:solidFill>
                    <a:schemeClr val="bg1"/>
                  </a:solidFill>
                  <a:latin charset="-122" panose="02010601030101010101" pitchFamily="2" typeface="方正黑体简体"/>
                  <a:ea charset="-122" panose="02010601030101010101" pitchFamily="2" typeface="方正黑体简体"/>
                  <a:cs typeface="+mn-ea"/>
                  <a:sym typeface="+mn-lt"/>
                </a:rPr>
                <a:t>项目来源四</a:t>
              </a:r>
            </a:p>
          </p:txBody>
        </p:sp>
      </p:grpSp>
      <p:sp>
        <p:nvSpPr>
          <p:cNvPr id="43" name="椭圆 42"/>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文本框 49"/>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51" name="文本框 50"/>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52" name="文本框 51"/>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项目来源</a:t>
            </a:r>
          </a:p>
        </p:txBody>
      </p:sp>
    </p:spTree>
    <p:extLst>
      <p:ext uri="{BB962C8B-B14F-4D97-AF65-F5344CB8AC3E}">
        <p14:creationId val="12509448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750" fill="hold" id="7"/>
                                        <p:tgtEl>
                                          <p:spTgt spid="43"/>
                                        </p:tgtEl>
                                        <p:attrNameLst>
                                          <p:attrName>ppt_x</p:attrName>
                                        </p:attrNameLst>
                                      </p:cBhvr>
                                      <p:tavLst>
                                        <p:tav tm="0">
                                          <p:val>
                                            <p:strVal val="0-#ppt_w/2"/>
                                          </p:val>
                                        </p:tav>
                                        <p:tav tm="100000">
                                          <p:val>
                                            <p:strVal val="#ppt_x"/>
                                          </p:val>
                                        </p:tav>
                                      </p:tavLst>
                                    </p:anim>
                                    <p:anim calcmode="lin" valueType="num">
                                      <p:cBhvr additive="base">
                                        <p:cTn dur="750" fill="hold" id="8"/>
                                        <p:tgtEl>
                                          <p:spTgt spid="4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750" fill="hold" id="11"/>
                                        <p:tgtEl>
                                          <p:spTgt spid="49"/>
                                        </p:tgtEl>
                                        <p:attrNameLst>
                                          <p:attrName>ppt_x</p:attrName>
                                        </p:attrNameLst>
                                      </p:cBhvr>
                                      <p:tavLst>
                                        <p:tav tm="0">
                                          <p:val>
                                            <p:strVal val="1+#ppt_w/2"/>
                                          </p:val>
                                        </p:tav>
                                        <p:tav tm="100000">
                                          <p:val>
                                            <p:strVal val="#ppt_x"/>
                                          </p:val>
                                        </p:tav>
                                      </p:tavLst>
                                    </p:anim>
                                    <p:anim calcmode="lin" valueType="num">
                                      <p:cBhvr additive="base">
                                        <p:cTn dur="750" fill="hold" id="12"/>
                                        <p:tgtEl>
                                          <p:spTgt spid="49"/>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50"/>
                                        </p:tgtEl>
                                        <p:attrNameLst>
                                          <p:attrName>style.visibility</p:attrName>
                                        </p:attrNameLst>
                                      </p:cBhvr>
                                      <p:to>
                                        <p:strVal val="visible"/>
                                      </p:to>
                                    </p:set>
                                    <p:anim calcmode="lin" valueType="num">
                                      <p:cBhvr>
                                        <p:cTn dur="500" fill="hold" id="15"/>
                                        <p:tgtEl>
                                          <p:spTgt spid="50"/>
                                        </p:tgtEl>
                                        <p:attrNameLst>
                                          <p:attrName>ppt_w</p:attrName>
                                        </p:attrNameLst>
                                      </p:cBhvr>
                                      <p:tavLst>
                                        <p:tav tm="0">
                                          <p:val>
                                            <p:fltVal val="0"/>
                                          </p:val>
                                        </p:tav>
                                        <p:tav tm="100000">
                                          <p:val>
                                            <p:strVal val="#ppt_w"/>
                                          </p:val>
                                        </p:tav>
                                      </p:tavLst>
                                    </p:anim>
                                    <p:anim calcmode="lin" valueType="num">
                                      <p:cBhvr>
                                        <p:cTn dur="500" fill="hold" id="16"/>
                                        <p:tgtEl>
                                          <p:spTgt spid="50"/>
                                        </p:tgtEl>
                                        <p:attrNameLst>
                                          <p:attrName>ppt_h</p:attrName>
                                        </p:attrNameLst>
                                      </p:cBhvr>
                                      <p:tavLst>
                                        <p:tav tm="0">
                                          <p:val>
                                            <p:fltVal val="0"/>
                                          </p:val>
                                        </p:tav>
                                        <p:tav tm="100000">
                                          <p:val>
                                            <p:strVal val="#ppt_h"/>
                                          </p:val>
                                        </p:tav>
                                      </p:tavLst>
                                    </p:anim>
                                    <p:animEffect filter="fade" transition="in">
                                      <p:cBhvr>
                                        <p:cTn dur="500" id="17"/>
                                        <p:tgtEl>
                                          <p:spTgt spid="50"/>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52"/>
                                        </p:tgtEl>
                                        <p:attrNameLst>
                                          <p:attrName>style.visibility</p:attrName>
                                        </p:attrNameLst>
                                      </p:cBhvr>
                                      <p:to>
                                        <p:strVal val="visible"/>
                                      </p:to>
                                    </p:set>
                                    <p:anim calcmode="lin" valueType="num">
                                      <p:cBhvr additive="base">
                                        <p:cTn dur="500" id="21"/>
                                        <p:tgtEl>
                                          <p:spTgt spid="52"/>
                                        </p:tgtEl>
                                        <p:attrNameLst>
                                          <p:attrName>ppt_y</p:attrName>
                                        </p:attrNameLst>
                                      </p:cBhvr>
                                      <p:tavLst>
                                        <p:tav tm="0">
                                          <p:val>
                                            <p:strVal val="#ppt_y+#ppt_h*1.125000"/>
                                          </p:val>
                                        </p:tav>
                                        <p:tav tm="100000">
                                          <p:val>
                                            <p:strVal val="#ppt_y"/>
                                          </p:val>
                                        </p:tav>
                                      </p:tavLst>
                                    </p:anim>
                                    <p:animEffect filter="wipe(up)" transition="in">
                                      <p:cBhvr>
                                        <p:cTn dur="500" id="22"/>
                                        <p:tgtEl>
                                          <p:spTgt spid="52"/>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51"/>
                                        </p:tgtEl>
                                        <p:attrNameLst>
                                          <p:attrName>style.visibility</p:attrName>
                                        </p:attrNameLst>
                                      </p:cBhvr>
                                      <p:to>
                                        <p:strVal val="visible"/>
                                      </p:to>
                                    </p:set>
                                    <p:animEffect filter="wipe(left)" transition="in">
                                      <p:cBhvr>
                                        <p:cTn dur="500" id="26"/>
                                        <p:tgtEl>
                                          <p:spTgt spid="51"/>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42"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1000" id="31"/>
                                        <p:tgtEl>
                                          <p:spTgt spid="16"/>
                                        </p:tgtEl>
                                      </p:cBhvr>
                                    </p:animEffect>
                                    <p:anim calcmode="lin" valueType="num">
                                      <p:cBhvr>
                                        <p:cTn dur="1000" fill="hold" id="32"/>
                                        <p:tgtEl>
                                          <p:spTgt spid="16"/>
                                        </p:tgtEl>
                                        <p:attrNameLst>
                                          <p:attrName>ppt_x</p:attrName>
                                        </p:attrNameLst>
                                      </p:cBhvr>
                                      <p:tavLst>
                                        <p:tav tm="0">
                                          <p:val>
                                            <p:strVal val="#ppt_x"/>
                                          </p:val>
                                        </p:tav>
                                        <p:tav tm="100000">
                                          <p:val>
                                            <p:strVal val="#ppt_x"/>
                                          </p:val>
                                        </p:tav>
                                      </p:tavLst>
                                    </p:anim>
                                    <p:anim calcmode="lin" valueType="num">
                                      <p:cBhvr>
                                        <p:cTn dur="1000" fill="hold" id="33"/>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id="36" nodeType="clickEffect" presetClass="entr" presetID="2" presetSubtype="8">
                                  <p:stCondLst>
                                    <p:cond delay="0"/>
                                  </p:stCondLst>
                                  <p:childTnLst>
                                    <p:set>
                                      <p:cBhvr>
                                        <p:cTn dur="1" fill="hold" id="37">
                                          <p:stCondLst>
                                            <p:cond delay="0"/>
                                          </p:stCondLst>
                                        </p:cTn>
                                        <p:tgtEl>
                                          <p:spTgt spid="2"/>
                                        </p:tgtEl>
                                        <p:attrNameLst>
                                          <p:attrName>style.visibility</p:attrName>
                                        </p:attrNameLst>
                                      </p:cBhvr>
                                      <p:to>
                                        <p:strVal val="visible"/>
                                      </p:to>
                                    </p:set>
                                    <p:anim calcmode="lin" valueType="num">
                                      <p:cBhvr additive="base">
                                        <p:cTn dur="500" fill="hold" id="38"/>
                                        <p:tgtEl>
                                          <p:spTgt spid="2"/>
                                        </p:tgtEl>
                                        <p:attrNameLst>
                                          <p:attrName>ppt_x</p:attrName>
                                        </p:attrNameLst>
                                      </p:cBhvr>
                                      <p:tavLst>
                                        <p:tav tm="0">
                                          <p:val>
                                            <p:strVal val="0-#ppt_w/2"/>
                                          </p:val>
                                        </p:tav>
                                        <p:tav tm="100000">
                                          <p:val>
                                            <p:strVal val="#ppt_x"/>
                                          </p:val>
                                        </p:tav>
                                      </p:tavLst>
                                    </p:anim>
                                    <p:anim calcmode="lin" valueType="num">
                                      <p:cBhvr additive="base">
                                        <p:cTn dur="500" fill="hold" id="39"/>
                                        <p:tgtEl>
                                          <p:spTgt spid="2"/>
                                        </p:tgtEl>
                                        <p:attrNameLst>
                                          <p:attrName>ppt_y</p:attrName>
                                        </p:attrNameLst>
                                      </p:cBhvr>
                                      <p:tavLst>
                                        <p:tav tm="0">
                                          <p:val>
                                            <p:strVal val="#ppt_y"/>
                                          </p:val>
                                        </p:tav>
                                        <p:tav tm="100000">
                                          <p:val>
                                            <p:strVal val="#ppt_y"/>
                                          </p:val>
                                        </p:tav>
                                      </p:tavLst>
                                    </p:anim>
                                  </p:childTnLst>
                                </p:cTn>
                              </p:par>
                              <p:par>
                                <p:cTn fill="hold" id="40" nodeType="withEffect" presetClass="entr" presetID="2" presetSubtype="8">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500" fill="hold" id="42"/>
                                        <p:tgtEl>
                                          <p:spTgt spid="3"/>
                                        </p:tgtEl>
                                        <p:attrNameLst>
                                          <p:attrName>ppt_x</p:attrName>
                                        </p:attrNameLst>
                                      </p:cBhvr>
                                      <p:tavLst>
                                        <p:tav tm="0">
                                          <p:val>
                                            <p:strVal val="0-#ppt_w/2"/>
                                          </p:val>
                                        </p:tav>
                                        <p:tav tm="100000">
                                          <p:val>
                                            <p:strVal val="#ppt_x"/>
                                          </p:val>
                                        </p:tav>
                                      </p:tavLst>
                                    </p:anim>
                                    <p:anim calcmode="lin" valueType="num">
                                      <p:cBhvr additive="base">
                                        <p:cTn dur="500" fill="hold" id="43"/>
                                        <p:tgtEl>
                                          <p:spTgt spid="3"/>
                                        </p:tgtEl>
                                        <p:attrNameLst>
                                          <p:attrName>ppt_y</p:attrName>
                                        </p:attrNameLst>
                                      </p:cBhvr>
                                      <p:tavLst>
                                        <p:tav tm="0">
                                          <p:val>
                                            <p:strVal val="#ppt_y"/>
                                          </p:val>
                                        </p:tav>
                                        <p:tav tm="100000">
                                          <p:val>
                                            <p:strVal val="#ppt_y"/>
                                          </p:val>
                                        </p:tav>
                                      </p:tavLst>
                                    </p:anim>
                                  </p:childTnLst>
                                </p:cTn>
                              </p:par>
                              <p:par>
                                <p:cTn fill="hold" id="44" nodeType="withEffect" presetClass="entr" presetID="2" presetSubtype="8">
                                  <p:stCondLst>
                                    <p:cond delay="0"/>
                                  </p:stCondLst>
                                  <p:childTnLst>
                                    <p:set>
                                      <p:cBhvr>
                                        <p:cTn dur="1" fill="hold" id="45">
                                          <p:stCondLst>
                                            <p:cond delay="0"/>
                                          </p:stCondLst>
                                        </p:cTn>
                                        <p:tgtEl>
                                          <p:spTgt spid="4"/>
                                        </p:tgtEl>
                                        <p:attrNameLst>
                                          <p:attrName>style.visibility</p:attrName>
                                        </p:attrNameLst>
                                      </p:cBhvr>
                                      <p:to>
                                        <p:strVal val="visible"/>
                                      </p:to>
                                    </p:set>
                                    <p:anim calcmode="lin" valueType="num">
                                      <p:cBhvr additive="base">
                                        <p:cTn dur="500" fill="hold" id="46"/>
                                        <p:tgtEl>
                                          <p:spTgt spid="4"/>
                                        </p:tgtEl>
                                        <p:attrNameLst>
                                          <p:attrName>ppt_x</p:attrName>
                                        </p:attrNameLst>
                                      </p:cBhvr>
                                      <p:tavLst>
                                        <p:tav tm="0">
                                          <p:val>
                                            <p:strVal val="0-#ppt_w/2"/>
                                          </p:val>
                                        </p:tav>
                                        <p:tav tm="100000">
                                          <p:val>
                                            <p:strVal val="#ppt_x"/>
                                          </p:val>
                                        </p:tav>
                                      </p:tavLst>
                                    </p:anim>
                                    <p:anim calcmode="lin" valueType="num">
                                      <p:cBhvr additive="base">
                                        <p:cTn dur="500" fill="hold" id="47"/>
                                        <p:tgtEl>
                                          <p:spTgt spid="4"/>
                                        </p:tgtEl>
                                        <p:attrNameLst>
                                          <p:attrName>ppt_y</p:attrName>
                                        </p:attrNameLst>
                                      </p:cBhvr>
                                      <p:tavLst>
                                        <p:tav tm="0">
                                          <p:val>
                                            <p:strVal val="#ppt_y"/>
                                          </p:val>
                                        </p:tav>
                                        <p:tav tm="100000">
                                          <p:val>
                                            <p:strVal val="#ppt_y"/>
                                          </p:val>
                                        </p:tav>
                                      </p:tavLst>
                                    </p:anim>
                                  </p:childTnLst>
                                </p:cTn>
                              </p:par>
                              <p:par>
                                <p:cTn fill="hold" id="48" nodeType="withEffect" presetClass="entr" presetID="2" presetSubtype="8">
                                  <p:stCondLst>
                                    <p:cond delay="0"/>
                                  </p:stCondLst>
                                  <p:childTnLst>
                                    <p:set>
                                      <p:cBhvr>
                                        <p:cTn dur="1" fill="hold" id="49">
                                          <p:stCondLst>
                                            <p:cond delay="0"/>
                                          </p:stCondLst>
                                        </p:cTn>
                                        <p:tgtEl>
                                          <p:spTgt spid="7"/>
                                        </p:tgtEl>
                                        <p:attrNameLst>
                                          <p:attrName>style.visibility</p:attrName>
                                        </p:attrNameLst>
                                      </p:cBhvr>
                                      <p:to>
                                        <p:strVal val="visible"/>
                                      </p:to>
                                    </p:set>
                                    <p:anim calcmode="lin" valueType="num">
                                      <p:cBhvr additive="base">
                                        <p:cTn dur="500" fill="hold" id="50"/>
                                        <p:tgtEl>
                                          <p:spTgt spid="7"/>
                                        </p:tgtEl>
                                        <p:attrNameLst>
                                          <p:attrName>ppt_x</p:attrName>
                                        </p:attrNameLst>
                                      </p:cBhvr>
                                      <p:tavLst>
                                        <p:tav tm="0">
                                          <p:val>
                                            <p:strVal val="0-#ppt_w/2"/>
                                          </p:val>
                                        </p:tav>
                                        <p:tav tm="100000">
                                          <p:val>
                                            <p:strVal val="#ppt_x"/>
                                          </p:val>
                                        </p:tav>
                                      </p:tavLst>
                                    </p:anim>
                                    <p:anim calcmode="lin" valueType="num">
                                      <p:cBhvr additive="base">
                                        <p:cTn dur="500" fill="hold" id="51"/>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43"/>
      <p:bldP grpId="0" spid="49"/>
      <p:bldP grpId="0" spid="50"/>
      <p:bldP grpId="0" spid="51"/>
      <p:bldP grpId="0" spid="5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866419" y="3196194"/>
            <a:ext cx="3030115" cy="997969"/>
            <a:chOff x="7866419" y="2435756"/>
            <a:chExt cx="3030115" cy="997969"/>
          </a:xfrm>
        </p:grpSpPr>
        <p:sp>
          <p:nvSpPr>
            <p:cNvPr id="18" name="TextBox 7">
              <a:extLst>
                <a:ext uri="{FF2B5EF4-FFF2-40B4-BE49-F238E27FC236}">
                  <a16:creationId xmlns:a16="http://schemas.microsoft.com/office/drawing/2014/main" id="{8DE6CD62-A5CF-42EF-B6BB-0447C20B7252}"/>
                </a:ext>
              </a:extLst>
            </p:cNvPr>
            <p:cNvSpPr txBox="1"/>
            <p:nvPr/>
          </p:nvSpPr>
          <p:spPr>
            <a:xfrm>
              <a:off x="7866418" y="2435756"/>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产品卖点一</a:t>
              </a:r>
            </a:p>
          </p:txBody>
        </p:sp>
        <p:sp>
          <p:nvSpPr>
            <p:cNvPr id="19" name="文本框 18">
              <a:extLst>
                <a:ext uri="{FF2B5EF4-FFF2-40B4-BE49-F238E27FC236}">
                  <a16:creationId xmlns:a16="http://schemas.microsoft.com/office/drawing/2014/main" id="{503E0C68-DA60-417A-94AF-3E2A39D1D51A}"/>
                </a:ext>
              </a:extLst>
            </p:cNvPr>
            <p:cNvSpPr txBox="1"/>
            <p:nvPr/>
          </p:nvSpPr>
          <p:spPr>
            <a:xfrm>
              <a:off x="7866418" y="2721350"/>
              <a:ext cx="3030115"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pic>
        <p:nvPicPr>
          <p:cNvPr id="14" name="图片 13">
            <a:extLst>
              <a:ext uri="{FF2B5EF4-FFF2-40B4-BE49-F238E27FC236}">
                <a16:creationId xmlns:a16="http://schemas.microsoft.com/office/drawing/2014/main" id="{1D9EC29F-1944-4860-8659-19B8A0F5B54C}"/>
              </a:ext>
            </a:extLst>
          </p:cNvPr>
          <p:cNvPicPr>
            <a:picLocks noChangeAspect="1"/>
          </p:cNvPicPr>
          <p:nvPr/>
        </p:nvPicPr>
        <p:blipFill>
          <a:blip r:embed="rId3">
            <a:extLst>
              <a:ext uri="{28A0092B-C50C-407E-A947-70E740481C1C}">
                <a14:useLocalDpi val="0"/>
              </a:ext>
            </a:extLst>
          </a:blip>
          <a:stretch>
            <a:fillRect/>
          </a:stretch>
        </p:blipFill>
        <p:spPr>
          <a:xfrm>
            <a:off x="1033393" y="2710199"/>
            <a:ext cx="4690267" cy="4484235"/>
          </a:xfrm>
          <a:prstGeom prst="rect">
            <a:avLst/>
          </a:prstGeom>
        </p:spPr>
      </p:pic>
      <p:grpSp>
        <p:nvGrpSpPr>
          <p:cNvPr id="4" name="组合 3"/>
          <p:cNvGrpSpPr/>
          <p:nvPr/>
        </p:nvGrpSpPr>
        <p:grpSpPr>
          <a:xfrm>
            <a:off x="7866419" y="4703615"/>
            <a:ext cx="3030115" cy="959048"/>
            <a:chOff x="7866419" y="4703615"/>
            <a:chExt cx="3030115" cy="959048"/>
          </a:xfrm>
        </p:grpSpPr>
        <p:sp>
          <p:nvSpPr>
            <p:cNvPr id="31" name="TextBox 7">
              <a:extLst>
                <a:ext uri="{FF2B5EF4-FFF2-40B4-BE49-F238E27FC236}">
                  <a16:creationId xmlns:a16="http://schemas.microsoft.com/office/drawing/2014/main" id="{27D9584A-AEF6-47C9-BB38-0D9773E21270}"/>
                </a:ext>
              </a:extLst>
            </p:cNvPr>
            <p:cNvSpPr txBox="1"/>
            <p:nvPr/>
          </p:nvSpPr>
          <p:spPr>
            <a:xfrm>
              <a:off x="7866418" y="4703614"/>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产品卖点二</a:t>
              </a:r>
            </a:p>
          </p:txBody>
        </p:sp>
        <p:sp>
          <p:nvSpPr>
            <p:cNvPr id="32" name="文本框 31">
              <a:extLst>
                <a:ext uri="{FF2B5EF4-FFF2-40B4-BE49-F238E27FC236}">
                  <a16:creationId xmlns:a16="http://schemas.microsoft.com/office/drawing/2014/main" id="{2731787A-8C97-47CC-B592-AE49902F7271}"/>
                </a:ext>
              </a:extLst>
            </p:cNvPr>
            <p:cNvSpPr txBox="1"/>
            <p:nvPr/>
          </p:nvSpPr>
          <p:spPr>
            <a:xfrm>
              <a:off x="7866418" y="4989209"/>
              <a:ext cx="3030115" cy="685800"/>
            </a:xfrm>
            <a:prstGeom prst="rect">
              <a:avLst/>
            </a:prstGeom>
            <a:noFill/>
          </p:spPr>
          <p:txBody>
            <a:bodyPr rtlCol="0" wrap="square">
              <a:spAutoFit/>
            </a:bodyPr>
            <a:lstStyle/>
            <a:p>
              <a:pP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sp>
        <p:nvSpPr>
          <p:cNvPr id="34" name="文本框 33">
            <a:extLst>
              <a:ext uri="{FF2B5EF4-FFF2-40B4-BE49-F238E27FC236}">
                <a16:creationId xmlns:a16="http://schemas.microsoft.com/office/drawing/2014/main" id="{194A4BDC-7C07-488A-A9E2-D3084D0EDA4E}"/>
              </a:ext>
            </a:extLst>
          </p:cNvPr>
          <p:cNvSpPr txBox="1"/>
          <p:nvPr/>
        </p:nvSpPr>
        <p:spPr>
          <a:xfrm>
            <a:off x="1118084" y="1882526"/>
            <a:ext cx="9778450" cy="514228"/>
          </a:xfrm>
          <a:prstGeom prst="rect">
            <a:avLst/>
          </a:prstGeom>
          <a:noFill/>
        </p:spPr>
        <p:txBody>
          <a:bodyPr rtlCol="0" wrap="square">
            <a:spAutoFit/>
          </a:bodyPr>
          <a:lstStyle/>
          <a:p>
            <a:pPr>
              <a:lnSpc>
                <a:spcPct val="130000"/>
              </a:lnSpc>
            </a:pPr>
            <a:r>
              <a:rPr altLang="en-US"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 name="矩形 2"/>
          <p:cNvSpPr/>
          <p:nvPr/>
        </p:nvSpPr>
        <p:spPr>
          <a:xfrm>
            <a:off x="1325281" y="2869953"/>
            <a:ext cx="4079630" cy="2274277"/>
          </a:xfrm>
          <a:prstGeom prst="rect">
            <a:avLst/>
          </a:prstGeom>
          <a:blipFill dpi="0" rotWithShape="1">
            <a:blip r:embed="rId4">
              <a:extLst>
                <a:ext uri="{28A0092B-C50C-407E-A947-70E740481C1C}">
                  <a14:useLocalDpi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a:extLst>
              <a:ext uri="{FF2B5EF4-FFF2-40B4-BE49-F238E27FC236}">
                <a16:creationId xmlns:a16="http://schemas.microsoft.com/office/drawing/2014/main" id="{36C0F669-170C-4C9E-BB2D-AD54BE10AD20}"/>
              </a:ext>
            </a:extLst>
          </p:cNvPr>
          <p:cNvPicPr>
            <a:picLocks noChangeAspect="1"/>
          </p:cNvPicPr>
          <p:nvPr/>
        </p:nvPicPr>
        <p:blipFill>
          <a:blip r:embed="rId5">
            <a:extLst>
              <a:ext uri="{28A0092B-C50C-407E-A947-70E740481C1C}">
                <a14:useLocalDpi val="0"/>
              </a:ext>
            </a:extLst>
          </a:blip>
          <a:stretch>
            <a:fillRect/>
          </a:stretch>
        </p:blipFill>
        <p:spPr>
          <a:xfrm>
            <a:off x="4017798" y="3910145"/>
            <a:ext cx="2468161" cy="3152404"/>
          </a:xfrm>
          <a:prstGeom prst="rect">
            <a:avLst/>
          </a:prstGeom>
        </p:spPr>
      </p:pic>
      <p:sp>
        <p:nvSpPr>
          <p:cNvPr id="5" name="矩形 4"/>
          <p:cNvSpPr/>
          <p:nvPr/>
        </p:nvSpPr>
        <p:spPr>
          <a:xfrm>
            <a:off x="4432337" y="4167233"/>
            <a:ext cx="1560207" cy="214175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a:extLst>
              <a:ext uri="{FF2B5EF4-FFF2-40B4-BE49-F238E27FC236}">
                <a16:creationId xmlns:a16="http://schemas.microsoft.com/office/drawing/2014/main" id="{E979F31D-EEDC-4310-8792-978030FFD046}"/>
              </a:ext>
            </a:extLst>
          </p:cNvPr>
          <p:cNvPicPr>
            <a:picLocks noChangeAspect="1"/>
          </p:cNvPicPr>
          <p:nvPr/>
        </p:nvPicPr>
        <p:blipFill>
          <a:blip r:embed="rId7">
            <a:extLst>
              <a:ext uri="{28A0092B-C50C-407E-A947-70E740481C1C}">
                <a14:useLocalDpi val="0"/>
              </a:ext>
            </a:extLst>
          </a:blip>
          <a:stretch>
            <a:fillRect/>
          </a:stretch>
        </p:blipFill>
        <p:spPr>
          <a:xfrm>
            <a:off x="3611425" y="4704969"/>
            <a:ext cx="1047043" cy="2729532"/>
          </a:xfrm>
          <a:prstGeom prst="rect">
            <a:avLst/>
          </a:prstGeom>
        </p:spPr>
      </p:pic>
      <p:sp>
        <p:nvSpPr>
          <p:cNvPr id="6" name="矩形 5"/>
          <p:cNvSpPr/>
          <p:nvPr/>
        </p:nvSpPr>
        <p:spPr>
          <a:xfrm>
            <a:off x="3724087" y="4845844"/>
            <a:ext cx="822385" cy="1714476"/>
          </a:xfrm>
          <a:prstGeom prst="rect">
            <a:avLst/>
          </a:prstGeom>
          <a:blipFill dpi="0" rotWithShape="1">
            <a:blip r:embed="rId8">
              <a:extLst>
                <a:ext uri="{28A0092B-C50C-407E-A947-70E740481C1C}">
                  <a14:useLocalDpi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28" name="文本框 27"/>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29" name="文本框 28"/>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产品概述</a:t>
            </a:r>
          </a:p>
        </p:txBody>
      </p:sp>
    </p:spTree>
    <p:extLst>
      <p:ext uri="{BB962C8B-B14F-4D97-AF65-F5344CB8AC3E}">
        <p14:creationId val="189863427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750" fill="hold" id="7"/>
                                        <p:tgtEl>
                                          <p:spTgt spid="25"/>
                                        </p:tgtEl>
                                        <p:attrNameLst>
                                          <p:attrName>ppt_x</p:attrName>
                                        </p:attrNameLst>
                                      </p:cBhvr>
                                      <p:tavLst>
                                        <p:tav tm="0">
                                          <p:val>
                                            <p:strVal val="0-#ppt_w/2"/>
                                          </p:val>
                                        </p:tav>
                                        <p:tav tm="100000">
                                          <p:val>
                                            <p:strVal val="#ppt_x"/>
                                          </p:val>
                                        </p:tav>
                                      </p:tavLst>
                                    </p:anim>
                                    <p:anim calcmode="lin" valueType="num">
                                      <p:cBhvr additive="base">
                                        <p:cTn dur="750" fill="hold" id="8"/>
                                        <p:tgtEl>
                                          <p:spTgt spid="2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750" fill="hold" id="11"/>
                                        <p:tgtEl>
                                          <p:spTgt spid="26"/>
                                        </p:tgtEl>
                                        <p:attrNameLst>
                                          <p:attrName>ppt_x</p:attrName>
                                        </p:attrNameLst>
                                      </p:cBhvr>
                                      <p:tavLst>
                                        <p:tav tm="0">
                                          <p:val>
                                            <p:strVal val="1+#ppt_w/2"/>
                                          </p:val>
                                        </p:tav>
                                        <p:tav tm="100000">
                                          <p:val>
                                            <p:strVal val="#ppt_x"/>
                                          </p:val>
                                        </p:tav>
                                      </p:tavLst>
                                    </p:anim>
                                    <p:anim calcmode="lin" valueType="num">
                                      <p:cBhvr additive="base">
                                        <p:cTn dur="750" fill="hold" id="12"/>
                                        <p:tgtEl>
                                          <p:spTgt spid="26"/>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27"/>
                                        </p:tgtEl>
                                        <p:attrNameLst>
                                          <p:attrName>style.visibility</p:attrName>
                                        </p:attrNameLst>
                                      </p:cBhvr>
                                      <p:to>
                                        <p:strVal val="visible"/>
                                      </p:to>
                                    </p:set>
                                    <p:anim calcmode="lin" valueType="num">
                                      <p:cBhvr>
                                        <p:cTn dur="500" fill="hold" id="15"/>
                                        <p:tgtEl>
                                          <p:spTgt spid="27"/>
                                        </p:tgtEl>
                                        <p:attrNameLst>
                                          <p:attrName>ppt_w</p:attrName>
                                        </p:attrNameLst>
                                      </p:cBhvr>
                                      <p:tavLst>
                                        <p:tav tm="0">
                                          <p:val>
                                            <p:fltVal val="0"/>
                                          </p:val>
                                        </p:tav>
                                        <p:tav tm="100000">
                                          <p:val>
                                            <p:strVal val="#ppt_w"/>
                                          </p:val>
                                        </p:tav>
                                      </p:tavLst>
                                    </p:anim>
                                    <p:anim calcmode="lin" valueType="num">
                                      <p:cBhvr>
                                        <p:cTn dur="500" fill="hold" id="16"/>
                                        <p:tgtEl>
                                          <p:spTgt spid="27"/>
                                        </p:tgtEl>
                                        <p:attrNameLst>
                                          <p:attrName>ppt_h</p:attrName>
                                        </p:attrNameLst>
                                      </p:cBhvr>
                                      <p:tavLst>
                                        <p:tav tm="0">
                                          <p:val>
                                            <p:fltVal val="0"/>
                                          </p:val>
                                        </p:tav>
                                        <p:tav tm="100000">
                                          <p:val>
                                            <p:strVal val="#ppt_h"/>
                                          </p:val>
                                        </p:tav>
                                      </p:tavLst>
                                    </p:anim>
                                    <p:animEffect filter="fade" transition="in">
                                      <p:cBhvr>
                                        <p:cTn dur="500" id="17"/>
                                        <p:tgtEl>
                                          <p:spTgt spid="27"/>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500" id="21"/>
                                        <p:tgtEl>
                                          <p:spTgt spid="29"/>
                                        </p:tgtEl>
                                        <p:attrNameLst>
                                          <p:attrName>ppt_y</p:attrName>
                                        </p:attrNameLst>
                                      </p:cBhvr>
                                      <p:tavLst>
                                        <p:tav tm="0">
                                          <p:val>
                                            <p:strVal val="#ppt_y+#ppt_h*1.125000"/>
                                          </p:val>
                                        </p:tav>
                                        <p:tav tm="100000">
                                          <p:val>
                                            <p:strVal val="#ppt_y"/>
                                          </p:val>
                                        </p:tav>
                                      </p:tavLst>
                                    </p:anim>
                                    <p:animEffect filter="wipe(up)" transition="in">
                                      <p:cBhvr>
                                        <p:cTn dur="500" id="22"/>
                                        <p:tgtEl>
                                          <p:spTgt spid="29"/>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28"/>
                                        </p:tgtEl>
                                        <p:attrNameLst>
                                          <p:attrName>style.visibility</p:attrName>
                                        </p:attrNameLst>
                                      </p:cBhvr>
                                      <p:to>
                                        <p:strVal val="visible"/>
                                      </p:to>
                                    </p:set>
                                    <p:animEffect filter="wipe(left)" transition="in">
                                      <p:cBhvr>
                                        <p:cTn dur="500" id="26"/>
                                        <p:tgtEl>
                                          <p:spTgt spid="28"/>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42"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3"/>
                                        </p:tgtEl>
                                        <p:attrNameLst>
                                          <p:attrName>style.visibility</p:attrName>
                                        </p:attrNameLst>
                                      </p:cBhvr>
                                      <p:to>
                                        <p:strVal val="visible"/>
                                      </p:to>
                                    </p:set>
                                    <p:animEffect filter="fade" transition="in">
                                      <p:cBhvr>
                                        <p:cTn dur="1000" id="36"/>
                                        <p:tgtEl>
                                          <p:spTgt spid="3"/>
                                        </p:tgtEl>
                                      </p:cBhvr>
                                    </p:animEffect>
                                    <p:anim calcmode="lin" valueType="num">
                                      <p:cBhvr>
                                        <p:cTn dur="1000" fill="hold" id="37"/>
                                        <p:tgtEl>
                                          <p:spTgt spid="3"/>
                                        </p:tgtEl>
                                        <p:attrNameLst>
                                          <p:attrName>ppt_x</p:attrName>
                                        </p:attrNameLst>
                                      </p:cBhvr>
                                      <p:tavLst>
                                        <p:tav tm="0">
                                          <p:val>
                                            <p:strVal val="#ppt_x"/>
                                          </p:val>
                                        </p:tav>
                                        <p:tav tm="100000">
                                          <p:val>
                                            <p:strVal val="#ppt_x"/>
                                          </p:val>
                                        </p:tav>
                                      </p:tavLst>
                                    </p:anim>
                                    <p:anim calcmode="lin" valueType="num">
                                      <p:cBhvr>
                                        <p:cTn dur="1000" fill="hold" id="38"/>
                                        <p:tgtEl>
                                          <p:spTgt spid="3"/>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1000" id="41"/>
                                        <p:tgtEl>
                                          <p:spTgt spid="16"/>
                                        </p:tgtEl>
                                      </p:cBhvr>
                                    </p:animEffect>
                                    <p:anim calcmode="lin" valueType="num">
                                      <p:cBhvr>
                                        <p:cTn dur="1000" fill="hold" id="42"/>
                                        <p:tgtEl>
                                          <p:spTgt spid="16"/>
                                        </p:tgtEl>
                                        <p:attrNameLst>
                                          <p:attrName>ppt_x</p:attrName>
                                        </p:attrNameLst>
                                      </p:cBhvr>
                                      <p:tavLst>
                                        <p:tav tm="0">
                                          <p:val>
                                            <p:strVal val="#ppt_x"/>
                                          </p:val>
                                        </p:tav>
                                        <p:tav tm="100000">
                                          <p:val>
                                            <p:strVal val="#ppt_x"/>
                                          </p:val>
                                        </p:tav>
                                      </p:tavLst>
                                    </p:anim>
                                    <p:anim calcmode="lin" valueType="num">
                                      <p:cBhvr>
                                        <p:cTn dur="1000" fill="hold" id="43"/>
                                        <p:tgtEl>
                                          <p:spTgt spid="16"/>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5"/>
                                        </p:tgtEl>
                                        <p:attrNameLst>
                                          <p:attrName>style.visibility</p:attrName>
                                        </p:attrNameLst>
                                      </p:cBhvr>
                                      <p:to>
                                        <p:strVal val="visible"/>
                                      </p:to>
                                    </p:set>
                                    <p:animEffect filter="fade" transition="in">
                                      <p:cBhvr>
                                        <p:cTn dur="1000" id="46"/>
                                        <p:tgtEl>
                                          <p:spTgt spid="5"/>
                                        </p:tgtEl>
                                      </p:cBhvr>
                                    </p:animEffect>
                                    <p:anim calcmode="lin" valueType="num">
                                      <p:cBhvr>
                                        <p:cTn dur="1000" fill="hold" id="47"/>
                                        <p:tgtEl>
                                          <p:spTgt spid="5"/>
                                        </p:tgtEl>
                                        <p:attrNameLst>
                                          <p:attrName>ppt_x</p:attrName>
                                        </p:attrNameLst>
                                      </p:cBhvr>
                                      <p:tavLst>
                                        <p:tav tm="0">
                                          <p:val>
                                            <p:strVal val="#ppt_x"/>
                                          </p:val>
                                        </p:tav>
                                        <p:tav tm="100000">
                                          <p:val>
                                            <p:strVal val="#ppt_x"/>
                                          </p:val>
                                        </p:tav>
                                      </p:tavLst>
                                    </p:anim>
                                    <p:anim calcmode="lin" valueType="num">
                                      <p:cBhvr>
                                        <p:cTn dur="1000" fill="hold" id="48"/>
                                        <p:tgtEl>
                                          <p:spTgt spid="5"/>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1000" id="51"/>
                                        <p:tgtEl>
                                          <p:spTgt spid="20"/>
                                        </p:tgtEl>
                                      </p:cBhvr>
                                    </p:animEffect>
                                    <p:anim calcmode="lin" valueType="num">
                                      <p:cBhvr>
                                        <p:cTn dur="1000" fill="hold" id="52"/>
                                        <p:tgtEl>
                                          <p:spTgt spid="20"/>
                                        </p:tgtEl>
                                        <p:attrNameLst>
                                          <p:attrName>ppt_x</p:attrName>
                                        </p:attrNameLst>
                                      </p:cBhvr>
                                      <p:tavLst>
                                        <p:tav tm="0">
                                          <p:val>
                                            <p:strVal val="#ppt_x"/>
                                          </p:val>
                                        </p:tav>
                                        <p:tav tm="100000">
                                          <p:val>
                                            <p:strVal val="#ppt_x"/>
                                          </p:val>
                                        </p:tav>
                                      </p:tavLst>
                                    </p:anim>
                                    <p:anim calcmode="lin" valueType="num">
                                      <p:cBhvr>
                                        <p:cTn dur="1000" fill="hold" id="53"/>
                                        <p:tgtEl>
                                          <p:spTgt spid="20"/>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6"/>
                                        </p:tgtEl>
                                        <p:attrNameLst>
                                          <p:attrName>style.visibility</p:attrName>
                                        </p:attrNameLst>
                                      </p:cBhvr>
                                      <p:to>
                                        <p:strVal val="visible"/>
                                      </p:to>
                                    </p:set>
                                    <p:animEffect filter="fade" transition="in">
                                      <p:cBhvr>
                                        <p:cTn dur="1000" id="56"/>
                                        <p:tgtEl>
                                          <p:spTgt spid="6"/>
                                        </p:tgtEl>
                                      </p:cBhvr>
                                    </p:animEffect>
                                    <p:anim calcmode="lin" valueType="num">
                                      <p:cBhvr>
                                        <p:cTn dur="1000" fill="hold" id="57"/>
                                        <p:tgtEl>
                                          <p:spTgt spid="6"/>
                                        </p:tgtEl>
                                        <p:attrNameLst>
                                          <p:attrName>ppt_x</p:attrName>
                                        </p:attrNameLst>
                                      </p:cBhvr>
                                      <p:tavLst>
                                        <p:tav tm="0">
                                          <p:val>
                                            <p:strVal val="#ppt_x"/>
                                          </p:val>
                                        </p:tav>
                                        <p:tav tm="100000">
                                          <p:val>
                                            <p:strVal val="#ppt_x"/>
                                          </p:val>
                                        </p:tav>
                                      </p:tavLst>
                                    </p:anim>
                                    <p:anim calcmode="lin" valueType="num">
                                      <p:cBhvr>
                                        <p:cTn dur="1000" fill="hold" id="58"/>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22" presetSubtype="1">
                                  <p:stCondLst>
                                    <p:cond delay="0"/>
                                  </p:stCondLst>
                                  <p:childTnLst>
                                    <p:set>
                                      <p:cBhvr>
                                        <p:cTn dur="1" fill="hold" id="62">
                                          <p:stCondLst>
                                            <p:cond delay="0"/>
                                          </p:stCondLst>
                                        </p:cTn>
                                        <p:tgtEl>
                                          <p:spTgt spid="34"/>
                                        </p:tgtEl>
                                        <p:attrNameLst>
                                          <p:attrName>style.visibility</p:attrName>
                                        </p:attrNameLst>
                                      </p:cBhvr>
                                      <p:to>
                                        <p:strVal val="visible"/>
                                      </p:to>
                                    </p:set>
                                    <p:animEffect filter="wipe(up)" transition="in">
                                      <p:cBhvr>
                                        <p:cTn dur="500" id="63"/>
                                        <p:tgtEl>
                                          <p:spTgt spid="34"/>
                                        </p:tgtEl>
                                      </p:cBhvr>
                                    </p:animEffect>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id="66" nodeType="clickEffect" presetClass="entr" presetID="2" presetSubtype="2">
                                  <p:stCondLst>
                                    <p:cond delay="0"/>
                                  </p:stCondLst>
                                  <p:childTnLst>
                                    <p:set>
                                      <p:cBhvr>
                                        <p:cTn dur="1" fill="hold" id="67">
                                          <p:stCondLst>
                                            <p:cond delay="0"/>
                                          </p:stCondLst>
                                        </p:cTn>
                                        <p:tgtEl>
                                          <p:spTgt spid="4"/>
                                        </p:tgtEl>
                                        <p:attrNameLst>
                                          <p:attrName>style.visibility</p:attrName>
                                        </p:attrNameLst>
                                      </p:cBhvr>
                                      <p:to>
                                        <p:strVal val="visible"/>
                                      </p:to>
                                    </p:set>
                                    <p:anim calcmode="lin" valueType="num">
                                      <p:cBhvr additive="base">
                                        <p:cTn dur="500" fill="hold" id="68"/>
                                        <p:tgtEl>
                                          <p:spTgt spid="4"/>
                                        </p:tgtEl>
                                        <p:attrNameLst>
                                          <p:attrName>ppt_x</p:attrName>
                                        </p:attrNameLst>
                                      </p:cBhvr>
                                      <p:tavLst>
                                        <p:tav tm="0">
                                          <p:val>
                                            <p:strVal val="1+#ppt_w/2"/>
                                          </p:val>
                                        </p:tav>
                                        <p:tav tm="100000">
                                          <p:val>
                                            <p:strVal val="#ppt_x"/>
                                          </p:val>
                                        </p:tav>
                                      </p:tavLst>
                                    </p:anim>
                                    <p:anim calcmode="lin" valueType="num">
                                      <p:cBhvr additive="base">
                                        <p:cTn dur="500" fill="hold" id="69"/>
                                        <p:tgtEl>
                                          <p:spTgt spid="4"/>
                                        </p:tgtEl>
                                        <p:attrNameLst>
                                          <p:attrName>ppt_y</p:attrName>
                                        </p:attrNameLst>
                                      </p:cBhvr>
                                      <p:tavLst>
                                        <p:tav tm="0">
                                          <p:val>
                                            <p:strVal val="#ppt_y"/>
                                          </p:val>
                                        </p:tav>
                                        <p:tav tm="100000">
                                          <p:val>
                                            <p:strVal val="#ppt_y"/>
                                          </p:val>
                                        </p:tav>
                                      </p:tavLst>
                                    </p:anim>
                                  </p:childTnLst>
                                </p:cTn>
                              </p:par>
                              <p:par>
                                <p:cTn fill="hold" id="70" nodeType="withEffect" presetClass="entr" presetID="2" presetSubtype="2">
                                  <p:stCondLst>
                                    <p:cond delay="0"/>
                                  </p:stCondLst>
                                  <p:childTnLst>
                                    <p:set>
                                      <p:cBhvr>
                                        <p:cTn dur="1" fill="hold" id="71">
                                          <p:stCondLst>
                                            <p:cond delay="0"/>
                                          </p:stCondLst>
                                        </p:cTn>
                                        <p:tgtEl>
                                          <p:spTgt spid="2"/>
                                        </p:tgtEl>
                                        <p:attrNameLst>
                                          <p:attrName>style.visibility</p:attrName>
                                        </p:attrNameLst>
                                      </p:cBhvr>
                                      <p:to>
                                        <p:strVal val="visible"/>
                                      </p:to>
                                    </p:set>
                                    <p:anim calcmode="lin" valueType="num">
                                      <p:cBhvr additive="base">
                                        <p:cTn dur="500" fill="hold" id="72"/>
                                        <p:tgtEl>
                                          <p:spTgt spid="2"/>
                                        </p:tgtEl>
                                        <p:attrNameLst>
                                          <p:attrName>ppt_x</p:attrName>
                                        </p:attrNameLst>
                                      </p:cBhvr>
                                      <p:tavLst>
                                        <p:tav tm="0">
                                          <p:val>
                                            <p:strVal val="1+#ppt_w/2"/>
                                          </p:val>
                                        </p:tav>
                                        <p:tav tm="100000">
                                          <p:val>
                                            <p:strVal val="#ppt_x"/>
                                          </p:val>
                                        </p:tav>
                                      </p:tavLst>
                                    </p:anim>
                                    <p:anim calcmode="lin" valueType="num">
                                      <p:cBhvr additive="base">
                                        <p:cTn dur="500" fill="hold" id="73"/>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
      <p:bldP grpId="0" spid="5"/>
      <p:bldP grpId="0" spid="6"/>
      <p:bldP grpId="0" spid="25"/>
      <p:bldP grpId="0" spid="26"/>
      <p:bldP grpId="0" spid="27"/>
      <p:bldP grpId="0" spid="28"/>
      <p:bldP grpId="0" spid="2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6577610" y="2181894"/>
            <a:ext cx="3446391" cy="3446391"/>
            <a:chOff x="6050212" y="1217228"/>
            <a:chExt cx="4285654" cy="4285654"/>
          </a:xfrm>
        </p:grpSpPr>
        <p:sp>
          <p:nvSpPr>
            <p:cNvPr id="3" name="矩形 2"/>
            <p:cNvSpPr/>
            <p:nvPr/>
          </p:nvSpPr>
          <p:spPr>
            <a:xfrm rot="2700000">
              <a:off x="6050212" y="1217228"/>
              <a:ext cx="4285654" cy="4285654"/>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rot="2700000">
              <a:off x="7123274" y="2290289"/>
              <a:ext cx="2139532" cy="2139532"/>
            </a:xfrm>
            <a:prstGeom prst="rect">
              <a:avLst/>
            </a:prstGeom>
            <a:solidFill>
              <a:srgbClr val="1D4C77">
                <a:alpha val="90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503E0C68-DA60-417A-94AF-3E2A39D1D51A}"/>
              </a:ext>
            </a:extLst>
          </p:cNvPr>
          <p:cNvSpPr txBox="1"/>
          <p:nvPr/>
        </p:nvSpPr>
        <p:spPr>
          <a:xfrm>
            <a:off x="1299271" y="2978413"/>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a:t>
            </a:r>
          </a:p>
        </p:txBody>
      </p:sp>
      <p:sp>
        <p:nvSpPr>
          <p:cNvPr id="6" name="TextBox 7">
            <a:extLst>
              <a:ext uri="{FF2B5EF4-FFF2-40B4-BE49-F238E27FC236}">
                <a16:creationId xmlns:a16="http://schemas.microsoft.com/office/drawing/2014/main" id="{8DE6CD62-A5CF-42EF-B6BB-0447C20B7252}"/>
              </a:ext>
            </a:extLst>
          </p:cNvPr>
          <p:cNvSpPr txBox="1"/>
          <p:nvPr/>
        </p:nvSpPr>
        <p:spPr>
          <a:xfrm>
            <a:off x="1299270" y="247005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产品功能描述</a:t>
            </a:r>
          </a:p>
        </p:txBody>
      </p:sp>
      <p:sp>
        <p:nvSpPr>
          <p:cNvPr id="12" name="Freeform 5"/>
          <p:cNvSpPr>
            <a:spLocks noEditPoints="1"/>
          </p:cNvSpPr>
          <p:nvPr/>
        </p:nvSpPr>
        <p:spPr bwMode="auto">
          <a:xfrm>
            <a:off x="8121227" y="3259739"/>
            <a:ext cx="391524" cy="391410"/>
          </a:xfrm>
          <a:custGeom>
            <a:gdLst>
              <a:gd fmla="*/ 1243 w 1456" name="T0"/>
              <a:gd fmla="*/ 213 h 1456" name="T1"/>
              <a:gd fmla="*/ 1243 w 1456" name="T2"/>
              <a:gd fmla="*/ 1243 h 1456" name="T3"/>
              <a:gd fmla="*/ 213 w 1456" name="T4"/>
              <a:gd fmla="*/ 1243 h 1456" name="T5"/>
              <a:gd fmla="*/ 213 w 1456" name="T6"/>
              <a:gd fmla="*/ 213 h 1456" name="T7"/>
              <a:gd fmla="*/ 1200 w 1456" name="T8"/>
              <a:gd fmla="*/ 256 h 1456" name="T9"/>
              <a:gd fmla="*/ 1020 w 1456" name="T10"/>
              <a:gd fmla="*/ 220 h 1456" name="T11"/>
              <a:gd fmla="*/ 1318 w 1456" name="T12"/>
              <a:gd fmla="*/ 414 h 1456" name="T13"/>
              <a:gd fmla="*/ 1395 w 1456" name="T14"/>
              <a:gd fmla="*/ 698 h 1456" name="T15"/>
              <a:gd fmla="*/ 1109 w 1456" name="T16"/>
              <a:gd fmla="*/ 475 h 1456" name="T17"/>
              <a:gd fmla="*/ 1395 w 1456" name="T18"/>
              <a:gd fmla="*/ 698 h 1456" name="T19"/>
              <a:gd fmla="*/ 1319 w 1456" name="T20"/>
              <a:gd fmla="*/ 1039 h 1456" name="T21"/>
              <a:gd fmla="*/ 1020 w 1456" name="T22"/>
              <a:gd fmla="*/ 1236 h 1456" name="T23"/>
              <a:gd fmla="*/ 1200 w 1456" name="T24"/>
              <a:gd fmla="*/ 1200 h 1456" name="T25"/>
              <a:gd fmla="*/ 1395 w 1456" name="T26"/>
              <a:gd fmla="*/ 758 h 1456" name="T27"/>
              <a:gd fmla="*/ 1109 w 1456" name="T28"/>
              <a:gd fmla="*/ 979 h 1456" name="T29"/>
              <a:gd fmla="*/ 256 w 1456" name="T30"/>
              <a:gd fmla="*/ 1200 h 1456" name="T31"/>
              <a:gd fmla="*/ 436 w 1456" name="T32"/>
              <a:gd fmla="*/ 1236 h 1456" name="T33"/>
              <a:gd fmla="*/ 137 w 1456" name="T34"/>
              <a:gd fmla="*/ 1039 h 1456" name="T35"/>
              <a:gd fmla="*/ 61 w 1456" name="T36"/>
              <a:gd fmla="*/ 758 h 1456" name="T37"/>
              <a:gd fmla="*/ 347 w 1456" name="T38"/>
              <a:gd fmla="*/ 979 h 1456" name="T39"/>
              <a:gd fmla="*/ 61 w 1456" name="T40"/>
              <a:gd fmla="*/ 758 h 1456" name="T41"/>
              <a:gd fmla="*/ 138 w 1456" name="T42"/>
              <a:gd fmla="*/ 414 h 1456" name="T43"/>
              <a:gd fmla="*/ 436 w 1456" name="T44"/>
              <a:gd fmla="*/ 220 h 1456" name="T45"/>
              <a:gd fmla="*/ 256 w 1456" name="T46"/>
              <a:gd fmla="*/ 256 h 1456" name="T47"/>
              <a:gd fmla="*/ 61 w 1456" name="T48"/>
              <a:gd fmla="*/ 698 h 1456" name="T49"/>
              <a:gd fmla="*/ 347 w 1456" name="T50"/>
              <a:gd fmla="*/ 475 h 1456" name="T51"/>
              <a:gd fmla="*/ 383 w 1456" name="T52"/>
              <a:gd fmla="*/ 698 h 1456" name="T53"/>
              <a:gd fmla="*/ 698 w 1456" name="T54"/>
              <a:gd fmla="*/ 475 h 1456" name="T55"/>
              <a:gd fmla="*/ 383 w 1456" name="T56"/>
              <a:gd fmla="*/ 698 h 1456" name="T57"/>
              <a:gd fmla="*/ 1073 w 1456" name="T58"/>
              <a:gd fmla="*/ 698 h 1456" name="T59"/>
              <a:gd fmla="*/ 758 w 1456" name="T60"/>
              <a:gd fmla="*/ 475 h 1456" name="T61"/>
              <a:gd fmla="*/ 1073 w 1456" name="T62"/>
              <a:gd fmla="*/ 758 h 1456" name="T63"/>
              <a:gd fmla="*/ 758 w 1456" name="T64"/>
              <a:gd fmla="*/ 979 h 1456" name="T65"/>
              <a:gd fmla="*/ 1073 w 1456" name="T66"/>
              <a:gd fmla="*/ 758 h 1456" name="T67"/>
              <a:gd fmla="*/ 383 w 1456" name="T68"/>
              <a:gd fmla="*/ 758 h 1456" name="T69"/>
              <a:gd fmla="*/ 698 w 1456" name="T70"/>
              <a:gd fmla="*/ 979 h 1456" name="T71"/>
              <a:gd fmla="*/ 967 w 1456" name="T72"/>
              <a:gd fmla="*/ 249 h 1456" name="T73"/>
              <a:gd fmla="*/ 758 w 1456" name="T74"/>
              <a:gd fmla="*/ 414 h 1456" name="T75"/>
              <a:gd fmla="*/ 967 w 1456" name="T76"/>
              <a:gd fmla="*/ 249 h 1456" name="T77"/>
              <a:gd fmla="*/ 1033 w 1456" name="T78"/>
              <a:gd fmla="*/ 1039 h 1456" name="T79"/>
              <a:gd fmla="*/ 758 w 1456" name="T80"/>
              <a:gd fmla="*/ 1393 h 1456" name="T81"/>
              <a:gd fmla="*/ 489 w 1456" name="T82"/>
              <a:gd fmla="*/ 1207 h 1456" name="T83"/>
              <a:gd fmla="*/ 698 w 1456" name="T84"/>
              <a:gd fmla="*/ 1039 h 1456" name="T85"/>
              <a:gd fmla="*/ 489 w 1456" name="T86"/>
              <a:gd fmla="*/ 1207 h 1456" name="T87"/>
              <a:gd fmla="*/ 423 w 1456" name="T88"/>
              <a:gd fmla="*/ 414 h 1456" name="T89"/>
              <a:gd fmla="*/ 698 w 1456" name="T90"/>
              <a:gd fmla="*/ 63 h 14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56" w="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chemeClr val="bg1"/>
          </a:solidFill>
          <a:ln>
            <a:noFill/>
          </a:ln>
          <a:effectLst>
            <a:reflection algn="bl" blurRad="152400" dir="5400000" dist="88900" endPos="54000" rotWithShape="0" stA="70000" sy="-100000"/>
          </a:effectLst>
        </p:spPr>
        <p:txBody>
          <a:bodyPr anchor="t" anchorCtr="0" bIns="34290" compatLnSpc="1" lIns="68580" numCol="1" rIns="68580" tIns="34290" vert="horz" wrap="square">
            <a:prstTxWarp prst="textNoShape">
              <a:avLst/>
            </a:prstTxWarp>
          </a:bodyPr>
          <a:lstStyle/>
          <a:p>
            <a:endParaRPr altLang="en-US" lang="zh-CN">
              <a:solidFill>
                <a:prstClr val="black"/>
              </a:solidFill>
              <a:latin charset="0" pitchFamily="2" typeface="Bebas"/>
              <a:ea charset="-122" panose="020b0503020204020204" pitchFamily="34" typeface="微软雅黑"/>
              <a:sym charset="0" pitchFamily="2" typeface="Bebas"/>
            </a:endParaRPr>
          </a:p>
        </p:txBody>
      </p:sp>
      <p:sp>
        <p:nvSpPr>
          <p:cNvPr id="13" name="文本框 12">
            <a:extLst>
              <a:ext uri="{FF2B5EF4-FFF2-40B4-BE49-F238E27FC236}">
                <a16:creationId xmlns:a16="http://schemas.microsoft.com/office/drawing/2014/main" id="{503E0C68-DA60-417A-94AF-3E2A39D1D51A}"/>
              </a:ext>
            </a:extLst>
          </p:cNvPr>
          <p:cNvSpPr txBox="1"/>
          <p:nvPr/>
        </p:nvSpPr>
        <p:spPr>
          <a:xfrm>
            <a:off x="7377979" y="3818590"/>
            <a:ext cx="1878020" cy="626364"/>
          </a:xfrm>
          <a:prstGeom prst="rect">
            <a:avLst/>
          </a:prstGeom>
          <a:noFill/>
        </p:spPr>
        <p:txBody>
          <a:bodyPr rtlCol="0" wrap="square">
            <a:spAutoFit/>
          </a:bodyPr>
          <a:lstStyle/>
          <a:p>
            <a:pPr algn="ctr">
              <a:lnSpc>
                <a:spcPct val="130000"/>
              </a:lnSpc>
            </a:pPr>
            <a:r>
              <a:rPr altLang="en-US" lang="zh-CN" sz="900">
                <a:solidFill>
                  <a:schemeClr val="bg1"/>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sp>
        <p:nvSpPr>
          <p:cNvPr id="14" name="椭圆 13"/>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17" name="文本框 16"/>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18" name="文本框 17"/>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产品功能</a:t>
            </a:r>
          </a:p>
        </p:txBody>
      </p:sp>
    </p:spTree>
    <p:extLst>
      <p:ext uri="{BB962C8B-B14F-4D97-AF65-F5344CB8AC3E}">
        <p14:creationId val="38417755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750" fill="hold" id="7"/>
                                        <p:tgtEl>
                                          <p:spTgt spid="14"/>
                                        </p:tgtEl>
                                        <p:attrNameLst>
                                          <p:attrName>ppt_x</p:attrName>
                                        </p:attrNameLst>
                                      </p:cBhvr>
                                      <p:tavLst>
                                        <p:tav tm="0">
                                          <p:val>
                                            <p:strVal val="0-#ppt_w/2"/>
                                          </p:val>
                                        </p:tav>
                                        <p:tav tm="100000">
                                          <p:val>
                                            <p:strVal val="#ppt_x"/>
                                          </p:val>
                                        </p:tav>
                                      </p:tavLst>
                                    </p:anim>
                                    <p:anim calcmode="lin" valueType="num">
                                      <p:cBhvr additive="base">
                                        <p:cTn dur="750" fill="hold" id="8"/>
                                        <p:tgtEl>
                                          <p:spTgt spid="14"/>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750" fill="hold" id="11"/>
                                        <p:tgtEl>
                                          <p:spTgt spid="15"/>
                                        </p:tgtEl>
                                        <p:attrNameLst>
                                          <p:attrName>ppt_x</p:attrName>
                                        </p:attrNameLst>
                                      </p:cBhvr>
                                      <p:tavLst>
                                        <p:tav tm="0">
                                          <p:val>
                                            <p:strVal val="1+#ppt_w/2"/>
                                          </p:val>
                                        </p:tav>
                                        <p:tav tm="100000">
                                          <p:val>
                                            <p:strVal val="#ppt_x"/>
                                          </p:val>
                                        </p:tav>
                                      </p:tavLst>
                                    </p:anim>
                                    <p:anim calcmode="lin" valueType="num">
                                      <p:cBhvr additive="base">
                                        <p:cTn dur="750" fill="hold" id="12"/>
                                        <p:tgtEl>
                                          <p:spTgt spid="15"/>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16"/>
                                        </p:tgtEl>
                                        <p:attrNameLst>
                                          <p:attrName>style.visibility</p:attrName>
                                        </p:attrNameLst>
                                      </p:cBhvr>
                                      <p:to>
                                        <p:strVal val="visible"/>
                                      </p:to>
                                    </p:set>
                                    <p:anim calcmode="lin" valueType="num">
                                      <p:cBhvr>
                                        <p:cTn dur="500" fill="hold" id="15"/>
                                        <p:tgtEl>
                                          <p:spTgt spid="16"/>
                                        </p:tgtEl>
                                        <p:attrNameLst>
                                          <p:attrName>ppt_w</p:attrName>
                                        </p:attrNameLst>
                                      </p:cBhvr>
                                      <p:tavLst>
                                        <p:tav tm="0">
                                          <p:val>
                                            <p:fltVal val="0"/>
                                          </p:val>
                                        </p:tav>
                                        <p:tav tm="100000">
                                          <p:val>
                                            <p:strVal val="#ppt_w"/>
                                          </p:val>
                                        </p:tav>
                                      </p:tavLst>
                                    </p:anim>
                                    <p:anim calcmode="lin" valueType="num">
                                      <p:cBhvr>
                                        <p:cTn dur="500" fill="hold" id="16"/>
                                        <p:tgtEl>
                                          <p:spTgt spid="16"/>
                                        </p:tgtEl>
                                        <p:attrNameLst>
                                          <p:attrName>ppt_h</p:attrName>
                                        </p:attrNameLst>
                                      </p:cBhvr>
                                      <p:tavLst>
                                        <p:tav tm="0">
                                          <p:val>
                                            <p:fltVal val="0"/>
                                          </p:val>
                                        </p:tav>
                                        <p:tav tm="100000">
                                          <p:val>
                                            <p:strVal val="#ppt_h"/>
                                          </p:val>
                                        </p:tav>
                                      </p:tavLst>
                                    </p:anim>
                                    <p:animEffect filter="fade" transition="in">
                                      <p:cBhvr>
                                        <p:cTn dur="500" id="17"/>
                                        <p:tgtEl>
                                          <p:spTgt spid="16"/>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additive="base">
                                        <p:cTn dur="500" id="21"/>
                                        <p:tgtEl>
                                          <p:spTgt spid="18"/>
                                        </p:tgtEl>
                                        <p:attrNameLst>
                                          <p:attrName>ppt_y</p:attrName>
                                        </p:attrNameLst>
                                      </p:cBhvr>
                                      <p:tavLst>
                                        <p:tav tm="0">
                                          <p:val>
                                            <p:strVal val="#ppt_y+#ppt_h*1.125000"/>
                                          </p:val>
                                        </p:tav>
                                        <p:tav tm="100000">
                                          <p:val>
                                            <p:strVal val="#ppt_y"/>
                                          </p:val>
                                        </p:tav>
                                      </p:tavLst>
                                    </p:anim>
                                    <p:animEffect filter="wipe(up)" transition="in">
                                      <p:cBhvr>
                                        <p:cTn dur="500" id="22"/>
                                        <p:tgtEl>
                                          <p:spTgt spid="18"/>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17"/>
                                        </p:tgtEl>
                                        <p:attrNameLst>
                                          <p:attrName>style.visibility</p:attrName>
                                        </p:attrNameLst>
                                      </p:cBhvr>
                                      <p:to>
                                        <p:strVal val="visible"/>
                                      </p:to>
                                    </p:set>
                                    <p:animEffect filter="wipe(left)" transition="in">
                                      <p:cBhvr>
                                        <p:cTn dur="500" id="26"/>
                                        <p:tgtEl>
                                          <p:spTgt spid="17"/>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Effect filter="fade" transition="in">
                                      <p:cBhvr>
                                        <p:cTn dur="500" id="31"/>
                                        <p:tgtEl>
                                          <p:spTgt spid="12"/>
                                        </p:tgtEl>
                                      </p:cBhvr>
                                    </p:animEffect>
                                  </p:childTnLst>
                                </p:cTn>
                              </p:par>
                              <p:par>
                                <p:cTn fill="hold" id="32" nodeType="with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p:cTn dur="500" fill="hold" id="39"/>
                                        <p:tgtEl>
                                          <p:spTgt spid="13"/>
                                        </p:tgtEl>
                                        <p:attrNameLst>
                                          <p:attrName>ppt_w</p:attrName>
                                        </p:attrNameLst>
                                      </p:cBhvr>
                                      <p:tavLst>
                                        <p:tav tm="0">
                                          <p:val>
                                            <p:fltVal val="0"/>
                                          </p:val>
                                        </p:tav>
                                        <p:tav tm="100000">
                                          <p:val>
                                            <p:strVal val="#ppt_w"/>
                                          </p:val>
                                        </p:tav>
                                      </p:tavLst>
                                    </p:anim>
                                    <p:anim calcmode="lin" valueType="num">
                                      <p:cBhvr>
                                        <p:cTn dur="500" fill="hold" id="40"/>
                                        <p:tgtEl>
                                          <p:spTgt spid="13"/>
                                        </p:tgtEl>
                                        <p:attrNameLst>
                                          <p:attrName>ppt_h</p:attrName>
                                        </p:attrNameLst>
                                      </p:cBhvr>
                                      <p:tavLst>
                                        <p:tav tm="0">
                                          <p:val>
                                            <p:fltVal val="0"/>
                                          </p:val>
                                        </p:tav>
                                        <p:tav tm="100000">
                                          <p:val>
                                            <p:strVal val="#ppt_h"/>
                                          </p:val>
                                        </p:tav>
                                      </p:tavLst>
                                    </p:anim>
                                    <p:animEffect filter="fade" transition="in">
                                      <p:cBhvr>
                                        <p:cTn dur="500" id="41"/>
                                        <p:tgtEl>
                                          <p:spTgt spid="13"/>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42" presetSubtype="0">
                                  <p:stCondLst>
                                    <p:cond delay="0"/>
                                  </p:stCondLst>
                                  <p:childTnLst>
                                    <p:set>
                                      <p:cBhvr>
                                        <p:cTn dur="1" fill="hold" id="45">
                                          <p:stCondLst>
                                            <p:cond delay="0"/>
                                          </p:stCondLst>
                                        </p:cTn>
                                        <p:tgtEl>
                                          <p:spTgt spid="5"/>
                                        </p:tgtEl>
                                        <p:attrNameLst>
                                          <p:attrName>style.visibility</p:attrName>
                                        </p:attrNameLst>
                                      </p:cBhvr>
                                      <p:to>
                                        <p:strVal val="visible"/>
                                      </p:to>
                                    </p:set>
                                    <p:animEffect filter="fade" transition="in">
                                      <p:cBhvr>
                                        <p:cTn dur="1000" id="46"/>
                                        <p:tgtEl>
                                          <p:spTgt spid="5"/>
                                        </p:tgtEl>
                                      </p:cBhvr>
                                    </p:animEffect>
                                    <p:anim calcmode="lin" valueType="num">
                                      <p:cBhvr>
                                        <p:cTn dur="1000" fill="hold" id="47"/>
                                        <p:tgtEl>
                                          <p:spTgt spid="5"/>
                                        </p:tgtEl>
                                        <p:attrNameLst>
                                          <p:attrName>ppt_x</p:attrName>
                                        </p:attrNameLst>
                                      </p:cBhvr>
                                      <p:tavLst>
                                        <p:tav tm="0">
                                          <p:val>
                                            <p:strVal val="#ppt_x"/>
                                          </p:val>
                                        </p:tav>
                                        <p:tav tm="100000">
                                          <p:val>
                                            <p:strVal val="#ppt_x"/>
                                          </p:val>
                                        </p:tav>
                                      </p:tavLst>
                                    </p:anim>
                                    <p:anim calcmode="lin" valueType="num">
                                      <p:cBhvr>
                                        <p:cTn dur="1000" fill="hold" id="48"/>
                                        <p:tgtEl>
                                          <p:spTgt spid="5"/>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6"/>
                                        </p:tgtEl>
                                        <p:attrNameLst>
                                          <p:attrName>style.visibility</p:attrName>
                                        </p:attrNameLst>
                                      </p:cBhvr>
                                      <p:to>
                                        <p:strVal val="visible"/>
                                      </p:to>
                                    </p:set>
                                    <p:animEffect filter="fade" transition="in">
                                      <p:cBhvr>
                                        <p:cTn dur="1000" id="51"/>
                                        <p:tgtEl>
                                          <p:spTgt spid="6"/>
                                        </p:tgtEl>
                                      </p:cBhvr>
                                    </p:animEffect>
                                    <p:anim calcmode="lin" valueType="num">
                                      <p:cBhvr>
                                        <p:cTn dur="1000" fill="hold" id="52"/>
                                        <p:tgtEl>
                                          <p:spTgt spid="6"/>
                                        </p:tgtEl>
                                        <p:attrNameLst>
                                          <p:attrName>ppt_x</p:attrName>
                                        </p:attrNameLst>
                                      </p:cBhvr>
                                      <p:tavLst>
                                        <p:tav tm="0">
                                          <p:val>
                                            <p:strVal val="#ppt_x"/>
                                          </p:val>
                                        </p:tav>
                                        <p:tav tm="100000">
                                          <p:val>
                                            <p:strVal val="#ppt_x"/>
                                          </p:val>
                                        </p:tav>
                                      </p:tavLst>
                                    </p:anim>
                                    <p:anim calcmode="lin" valueType="num">
                                      <p:cBhvr>
                                        <p:cTn dur="1000" fill="hold" id="53"/>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
      <p:bldP grpId="0" spid="13"/>
      <p:bldP grpId="0" spid="14"/>
      <p:bldP grpId="0" spid="15"/>
      <p:bldP grpId="0" spid="16"/>
      <p:bldP grpId="0" spid="17"/>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997703" y="3044770"/>
            <a:ext cx="3254644" cy="1379349"/>
            <a:chOff x="883403" y="3006670"/>
            <a:chExt cx="3254644" cy="1379349"/>
          </a:xfrm>
        </p:grpSpPr>
        <p:sp>
          <p:nvSpPr>
            <p:cNvPr id="4" name="圆角矩形 3"/>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7" name="椭圆 6"/>
            <p:cNvSpPr/>
            <p:nvPr/>
          </p:nvSpPr>
          <p:spPr>
            <a:xfrm>
              <a:off x="1122937" y="3408309"/>
              <a:ext cx="643364" cy="643364"/>
            </a:xfrm>
            <a:prstGeom prst="ellipse">
              <a:avLst/>
            </a:prstGeom>
            <a:solidFill>
              <a:srgbClr val="4F4D50"/>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12" name="Freeform 207"/>
            <p:cNvSpPr>
              <a:spLocks noEditPoints="1"/>
            </p:cNvSpPr>
            <p:nvPr/>
          </p:nvSpPr>
          <p:spPr bwMode="auto">
            <a:xfrm>
              <a:off x="1294786" y="3600837"/>
              <a:ext cx="295350" cy="258308"/>
            </a:xfrm>
            <a:custGeom>
              <a:gdLst>
                <a:gd fmla="*/ 112 w 128" name="T0"/>
                <a:gd fmla="*/ 60 h 112" name="T1"/>
                <a:gd fmla="*/ 104 w 128" name="T2"/>
                <a:gd fmla="*/ 60 h 112" name="T3"/>
                <a:gd fmla="*/ 104 w 128" name="T4"/>
                <a:gd fmla="*/ 16 h 112" name="T5"/>
                <a:gd fmla="*/ 88 w 128" name="T6"/>
                <a:gd fmla="*/ 0 h 112" name="T7"/>
                <a:gd fmla="*/ 40 w 128" name="T8"/>
                <a:gd fmla="*/ 0 h 112" name="T9"/>
                <a:gd fmla="*/ 24 w 128" name="T10"/>
                <a:gd fmla="*/ 16 h 112" name="T11"/>
                <a:gd fmla="*/ 24 w 128" name="T12"/>
                <a:gd fmla="*/ 52 h 112" name="T13"/>
                <a:gd fmla="*/ 24 w 128" name="T14"/>
                <a:gd fmla="*/ 56 h 112" name="T15"/>
                <a:gd fmla="*/ 24 w 128" name="T16"/>
                <a:gd fmla="*/ 56 h 112" name="T17"/>
                <a:gd fmla="*/ 24 w 128" name="T18"/>
                <a:gd fmla="*/ 60 h 112" name="T19"/>
                <a:gd fmla="*/ 16 w 128" name="T20"/>
                <a:gd fmla="*/ 60 h 112" name="T21"/>
                <a:gd fmla="*/ 0 w 128" name="T22"/>
                <a:gd fmla="*/ 76 h 112" name="T23"/>
                <a:gd fmla="*/ 0 w 128" name="T24"/>
                <a:gd fmla="*/ 84 h 112" name="T25"/>
                <a:gd fmla="*/ 16 w 128" name="T26"/>
                <a:gd fmla="*/ 100 h 112" name="T27"/>
                <a:gd fmla="*/ 25 w 128" name="T28"/>
                <a:gd fmla="*/ 100 h 112" name="T29"/>
                <a:gd fmla="*/ 40 w 128" name="T30"/>
                <a:gd fmla="*/ 112 h 112" name="T31"/>
                <a:gd fmla="*/ 88 w 128" name="T32"/>
                <a:gd fmla="*/ 112 h 112" name="T33"/>
                <a:gd fmla="*/ 103 w 128" name="T34"/>
                <a:gd fmla="*/ 100 h 112" name="T35"/>
                <a:gd fmla="*/ 112 w 128" name="T36"/>
                <a:gd fmla="*/ 100 h 112" name="T37"/>
                <a:gd fmla="*/ 128 w 128" name="T38"/>
                <a:gd fmla="*/ 84 h 112" name="T39"/>
                <a:gd fmla="*/ 128 w 128" name="T40"/>
                <a:gd fmla="*/ 76 h 112" name="T41"/>
                <a:gd fmla="*/ 112 w 128" name="T42"/>
                <a:gd fmla="*/ 60 h 112" name="T43"/>
                <a:gd fmla="*/ 32 w 128" name="T44"/>
                <a:gd fmla="*/ 16 h 112" name="T45"/>
                <a:gd fmla="*/ 40 w 128" name="T46"/>
                <a:gd fmla="*/ 8 h 112" name="T47"/>
                <a:gd fmla="*/ 88 w 128" name="T48"/>
                <a:gd fmla="*/ 8 h 112" name="T49"/>
                <a:gd fmla="*/ 96 w 128" name="T50"/>
                <a:gd fmla="*/ 16 h 112" name="T51"/>
                <a:gd fmla="*/ 96 w 128" name="T52"/>
                <a:gd fmla="*/ 60 h 112" name="T53"/>
                <a:gd fmla="*/ 32 w 128" name="T54"/>
                <a:gd fmla="*/ 60 h 112" name="T55"/>
                <a:gd fmla="*/ 32 w 128" name="T56"/>
                <a:gd fmla="*/ 16 h 112" name="T57"/>
                <a:gd fmla="*/ 88 w 128" name="T58"/>
                <a:gd fmla="*/ 104 h 112" name="T59"/>
                <a:gd fmla="*/ 40 w 128" name="T60"/>
                <a:gd fmla="*/ 104 h 112" name="T61"/>
                <a:gd fmla="*/ 32 w 128" name="T62"/>
                <a:gd fmla="*/ 96 h 112" name="T63"/>
                <a:gd fmla="*/ 40 w 128" name="T64"/>
                <a:gd fmla="*/ 88 h 112" name="T65"/>
                <a:gd fmla="*/ 88 w 128" name="T66"/>
                <a:gd fmla="*/ 88 h 112" name="T67"/>
                <a:gd fmla="*/ 96 w 128" name="T68"/>
                <a:gd fmla="*/ 96 h 112" name="T69"/>
                <a:gd fmla="*/ 88 w 128" name="T70"/>
                <a:gd fmla="*/ 104 h 112" name="T71"/>
                <a:gd fmla="*/ 120 w 128" name="T72"/>
                <a:gd fmla="*/ 84 h 112" name="T73"/>
                <a:gd fmla="*/ 112 w 128" name="T74"/>
                <a:gd fmla="*/ 92 h 112" name="T75"/>
                <a:gd fmla="*/ 103 w 128" name="T76"/>
                <a:gd fmla="*/ 92 h 112" name="T77"/>
                <a:gd fmla="*/ 88 w 128" name="T78"/>
                <a:gd fmla="*/ 80 h 112" name="T79"/>
                <a:gd fmla="*/ 40 w 128" name="T80"/>
                <a:gd fmla="*/ 80 h 112" name="T81"/>
                <a:gd fmla="*/ 25 w 128" name="T82"/>
                <a:gd fmla="*/ 92 h 112" name="T83"/>
                <a:gd fmla="*/ 16 w 128" name="T84"/>
                <a:gd fmla="*/ 92 h 112" name="T85"/>
                <a:gd fmla="*/ 8 w 128" name="T86"/>
                <a:gd fmla="*/ 84 h 112" name="T87"/>
                <a:gd fmla="*/ 8 w 128" name="T88"/>
                <a:gd fmla="*/ 76 h 112" name="T89"/>
                <a:gd fmla="*/ 16 w 128" name="T90"/>
                <a:gd fmla="*/ 68 h 112" name="T91"/>
                <a:gd fmla="*/ 112 w 128" name="T92"/>
                <a:gd fmla="*/ 68 h 112" name="T93"/>
                <a:gd fmla="*/ 120 w 128" name="T94"/>
                <a:gd fmla="*/ 76 h 112" name="T95"/>
                <a:gd fmla="*/ 120 w 128" name="T96"/>
                <a:gd fmla="*/ 84 h 11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2" w="128">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anchor="t" anchorCtr="0" bIns="34290" compatLnSpc="1" lIns="68580" numCol="1" rIns="68580" tIns="34290" vert="horz" wrap="square">
              <a:prstTxWarp prst="textNoShape">
                <a:avLst/>
              </a:prstTxWarp>
            </a:bodyPr>
            <a:lstStyle/>
            <a:p>
              <a:pPr>
                <a:lnSpc>
                  <a:spcPct val="130000"/>
                </a:lnSpc>
              </a:pPr>
              <a:endParaRPr altLang="en-US" lang="zh-CN">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endParaRPr>
            </a:p>
          </p:txBody>
        </p:sp>
        <p:sp>
          <p:nvSpPr>
            <p:cNvPr id="19" name="TextBox 7">
              <a:extLst>
                <a:ext uri="{FF2B5EF4-FFF2-40B4-BE49-F238E27FC236}">
                  <a16:creationId xmlns:a16="http://schemas.microsoft.com/office/drawing/2014/main" id="{8DE6CD62-A5CF-42EF-B6BB-0447C20B7252}"/>
                </a:ext>
              </a:extLst>
            </p:cNvPr>
            <p:cNvSpPr txBox="1"/>
            <p:nvPr/>
          </p:nvSpPr>
          <p:spPr>
            <a:xfrm>
              <a:off x="1993832"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产品功能一</a:t>
              </a:r>
            </a:p>
          </p:txBody>
        </p:sp>
        <p:sp>
          <p:nvSpPr>
            <p:cNvPr id="20" name="文本框 19">
              <a:extLst>
                <a:ext uri="{FF2B5EF4-FFF2-40B4-BE49-F238E27FC236}">
                  <a16:creationId xmlns:a16="http://schemas.microsoft.com/office/drawing/2014/main" id="{503E0C68-DA60-417A-94AF-3E2A39D1D51A}"/>
                </a:ext>
              </a:extLst>
            </p:cNvPr>
            <p:cNvSpPr txBox="1"/>
            <p:nvPr/>
          </p:nvSpPr>
          <p:spPr>
            <a:xfrm>
              <a:off x="1993833" y="3524742"/>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23" name="组合 22"/>
          <p:cNvGrpSpPr/>
          <p:nvPr/>
        </p:nvGrpSpPr>
        <p:grpSpPr>
          <a:xfrm>
            <a:off x="4438731" y="3044770"/>
            <a:ext cx="3254644" cy="1379349"/>
            <a:chOff x="883403" y="3006670"/>
            <a:chExt cx="3254644" cy="1379349"/>
          </a:xfrm>
        </p:grpSpPr>
        <p:sp>
          <p:nvSpPr>
            <p:cNvPr id="24" name="圆角矩形 23"/>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5" name="椭圆 24"/>
            <p:cNvSpPr/>
            <p:nvPr/>
          </p:nvSpPr>
          <p:spPr>
            <a:xfrm>
              <a:off x="1122937" y="3408309"/>
              <a:ext cx="643364" cy="643364"/>
            </a:xfrm>
            <a:prstGeom prst="ellipse">
              <a:avLst/>
            </a:prstGeom>
            <a:solidFill>
              <a:srgbClr val="1D4C77"/>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27" name="TextBox 7">
              <a:extLst>
                <a:ext uri="{FF2B5EF4-FFF2-40B4-BE49-F238E27FC236}">
                  <a16:creationId xmlns:a16="http://schemas.microsoft.com/office/drawing/2014/main" id="{8DE6CD62-A5CF-42EF-B6BB-0447C20B7252}"/>
                </a:ext>
              </a:extLst>
            </p:cNvPr>
            <p:cNvSpPr txBox="1"/>
            <p:nvPr/>
          </p:nvSpPr>
          <p:spPr>
            <a:xfrm>
              <a:off x="1993831"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产品功能二</a:t>
              </a:r>
            </a:p>
          </p:txBody>
        </p:sp>
        <p:sp>
          <p:nvSpPr>
            <p:cNvPr id="28" name="文本框 27">
              <a:extLst>
                <a:ext uri="{FF2B5EF4-FFF2-40B4-BE49-F238E27FC236}">
                  <a16:creationId xmlns:a16="http://schemas.microsoft.com/office/drawing/2014/main" id="{503E0C68-DA60-417A-94AF-3E2A39D1D51A}"/>
                </a:ext>
              </a:extLst>
            </p:cNvPr>
            <p:cNvSpPr txBox="1"/>
            <p:nvPr/>
          </p:nvSpPr>
          <p:spPr>
            <a:xfrm>
              <a:off x="1993833" y="3524742"/>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29" name="组合 28"/>
          <p:cNvGrpSpPr/>
          <p:nvPr/>
        </p:nvGrpSpPr>
        <p:grpSpPr>
          <a:xfrm>
            <a:off x="7879759" y="3044770"/>
            <a:ext cx="3254644" cy="1379349"/>
            <a:chOff x="883403" y="3006670"/>
            <a:chExt cx="3254644" cy="1379349"/>
          </a:xfrm>
        </p:grpSpPr>
        <p:sp>
          <p:nvSpPr>
            <p:cNvPr id="30" name="圆角矩形 29"/>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1" name="椭圆 30"/>
            <p:cNvSpPr/>
            <p:nvPr/>
          </p:nvSpPr>
          <p:spPr>
            <a:xfrm>
              <a:off x="1122937" y="3408309"/>
              <a:ext cx="643364" cy="643364"/>
            </a:xfrm>
            <a:prstGeom prst="ellipse">
              <a:avLst/>
            </a:prstGeom>
            <a:solidFill>
              <a:srgbClr val="4F4D50"/>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33" name="TextBox 7">
              <a:extLst>
                <a:ext uri="{FF2B5EF4-FFF2-40B4-BE49-F238E27FC236}">
                  <a16:creationId xmlns:a16="http://schemas.microsoft.com/office/drawing/2014/main" id="{8DE6CD62-A5CF-42EF-B6BB-0447C20B7252}"/>
                </a:ext>
              </a:extLst>
            </p:cNvPr>
            <p:cNvSpPr txBox="1"/>
            <p:nvPr/>
          </p:nvSpPr>
          <p:spPr>
            <a:xfrm>
              <a:off x="1993833"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产品功能三</a:t>
              </a:r>
            </a:p>
          </p:txBody>
        </p:sp>
        <p:sp>
          <p:nvSpPr>
            <p:cNvPr id="34" name="文本框 33">
              <a:extLst>
                <a:ext uri="{FF2B5EF4-FFF2-40B4-BE49-F238E27FC236}">
                  <a16:creationId xmlns:a16="http://schemas.microsoft.com/office/drawing/2014/main" id="{503E0C68-DA60-417A-94AF-3E2A39D1D51A}"/>
                </a:ext>
              </a:extLst>
            </p:cNvPr>
            <p:cNvSpPr txBox="1"/>
            <p:nvPr/>
          </p:nvSpPr>
          <p:spPr>
            <a:xfrm>
              <a:off x="1993832" y="3524742"/>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35" name="组合 34"/>
          <p:cNvGrpSpPr/>
          <p:nvPr/>
        </p:nvGrpSpPr>
        <p:grpSpPr>
          <a:xfrm>
            <a:off x="997703" y="4641010"/>
            <a:ext cx="3254644" cy="1379349"/>
            <a:chOff x="883403" y="3006670"/>
            <a:chExt cx="3254644" cy="1379349"/>
          </a:xfrm>
        </p:grpSpPr>
        <p:sp>
          <p:nvSpPr>
            <p:cNvPr id="36" name="圆角矩形 35"/>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7" name="椭圆 36"/>
            <p:cNvSpPr/>
            <p:nvPr/>
          </p:nvSpPr>
          <p:spPr>
            <a:xfrm>
              <a:off x="1122937" y="3408309"/>
              <a:ext cx="643364" cy="643364"/>
            </a:xfrm>
            <a:prstGeom prst="ellipse">
              <a:avLst/>
            </a:prstGeom>
            <a:solidFill>
              <a:srgbClr val="1D4C77"/>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39" name="TextBox 7">
              <a:extLst>
                <a:ext uri="{FF2B5EF4-FFF2-40B4-BE49-F238E27FC236}">
                  <a16:creationId xmlns:a16="http://schemas.microsoft.com/office/drawing/2014/main" id="{8DE6CD62-A5CF-42EF-B6BB-0447C20B7252}"/>
                </a:ext>
              </a:extLst>
            </p:cNvPr>
            <p:cNvSpPr txBox="1"/>
            <p:nvPr/>
          </p:nvSpPr>
          <p:spPr>
            <a:xfrm>
              <a:off x="1993832"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产品功能四</a:t>
              </a:r>
            </a:p>
          </p:txBody>
        </p:sp>
        <p:sp>
          <p:nvSpPr>
            <p:cNvPr id="40" name="文本框 39">
              <a:extLst>
                <a:ext uri="{FF2B5EF4-FFF2-40B4-BE49-F238E27FC236}">
                  <a16:creationId xmlns:a16="http://schemas.microsoft.com/office/drawing/2014/main" id="{503E0C68-DA60-417A-94AF-3E2A39D1D51A}"/>
                </a:ext>
              </a:extLst>
            </p:cNvPr>
            <p:cNvSpPr txBox="1"/>
            <p:nvPr/>
          </p:nvSpPr>
          <p:spPr>
            <a:xfrm>
              <a:off x="1993833" y="3524741"/>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41" name="组合 40"/>
          <p:cNvGrpSpPr/>
          <p:nvPr/>
        </p:nvGrpSpPr>
        <p:grpSpPr>
          <a:xfrm>
            <a:off x="4438731" y="4641010"/>
            <a:ext cx="3254644" cy="1379349"/>
            <a:chOff x="883403" y="3006670"/>
            <a:chExt cx="3254644" cy="1379349"/>
          </a:xfrm>
        </p:grpSpPr>
        <p:sp>
          <p:nvSpPr>
            <p:cNvPr id="42" name="圆角矩形 41"/>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3" name="椭圆 42"/>
            <p:cNvSpPr/>
            <p:nvPr/>
          </p:nvSpPr>
          <p:spPr>
            <a:xfrm>
              <a:off x="1122937" y="3408309"/>
              <a:ext cx="643364" cy="643364"/>
            </a:xfrm>
            <a:prstGeom prst="ellipse">
              <a:avLst/>
            </a:prstGeom>
            <a:solidFill>
              <a:srgbClr val="4F4D50"/>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45" name="TextBox 7">
              <a:extLst>
                <a:ext uri="{FF2B5EF4-FFF2-40B4-BE49-F238E27FC236}">
                  <a16:creationId xmlns:a16="http://schemas.microsoft.com/office/drawing/2014/main" id="{8DE6CD62-A5CF-42EF-B6BB-0447C20B7252}"/>
                </a:ext>
              </a:extLst>
            </p:cNvPr>
            <p:cNvSpPr txBox="1"/>
            <p:nvPr/>
          </p:nvSpPr>
          <p:spPr>
            <a:xfrm>
              <a:off x="1993831"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产品功能五</a:t>
              </a:r>
            </a:p>
          </p:txBody>
        </p:sp>
        <p:sp>
          <p:nvSpPr>
            <p:cNvPr id="46" name="文本框 45">
              <a:extLst>
                <a:ext uri="{FF2B5EF4-FFF2-40B4-BE49-F238E27FC236}">
                  <a16:creationId xmlns:a16="http://schemas.microsoft.com/office/drawing/2014/main" id="{503E0C68-DA60-417A-94AF-3E2A39D1D51A}"/>
                </a:ext>
              </a:extLst>
            </p:cNvPr>
            <p:cNvSpPr txBox="1"/>
            <p:nvPr/>
          </p:nvSpPr>
          <p:spPr>
            <a:xfrm>
              <a:off x="1993833" y="3524741"/>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47" name="组合 46"/>
          <p:cNvGrpSpPr/>
          <p:nvPr/>
        </p:nvGrpSpPr>
        <p:grpSpPr>
          <a:xfrm>
            <a:off x="7879759" y="4641010"/>
            <a:ext cx="3254644" cy="1379349"/>
            <a:chOff x="883403" y="3006670"/>
            <a:chExt cx="3254644" cy="1379349"/>
          </a:xfrm>
        </p:grpSpPr>
        <p:sp>
          <p:nvSpPr>
            <p:cNvPr id="48" name="圆角矩形 47"/>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9" name="椭圆 48"/>
            <p:cNvSpPr/>
            <p:nvPr/>
          </p:nvSpPr>
          <p:spPr>
            <a:xfrm>
              <a:off x="1122937" y="3408309"/>
              <a:ext cx="643364" cy="643364"/>
            </a:xfrm>
            <a:prstGeom prst="ellipse">
              <a:avLst/>
            </a:prstGeom>
            <a:solidFill>
              <a:srgbClr val="1D4C77"/>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51" name="TextBox 7">
              <a:extLst>
                <a:ext uri="{FF2B5EF4-FFF2-40B4-BE49-F238E27FC236}">
                  <a16:creationId xmlns:a16="http://schemas.microsoft.com/office/drawing/2014/main" id="{8DE6CD62-A5CF-42EF-B6BB-0447C20B7252}"/>
                </a:ext>
              </a:extLst>
            </p:cNvPr>
            <p:cNvSpPr txBox="1"/>
            <p:nvPr/>
          </p:nvSpPr>
          <p:spPr>
            <a:xfrm>
              <a:off x="1993833"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产品功能六</a:t>
              </a:r>
            </a:p>
          </p:txBody>
        </p:sp>
        <p:sp>
          <p:nvSpPr>
            <p:cNvPr id="52" name="文本框 51">
              <a:extLst>
                <a:ext uri="{FF2B5EF4-FFF2-40B4-BE49-F238E27FC236}">
                  <a16:creationId xmlns:a16="http://schemas.microsoft.com/office/drawing/2014/main" id="{503E0C68-DA60-417A-94AF-3E2A39D1D51A}"/>
                </a:ext>
              </a:extLst>
            </p:cNvPr>
            <p:cNvSpPr txBox="1"/>
            <p:nvPr/>
          </p:nvSpPr>
          <p:spPr>
            <a:xfrm>
              <a:off x="1993832" y="3524741"/>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sp>
        <p:nvSpPr>
          <p:cNvPr id="10" name="Freeform 158"/>
          <p:cNvSpPr>
            <a:spLocks noEditPoints="1"/>
          </p:cNvSpPr>
          <p:nvPr/>
        </p:nvSpPr>
        <p:spPr bwMode="auto">
          <a:xfrm>
            <a:off x="4875179" y="3655541"/>
            <a:ext cx="249536" cy="258308"/>
          </a:xfrm>
          <a:custGeom>
            <a:gdLst>
              <a:gd fmla="*/ 107 w 108" name="T0"/>
              <a:gd fmla="*/ 7 h 112" name="T1"/>
              <a:gd fmla="*/ 108 w 108" name="T2"/>
              <a:gd fmla="*/ 4 h 112" name="T3"/>
              <a:gd fmla="*/ 105 w 108" name="T4"/>
              <a:gd fmla="*/ 0 h 112" name="T5"/>
              <a:gd fmla="*/ 104 w 108" name="T6"/>
              <a:gd fmla="*/ 0 h 112" name="T7"/>
              <a:gd fmla="*/ 4 w 108" name="T8"/>
              <a:gd fmla="*/ 0 h 112" name="T9"/>
              <a:gd fmla="*/ 1 w 108" name="T10"/>
              <a:gd fmla="*/ 1 h 112" name="T11"/>
              <a:gd fmla="*/ 1 w 108" name="T12"/>
              <a:gd fmla="*/ 7 h 112" name="T13"/>
              <a:gd fmla="*/ 52 w 108" name="T14"/>
              <a:gd fmla="*/ 70 h 112" name="T15"/>
              <a:gd fmla="*/ 52 w 108" name="T16"/>
              <a:gd fmla="*/ 104 h 112" name="T17"/>
              <a:gd fmla="*/ 36 w 108" name="T18"/>
              <a:gd fmla="*/ 104 h 112" name="T19"/>
              <a:gd fmla="*/ 32 w 108" name="T20"/>
              <a:gd fmla="*/ 108 h 112" name="T21"/>
              <a:gd fmla="*/ 36 w 108" name="T22"/>
              <a:gd fmla="*/ 112 h 112" name="T23"/>
              <a:gd fmla="*/ 76 w 108" name="T24"/>
              <a:gd fmla="*/ 112 h 112" name="T25"/>
              <a:gd fmla="*/ 80 w 108" name="T26"/>
              <a:gd fmla="*/ 108 h 112" name="T27"/>
              <a:gd fmla="*/ 76 w 108" name="T28"/>
              <a:gd fmla="*/ 104 h 112" name="T29"/>
              <a:gd fmla="*/ 60 w 108" name="T30"/>
              <a:gd fmla="*/ 104 h 112" name="T31"/>
              <a:gd fmla="*/ 60 w 108" name="T32"/>
              <a:gd fmla="*/ 69 h 112" name="T33"/>
              <a:gd fmla="*/ 107 w 108" name="T34"/>
              <a:gd fmla="*/ 7 h 112" name="T35"/>
              <a:gd fmla="*/ 56 w 108" name="T36"/>
              <a:gd fmla="*/ 62 h 112" name="T37"/>
              <a:gd fmla="*/ 12 w 108" name="T38"/>
              <a:gd fmla="*/ 8 h 112" name="T39"/>
              <a:gd fmla="*/ 96 w 108" name="T40"/>
              <a:gd fmla="*/ 8 h 112" name="T41"/>
              <a:gd fmla="*/ 56 w 108" name="T42"/>
              <a:gd fmla="*/ 62 h 11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2" w="108">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anchor="t" anchorCtr="0" bIns="34290" compatLnSpc="1" lIns="68580" numCol="1" rIns="68580" tIns="34290" vert="horz" wrap="square">
            <a:prstTxWarp prst="textNoShape">
              <a:avLst/>
            </a:prstTxWarp>
          </a:bodyPr>
          <a:lstStyle/>
          <a:p>
            <a:pPr>
              <a:lnSpc>
                <a:spcPct val="130000"/>
              </a:lnSpc>
            </a:pPr>
            <a:endParaRPr altLang="en-US" lang="zh-CN">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endParaRPr>
          </a:p>
        </p:txBody>
      </p:sp>
      <p:sp>
        <p:nvSpPr>
          <p:cNvPr id="11" name="Freeform 204"/>
          <p:cNvSpPr>
            <a:spLocks noEditPoints="1"/>
          </p:cNvSpPr>
          <p:nvPr/>
        </p:nvSpPr>
        <p:spPr bwMode="auto">
          <a:xfrm>
            <a:off x="1409086" y="5232952"/>
            <a:ext cx="295350" cy="276828"/>
          </a:xfrm>
          <a:custGeom>
            <a:gdLst>
              <a:gd fmla="*/ 112 w 128" name="T0"/>
              <a:gd fmla="*/ 16 h 120" name="T1"/>
              <a:gd fmla="*/ 88 w 128" name="T2"/>
              <a:gd fmla="*/ 16 h 120" name="T3"/>
              <a:gd fmla="*/ 88 w 128" name="T4"/>
              <a:gd fmla="*/ 8 h 120" name="T5"/>
              <a:gd fmla="*/ 80 w 128" name="T6"/>
              <a:gd fmla="*/ 0 h 120" name="T7"/>
              <a:gd fmla="*/ 48 w 128" name="T8"/>
              <a:gd fmla="*/ 0 h 120" name="T9"/>
              <a:gd fmla="*/ 40 w 128" name="T10"/>
              <a:gd fmla="*/ 8 h 120" name="T11"/>
              <a:gd fmla="*/ 40 w 128" name="T12"/>
              <a:gd fmla="*/ 16 h 120" name="T13"/>
              <a:gd fmla="*/ 16 w 128" name="T14"/>
              <a:gd fmla="*/ 16 h 120" name="T15"/>
              <a:gd fmla="*/ 0 w 128" name="T16"/>
              <a:gd fmla="*/ 32 h 120" name="T17"/>
              <a:gd fmla="*/ 0 w 128" name="T18"/>
              <a:gd fmla="*/ 104 h 120" name="T19"/>
              <a:gd fmla="*/ 16 w 128" name="T20"/>
              <a:gd fmla="*/ 120 h 120" name="T21"/>
              <a:gd fmla="*/ 112 w 128" name="T22"/>
              <a:gd fmla="*/ 120 h 120" name="T23"/>
              <a:gd fmla="*/ 128 w 128" name="T24"/>
              <a:gd fmla="*/ 104 h 120" name="T25"/>
              <a:gd fmla="*/ 128 w 128" name="T26"/>
              <a:gd fmla="*/ 32 h 120" name="T27"/>
              <a:gd fmla="*/ 112 w 128" name="T28"/>
              <a:gd fmla="*/ 16 h 120" name="T29"/>
              <a:gd fmla="*/ 48 w 128" name="T30"/>
              <a:gd fmla="*/ 12 h 120" name="T31"/>
              <a:gd fmla="*/ 52 w 128" name="T32"/>
              <a:gd fmla="*/ 8 h 120" name="T33"/>
              <a:gd fmla="*/ 76 w 128" name="T34"/>
              <a:gd fmla="*/ 8 h 120" name="T35"/>
              <a:gd fmla="*/ 80 w 128" name="T36"/>
              <a:gd fmla="*/ 12 h 120" name="T37"/>
              <a:gd fmla="*/ 80 w 128" name="T38"/>
              <a:gd fmla="*/ 16 h 120" name="T39"/>
              <a:gd fmla="*/ 76 w 128" name="T40"/>
              <a:gd fmla="*/ 16 h 120" name="T41"/>
              <a:gd fmla="*/ 52 w 128" name="T42"/>
              <a:gd fmla="*/ 16 h 120" name="T43"/>
              <a:gd fmla="*/ 48 w 128" name="T44"/>
              <a:gd fmla="*/ 16 h 120" name="T45"/>
              <a:gd fmla="*/ 48 w 128" name="T46"/>
              <a:gd fmla="*/ 12 h 120" name="T47"/>
              <a:gd fmla="*/ 120 w 128" name="T48"/>
              <a:gd fmla="*/ 104 h 120" name="T49"/>
              <a:gd fmla="*/ 112 w 128" name="T50"/>
              <a:gd fmla="*/ 112 h 120" name="T51"/>
              <a:gd fmla="*/ 16 w 128" name="T52"/>
              <a:gd fmla="*/ 112 h 120" name="T53"/>
              <a:gd fmla="*/ 8 w 128" name="T54"/>
              <a:gd fmla="*/ 104 h 120" name="T55"/>
              <a:gd fmla="*/ 8 w 128" name="T56"/>
              <a:gd fmla="*/ 60 h 120" name="T57"/>
              <a:gd fmla="*/ 49 w 128" name="T58"/>
              <a:gd fmla="*/ 60 h 120" name="T59"/>
              <a:gd fmla="*/ 48 w 128" name="T60"/>
              <a:gd fmla="*/ 64 h 120" name="T61"/>
              <a:gd fmla="*/ 64 w 128" name="T62"/>
              <a:gd fmla="*/ 80 h 120" name="T63"/>
              <a:gd fmla="*/ 80 w 128" name="T64"/>
              <a:gd fmla="*/ 64 h 120" name="T65"/>
              <a:gd fmla="*/ 79 w 128" name="T66"/>
              <a:gd fmla="*/ 60 h 120" name="T67"/>
              <a:gd fmla="*/ 120 w 128" name="T68"/>
              <a:gd fmla="*/ 60 h 120" name="T69"/>
              <a:gd fmla="*/ 120 w 128" name="T70"/>
              <a:gd fmla="*/ 104 h 120" name="T71"/>
              <a:gd fmla="*/ 56 w 128" name="T72"/>
              <a:gd fmla="*/ 64 h 120" name="T73"/>
              <a:gd fmla="*/ 57 w 128" name="T74"/>
              <a:gd fmla="*/ 60 h 120" name="T75"/>
              <a:gd fmla="*/ 71 w 128" name="T76"/>
              <a:gd fmla="*/ 60 h 120" name="T77"/>
              <a:gd fmla="*/ 72 w 128" name="T78"/>
              <a:gd fmla="*/ 64 h 120" name="T79"/>
              <a:gd fmla="*/ 64 w 128" name="T80"/>
              <a:gd fmla="*/ 72 h 120" name="T81"/>
              <a:gd fmla="*/ 56 w 128" name="T82"/>
              <a:gd fmla="*/ 64 h 120" name="T83"/>
              <a:gd fmla="*/ 120 w 128" name="T84"/>
              <a:gd fmla="*/ 52 h 120" name="T85"/>
              <a:gd fmla="*/ 8 w 128" name="T86"/>
              <a:gd fmla="*/ 52 h 120" name="T87"/>
              <a:gd fmla="*/ 8 w 128" name="T88"/>
              <a:gd fmla="*/ 32 h 120" name="T89"/>
              <a:gd fmla="*/ 16 w 128" name="T90"/>
              <a:gd fmla="*/ 24 h 120" name="T91"/>
              <a:gd fmla="*/ 112 w 128" name="T92"/>
              <a:gd fmla="*/ 24 h 120" name="T93"/>
              <a:gd fmla="*/ 120 w 128" name="T94"/>
              <a:gd fmla="*/ 32 h 120" name="T95"/>
              <a:gd fmla="*/ 120 w 128" name="T96"/>
              <a:gd fmla="*/ 52 h 1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0" w="128">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anchor="t" anchorCtr="0" bIns="34290" compatLnSpc="1" lIns="68580" numCol="1" rIns="68580" tIns="34290" vert="horz" wrap="square">
            <a:prstTxWarp prst="textNoShape">
              <a:avLst/>
            </a:prstTxWarp>
          </a:bodyPr>
          <a:lstStyle/>
          <a:p>
            <a:pPr>
              <a:lnSpc>
                <a:spcPct val="130000"/>
              </a:lnSpc>
            </a:pPr>
            <a:endParaRPr altLang="en-US" lang="zh-CN">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endParaRPr>
          </a:p>
        </p:txBody>
      </p:sp>
      <p:sp>
        <p:nvSpPr>
          <p:cNvPr id="14" name="AutoShape 126"/>
          <p:cNvSpPr/>
          <p:nvPr/>
        </p:nvSpPr>
        <p:spPr bwMode="auto">
          <a:xfrm>
            <a:off x="8310251" y="5235880"/>
            <a:ext cx="267994" cy="26799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anose="02010601030101010101" pitchFamily="2" typeface="方正黑体简体"/>
              <a:ea charset="-122" panose="02010601030101010101" pitchFamily="2" typeface="方正黑体简体"/>
              <a:cs typeface="+mn-ea"/>
              <a:sym typeface="+mn-lt"/>
            </a:endParaRPr>
          </a:p>
        </p:txBody>
      </p:sp>
      <p:sp>
        <p:nvSpPr>
          <p:cNvPr id="16" name="AutoShape 59"/>
          <p:cNvSpPr/>
          <p:nvPr/>
        </p:nvSpPr>
        <p:spPr bwMode="auto">
          <a:xfrm>
            <a:off x="4842128" y="5225109"/>
            <a:ext cx="268890" cy="26770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anose="02010601030101010101" pitchFamily="2" typeface="方正黑体简体"/>
              <a:ea charset="-122" panose="02010601030101010101" pitchFamily="2" typeface="方正黑体简体"/>
              <a:cs typeface="+mn-ea"/>
              <a:sym typeface="+mn-lt"/>
            </a:endParaRPr>
          </a:p>
        </p:txBody>
      </p:sp>
      <p:sp>
        <p:nvSpPr>
          <p:cNvPr id="18" name="AutoShape 112"/>
          <p:cNvSpPr/>
          <p:nvPr/>
        </p:nvSpPr>
        <p:spPr bwMode="auto">
          <a:xfrm>
            <a:off x="8310251" y="3637783"/>
            <a:ext cx="268890" cy="26770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anose="02010601030101010101" pitchFamily="2" typeface="方正黑体简体"/>
              <a:ea charset="-122" panose="02010601030101010101" pitchFamily="2" typeface="方正黑体简体"/>
              <a:cs typeface="+mn-ea"/>
              <a:sym typeface="+mn-lt"/>
            </a:endParaRPr>
          </a:p>
        </p:txBody>
      </p:sp>
      <p:sp>
        <p:nvSpPr>
          <p:cNvPr id="53" name="TextBox 7">
            <a:extLst>
              <a:ext uri="{FF2B5EF4-FFF2-40B4-BE49-F238E27FC236}">
                <a16:creationId xmlns:a16="http://schemas.microsoft.com/office/drawing/2014/main" id="{D560C46C-2D35-4D3B-AC62-10B674442350}"/>
              </a:ext>
            </a:extLst>
          </p:cNvPr>
          <p:cNvSpPr txBox="1"/>
          <p:nvPr/>
        </p:nvSpPr>
        <p:spPr>
          <a:xfrm>
            <a:off x="9618915" y="1756452"/>
            <a:ext cx="1515488"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4" name="文本框 53">
            <a:extLst>
              <a:ext uri="{FF2B5EF4-FFF2-40B4-BE49-F238E27FC236}">
                <a16:creationId xmlns:a16="http://schemas.microsoft.com/office/drawing/2014/main" id="{72B5AEE0-D7CD-4D0A-99A1-942A27D36C2F}"/>
              </a:ext>
            </a:extLst>
          </p:cNvPr>
          <p:cNvSpPr txBox="1"/>
          <p:nvPr/>
        </p:nvSpPr>
        <p:spPr>
          <a:xfrm>
            <a:off x="7314659" y="2137995"/>
            <a:ext cx="3819744" cy="48768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sp>
        <p:nvSpPr>
          <p:cNvPr id="56" name="椭圆 55"/>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文本框 58"/>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60" name="文本框 59"/>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61" name="文本框 60"/>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产品功能</a:t>
            </a:r>
          </a:p>
        </p:txBody>
      </p:sp>
    </p:spTree>
    <p:extLst>
      <p:ext uri="{BB962C8B-B14F-4D97-AF65-F5344CB8AC3E}">
        <p14:creationId val="22745065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56"/>
                                        </p:tgtEl>
                                        <p:attrNameLst>
                                          <p:attrName>style.visibility</p:attrName>
                                        </p:attrNameLst>
                                      </p:cBhvr>
                                      <p:to>
                                        <p:strVal val="visible"/>
                                      </p:to>
                                    </p:set>
                                    <p:anim calcmode="lin" valueType="num">
                                      <p:cBhvr additive="base">
                                        <p:cTn dur="750" fill="hold" id="7"/>
                                        <p:tgtEl>
                                          <p:spTgt spid="56"/>
                                        </p:tgtEl>
                                        <p:attrNameLst>
                                          <p:attrName>ppt_x</p:attrName>
                                        </p:attrNameLst>
                                      </p:cBhvr>
                                      <p:tavLst>
                                        <p:tav tm="0">
                                          <p:val>
                                            <p:strVal val="0-#ppt_w/2"/>
                                          </p:val>
                                        </p:tav>
                                        <p:tav tm="100000">
                                          <p:val>
                                            <p:strVal val="#ppt_x"/>
                                          </p:val>
                                        </p:tav>
                                      </p:tavLst>
                                    </p:anim>
                                    <p:anim calcmode="lin" valueType="num">
                                      <p:cBhvr additive="base">
                                        <p:cTn dur="750" fill="hold" id="8"/>
                                        <p:tgtEl>
                                          <p:spTgt spid="5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58"/>
                                        </p:tgtEl>
                                        <p:attrNameLst>
                                          <p:attrName>style.visibility</p:attrName>
                                        </p:attrNameLst>
                                      </p:cBhvr>
                                      <p:to>
                                        <p:strVal val="visible"/>
                                      </p:to>
                                    </p:set>
                                    <p:anim calcmode="lin" valueType="num">
                                      <p:cBhvr additive="base">
                                        <p:cTn dur="750" fill="hold" id="11"/>
                                        <p:tgtEl>
                                          <p:spTgt spid="58"/>
                                        </p:tgtEl>
                                        <p:attrNameLst>
                                          <p:attrName>ppt_x</p:attrName>
                                        </p:attrNameLst>
                                      </p:cBhvr>
                                      <p:tavLst>
                                        <p:tav tm="0">
                                          <p:val>
                                            <p:strVal val="1+#ppt_w/2"/>
                                          </p:val>
                                        </p:tav>
                                        <p:tav tm="100000">
                                          <p:val>
                                            <p:strVal val="#ppt_x"/>
                                          </p:val>
                                        </p:tav>
                                      </p:tavLst>
                                    </p:anim>
                                    <p:anim calcmode="lin" valueType="num">
                                      <p:cBhvr additive="base">
                                        <p:cTn dur="750" fill="hold" id="12"/>
                                        <p:tgtEl>
                                          <p:spTgt spid="58"/>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59"/>
                                        </p:tgtEl>
                                        <p:attrNameLst>
                                          <p:attrName>style.visibility</p:attrName>
                                        </p:attrNameLst>
                                      </p:cBhvr>
                                      <p:to>
                                        <p:strVal val="visible"/>
                                      </p:to>
                                    </p:set>
                                    <p:anim calcmode="lin" valueType="num">
                                      <p:cBhvr>
                                        <p:cTn dur="500" fill="hold" id="15"/>
                                        <p:tgtEl>
                                          <p:spTgt spid="59"/>
                                        </p:tgtEl>
                                        <p:attrNameLst>
                                          <p:attrName>ppt_w</p:attrName>
                                        </p:attrNameLst>
                                      </p:cBhvr>
                                      <p:tavLst>
                                        <p:tav tm="0">
                                          <p:val>
                                            <p:fltVal val="0"/>
                                          </p:val>
                                        </p:tav>
                                        <p:tav tm="100000">
                                          <p:val>
                                            <p:strVal val="#ppt_w"/>
                                          </p:val>
                                        </p:tav>
                                      </p:tavLst>
                                    </p:anim>
                                    <p:anim calcmode="lin" valueType="num">
                                      <p:cBhvr>
                                        <p:cTn dur="500" fill="hold" id="16"/>
                                        <p:tgtEl>
                                          <p:spTgt spid="59"/>
                                        </p:tgtEl>
                                        <p:attrNameLst>
                                          <p:attrName>ppt_h</p:attrName>
                                        </p:attrNameLst>
                                      </p:cBhvr>
                                      <p:tavLst>
                                        <p:tav tm="0">
                                          <p:val>
                                            <p:fltVal val="0"/>
                                          </p:val>
                                        </p:tav>
                                        <p:tav tm="100000">
                                          <p:val>
                                            <p:strVal val="#ppt_h"/>
                                          </p:val>
                                        </p:tav>
                                      </p:tavLst>
                                    </p:anim>
                                    <p:animEffect filter="fade" transition="in">
                                      <p:cBhvr>
                                        <p:cTn dur="500" id="17"/>
                                        <p:tgtEl>
                                          <p:spTgt spid="59"/>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61"/>
                                        </p:tgtEl>
                                        <p:attrNameLst>
                                          <p:attrName>style.visibility</p:attrName>
                                        </p:attrNameLst>
                                      </p:cBhvr>
                                      <p:to>
                                        <p:strVal val="visible"/>
                                      </p:to>
                                    </p:set>
                                    <p:anim calcmode="lin" valueType="num">
                                      <p:cBhvr additive="base">
                                        <p:cTn dur="500" id="21"/>
                                        <p:tgtEl>
                                          <p:spTgt spid="61"/>
                                        </p:tgtEl>
                                        <p:attrNameLst>
                                          <p:attrName>ppt_y</p:attrName>
                                        </p:attrNameLst>
                                      </p:cBhvr>
                                      <p:tavLst>
                                        <p:tav tm="0">
                                          <p:val>
                                            <p:strVal val="#ppt_y+#ppt_h*1.125000"/>
                                          </p:val>
                                        </p:tav>
                                        <p:tav tm="100000">
                                          <p:val>
                                            <p:strVal val="#ppt_y"/>
                                          </p:val>
                                        </p:tav>
                                      </p:tavLst>
                                    </p:anim>
                                    <p:animEffect filter="wipe(up)" transition="in">
                                      <p:cBhvr>
                                        <p:cTn dur="500" id="22"/>
                                        <p:tgtEl>
                                          <p:spTgt spid="61"/>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60"/>
                                        </p:tgtEl>
                                        <p:attrNameLst>
                                          <p:attrName>style.visibility</p:attrName>
                                        </p:attrNameLst>
                                      </p:cBhvr>
                                      <p:to>
                                        <p:strVal val="visible"/>
                                      </p:to>
                                    </p:set>
                                    <p:animEffect filter="wipe(left)" transition="in">
                                      <p:cBhvr>
                                        <p:cTn dur="500" id="26"/>
                                        <p:tgtEl>
                                          <p:spTgt spid="60"/>
                                        </p:tgtEl>
                                      </p:cBhvr>
                                    </p:animEffect>
                                  </p:childTnLst>
                                </p:cTn>
                              </p:par>
                              <p:par>
                                <p:cTn fill="hold" grpId="0" id="27" nodeType="withEffect" presetClass="entr" presetID="53" presetSubtype="0">
                                  <p:stCondLst>
                                    <p:cond delay="1500"/>
                                  </p:stCondLst>
                                  <p:childTnLst>
                                    <p:set>
                                      <p:cBhvr>
                                        <p:cTn dur="1" fill="hold" id="28">
                                          <p:stCondLst>
                                            <p:cond delay="0"/>
                                          </p:stCondLst>
                                        </p:cTn>
                                        <p:tgtEl>
                                          <p:spTgt spid="10"/>
                                        </p:tgtEl>
                                        <p:attrNameLst>
                                          <p:attrName>style.visibility</p:attrName>
                                        </p:attrNameLst>
                                      </p:cBhvr>
                                      <p:to>
                                        <p:strVal val="visible"/>
                                      </p:to>
                                    </p:set>
                                    <p:anim calcmode="lin" valueType="num">
                                      <p:cBhvr>
                                        <p:cTn dur="750" fill="hold" id="29"/>
                                        <p:tgtEl>
                                          <p:spTgt spid="10"/>
                                        </p:tgtEl>
                                        <p:attrNameLst>
                                          <p:attrName>ppt_w</p:attrName>
                                        </p:attrNameLst>
                                      </p:cBhvr>
                                      <p:tavLst>
                                        <p:tav tm="0">
                                          <p:val>
                                            <p:fltVal val="0"/>
                                          </p:val>
                                        </p:tav>
                                        <p:tav tm="100000">
                                          <p:val>
                                            <p:strVal val="#ppt_w"/>
                                          </p:val>
                                        </p:tav>
                                      </p:tavLst>
                                    </p:anim>
                                    <p:anim calcmode="lin" valueType="num">
                                      <p:cBhvr>
                                        <p:cTn dur="750" fill="hold" id="30"/>
                                        <p:tgtEl>
                                          <p:spTgt spid="10"/>
                                        </p:tgtEl>
                                        <p:attrNameLst>
                                          <p:attrName>ppt_h</p:attrName>
                                        </p:attrNameLst>
                                      </p:cBhvr>
                                      <p:tavLst>
                                        <p:tav tm="0">
                                          <p:val>
                                            <p:fltVal val="0"/>
                                          </p:val>
                                        </p:tav>
                                        <p:tav tm="100000">
                                          <p:val>
                                            <p:strVal val="#ppt_h"/>
                                          </p:val>
                                        </p:tav>
                                      </p:tavLst>
                                    </p:anim>
                                    <p:animEffect filter="fade" transition="in">
                                      <p:cBhvr>
                                        <p:cTn dur="750" id="31"/>
                                        <p:tgtEl>
                                          <p:spTgt spid="10"/>
                                        </p:tgtEl>
                                      </p:cBhvr>
                                    </p:animEffect>
                                  </p:childTnLst>
                                </p:cTn>
                              </p:par>
                              <p:par>
                                <p:cTn fill="hold" grpId="0" id="32" nodeType="withEffect" presetClass="entr" presetID="53" presetSubtype="0">
                                  <p:stCondLst>
                                    <p:cond delay="1500"/>
                                  </p:stCondLst>
                                  <p:childTnLst>
                                    <p:set>
                                      <p:cBhvr>
                                        <p:cTn dur="1" fill="hold" id="33">
                                          <p:stCondLst>
                                            <p:cond delay="0"/>
                                          </p:stCondLst>
                                        </p:cTn>
                                        <p:tgtEl>
                                          <p:spTgt spid="11"/>
                                        </p:tgtEl>
                                        <p:attrNameLst>
                                          <p:attrName>style.visibility</p:attrName>
                                        </p:attrNameLst>
                                      </p:cBhvr>
                                      <p:to>
                                        <p:strVal val="visible"/>
                                      </p:to>
                                    </p:set>
                                    <p:anim calcmode="lin" valueType="num">
                                      <p:cBhvr>
                                        <p:cTn dur="750" fill="hold" id="34"/>
                                        <p:tgtEl>
                                          <p:spTgt spid="11"/>
                                        </p:tgtEl>
                                        <p:attrNameLst>
                                          <p:attrName>ppt_w</p:attrName>
                                        </p:attrNameLst>
                                      </p:cBhvr>
                                      <p:tavLst>
                                        <p:tav tm="0">
                                          <p:val>
                                            <p:fltVal val="0"/>
                                          </p:val>
                                        </p:tav>
                                        <p:tav tm="100000">
                                          <p:val>
                                            <p:strVal val="#ppt_w"/>
                                          </p:val>
                                        </p:tav>
                                      </p:tavLst>
                                    </p:anim>
                                    <p:anim calcmode="lin" valueType="num">
                                      <p:cBhvr>
                                        <p:cTn dur="750" fill="hold" id="35"/>
                                        <p:tgtEl>
                                          <p:spTgt spid="11"/>
                                        </p:tgtEl>
                                        <p:attrNameLst>
                                          <p:attrName>ppt_h</p:attrName>
                                        </p:attrNameLst>
                                      </p:cBhvr>
                                      <p:tavLst>
                                        <p:tav tm="0">
                                          <p:val>
                                            <p:fltVal val="0"/>
                                          </p:val>
                                        </p:tav>
                                        <p:tav tm="100000">
                                          <p:val>
                                            <p:strVal val="#ppt_h"/>
                                          </p:val>
                                        </p:tav>
                                      </p:tavLst>
                                    </p:anim>
                                    <p:animEffect filter="fade" transition="in">
                                      <p:cBhvr>
                                        <p:cTn dur="750" id="36"/>
                                        <p:tgtEl>
                                          <p:spTgt spid="11"/>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 presetSubtype="2">
                                  <p:stCondLst>
                                    <p:cond delay="0"/>
                                  </p:stCondLst>
                                  <p:childTnLst>
                                    <p:set>
                                      <p:cBhvr>
                                        <p:cTn dur="1" fill="hold" id="40">
                                          <p:stCondLst>
                                            <p:cond delay="0"/>
                                          </p:stCondLst>
                                        </p:cTn>
                                        <p:tgtEl>
                                          <p:spTgt spid="53"/>
                                        </p:tgtEl>
                                        <p:attrNameLst>
                                          <p:attrName>style.visibility</p:attrName>
                                        </p:attrNameLst>
                                      </p:cBhvr>
                                      <p:to>
                                        <p:strVal val="visible"/>
                                      </p:to>
                                    </p:set>
                                    <p:anim calcmode="lin" valueType="num">
                                      <p:cBhvr additive="base">
                                        <p:cTn dur="500" fill="hold" id="41"/>
                                        <p:tgtEl>
                                          <p:spTgt spid="53"/>
                                        </p:tgtEl>
                                        <p:attrNameLst>
                                          <p:attrName>ppt_x</p:attrName>
                                        </p:attrNameLst>
                                      </p:cBhvr>
                                      <p:tavLst>
                                        <p:tav tm="0">
                                          <p:val>
                                            <p:strVal val="1+#ppt_w/2"/>
                                          </p:val>
                                        </p:tav>
                                        <p:tav tm="100000">
                                          <p:val>
                                            <p:strVal val="#ppt_x"/>
                                          </p:val>
                                        </p:tav>
                                      </p:tavLst>
                                    </p:anim>
                                    <p:anim calcmode="lin" valueType="num">
                                      <p:cBhvr additive="base">
                                        <p:cTn dur="500" fill="hold" id="42"/>
                                        <p:tgtEl>
                                          <p:spTgt spid="53"/>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54"/>
                                        </p:tgtEl>
                                        <p:attrNameLst>
                                          <p:attrName>style.visibility</p:attrName>
                                        </p:attrNameLst>
                                      </p:cBhvr>
                                      <p:to>
                                        <p:strVal val="visible"/>
                                      </p:to>
                                    </p:set>
                                    <p:anim calcmode="lin" valueType="num">
                                      <p:cBhvr additive="base">
                                        <p:cTn dur="500" fill="hold" id="45"/>
                                        <p:tgtEl>
                                          <p:spTgt spid="54"/>
                                        </p:tgtEl>
                                        <p:attrNameLst>
                                          <p:attrName>ppt_x</p:attrName>
                                        </p:attrNameLst>
                                      </p:cBhvr>
                                      <p:tavLst>
                                        <p:tav tm="0">
                                          <p:val>
                                            <p:strVal val="1+#ppt_w/2"/>
                                          </p:val>
                                        </p:tav>
                                        <p:tav tm="100000">
                                          <p:val>
                                            <p:strVal val="#ppt_x"/>
                                          </p:val>
                                        </p:tav>
                                      </p:tavLst>
                                    </p:anim>
                                    <p:anim calcmode="lin" valueType="num">
                                      <p:cBhvr additive="base">
                                        <p:cTn dur="500" fill="hold" id="46"/>
                                        <p:tgtEl>
                                          <p:spTgt spid="54"/>
                                        </p:tgtEl>
                                        <p:attrNameLst>
                                          <p:attrName>ppt_y</p:attrName>
                                        </p:attrNameLst>
                                      </p:cBhvr>
                                      <p:tavLst>
                                        <p:tav tm="0">
                                          <p:val>
                                            <p:strVal val="#ppt_y"/>
                                          </p:val>
                                        </p:tav>
                                        <p:tav tm="100000">
                                          <p:val>
                                            <p:strVal val="#ppt_y"/>
                                          </p:val>
                                        </p:tav>
                                      </p:tavLst>
                                    </p:anim>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2" presetSubtype="4">
                                  <p:stCondLst>
                                    <p:cond delay="0"/>
                                  </p:stCondLst>
                                  <p:childTnLst>
                                    <p:set>
                                      <p:cBhvr>
                                        <p:cTn dur="1" fill="hold" id="50">
                                          <p:stCondLst>
                                            <p:cond delay="0"/>
                                          </p:stCondLst>
                                        </p:cTn>
                                        <p:tgtEl>
                                          <p:spTgt spid="29"/>
                                        </p:tgtEl>
                                        <p:attrNameLst>
                                          <p:attrName>style.visibility</p:attrName>
                                        </p:attrNameLst>
                                      </p:cBhvr>
                                      <p:to>
                                        <p:strVal val="visible"/>
                                      </p:to>
                                    </p:set>
                                    <p:anim calcmode="lin" valueType="num">
                                      <p:cBhvr additive="base">
                                        <p:cTn dur="500" fill="hold" id="51"/>
                                        <p:tgtEl>
                                          <p:spTgt spid="29"/>
                                        </p:tgtEl>
                                        <p:attrNameLst>
                                          <p:attrName>ppt_x</p:attrName>
                                        </p:attrNameLst>
                                      </p:cBhvr>
                                      <p:tavLst>
                                        <p:tav tm="0">
                                          <p:val>
                                            <p:strVal val="#ppt_x"/>
                                          </p:val>
                                        </p:tav>
                                        <p:tav tm="100000">
                                          <p:val>
                                            <p:strVal val="#ppt_x"/>
                                          </p:val>
                                        </p:tav>
                                      </p:tavLst>
                                    </p:anim>
                                    <p:anim calcmode="lin" valueType="num">
                                      <p:cBhvr additive="base">
                                        <p:cTn dur="500" fill="hold" id="52"/>
                                        <p:tgtEl>
                                          <p:spTgt spid="29"/>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additive="base">
                                        <p:cTn dur="500" fill="hold" id="55"/>
                                        <p:tgtEl>
                                          <p:spTgt spid="23"/>
                                        </p:tgtEl>
                                        <p:attrNameLst>
                                          <p:attrName>ppt_x</p:attrName>
                                        </p:attrNameLst>
                                      </p:cBhvr>
                                      <p:tavLst>
                                        <p:tav tm="0">
                                          <p:val>
                                            <p:strVal val="#ppt_x"/>
                                          </p:val>
                                        </p:tav>
                                        <p:tav tm="100000">
                                          <p:val>
                                            <p:strVal val="#ppt_x"/>
                                          </p:val>
                                        </p:tav>
                                      </p:tavLst>
                                    </p:anim>
                                    <p:anim calcmode="lin" valueType="num">
                                      <p:cBhvr additive="base">
                                        <p:cTn dur="500" fill="hold" id="56"/>
                                        <p:tgtEl>
                                          <p:spTgt spid="23"/>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4">
                                  <p:stCondLst>
                                    <p:cond delay="0"/>
                                  </p:stCondLst>
                                  <p:childTnLst>
                                    <p:set>
                                      <p:cBhvr>
                                        <p:cTn dur="1" fill="hold" id="58">
                                          <p:stCondLst>
                                            <p:cond delay="0"/>
                                          </p:stCondLst>
                                        </p:cTn>
                                        <p:tgtEl>
                                          <p:spTgt spid="22"/>
                                        </p:tgtEl>
                                        <p:attrNameLst>
                                          <p:attrName>style.visibility</p:attrName>
                                        </p:attrNameLst>
                                      </p:cBhvr>
                                      <p:to>
                                        <p:strVal val="visible"/>
                                      </p:to>
                                    </p:set>
                                    <p:anim calcmode="lin" valueType="num">
                                      <p:cBhvr additive="base">
                                        <p:cTn dur="500" fill="hold" id="59"/>
                                        <p:tgtEl>
                                          <p:spTgt spid="22"/>
                                        </p:tgtEl>
                                        <p:attrNameLst>
                                          <p:attrName>ppt_x</p:attrName>
                                        </p:attrNameLst>
                                      </p:cBhvr>
                                      <p:tavLst>
                                        <p:tav tm="0">
                                          <p:val>
                                            <p:strVal val="#ppt_x"/>
                                          </p:val>
                                        </p:tav>
                                        <p:tav tm="100000">
                                          <p:val>
                                            <p:strVal val="#ppt_x"/>
                                          </p:val>
                                        </p:tav>
                                      </p:tavLst>
                                    </p:anim>
                                    <p:anim calcmode="lin" valueType="num">
                                      <p:cBhvr additive="base">
                                        <p:cTn dur="500" fill="hold" id="60"/>
                                        <p:tgtEl>
                                          <p:spTgt spid="22"/>
                                        </p:tgtEl>
                                        <p:attrNameLst>
                                          <p:attrName>ppt_y</p:attrName>
                                        </p:attrNameLst>
                                      </p:cBhvr>
                                      <p:tavLst>
                                        <p:tav tm="0">
                                          <p:val>
                                            <p:strVal val="1+#ppt_h/2"/>
                                          </p:val>
                                        </p:tav>
                                        <p:tav tm="100000">
                                          <p:val>
                                            <p:strVal val="#ppt_y"/>
                                          </p:val>
                                        </p:tav>
                                      </p:tavLst>
                                    </p:anim>
                                  </p:childTnLst>
                                </p:cTn>
                              </p:par>
                              <p:par>
                                <p:cTn fill="hold" id="61" nodeType="withEffect" presetClass="entr" presetID="2" presetSubtype="4">
                                  <p:stCondLst>
                                    <p:cond delay="0"/>
                                  </p:stCondLst>
                                  <p:childTnLst>
                                    <p:set>
                                      <p:cBhvr>
                                        <p:cTn dur="1" fill="hold" id="62">
                                          <p:stCondLst>
                                            <p:cond delay="0"/>
                                          </p:stCondLst>
                                        </p:cTn>
                                        <p:tgtEl>
                                          <p:spTgt spid="35"/>
                                        </p:tgtEl>
                                        <p:attrNameLst>
                                          <p:attrName>style.visibility</p:attrName>
                                        </p:attrNameLst>
                                      </p:cBhvr>
                                      <p:to>
                                        <p:strVal val="visible"/>
                                      </p:to>
                                    </p:set>
                                    <p:anim calcmode="lin" valueType="num">
                                      <p:cBhvr additive="base">
                                        <p:cTn dur="500" fill="hold" id="63"/>
                                        <p:tgtEl>
                                          <p:spTgt spid="35"/>
                                        </p:tgtEl>
                                        <p:attrNameLst>
                                          <p:attrName>ppt_x</p:attrName>
                                        </p:attrNameLst>
                                      </p:cBhvr>
                                      <p:tavLst>
                                        <p:tav tm="0">
                                          <p:val>
                                            <p:strVal val="#ppt_x"/>
                                          </p:val>
                                        </p:tav>
                                        <p:tav tm="100000">
                                          <p:val>
                                            <p:strVal val="#ppt_x"/>
                                          </p:val>
                                        </p:tav>
                                      </p:tavLst>
                                    </p:anim>
                                    <p:anim calcmode="lin" valueType="num">
                                      <p:cBhvr additive="base">
                                        <p:cTn dur="500" fill="hold" id="64"/>
                                        <p:tgtEl>
                                          <p:spTgt spid="35"/>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4">
                                  <p:stCondLst>
                                    <p:cond delay="0"/>
                                  </p:stCondLst>
                                  <p:childTnLst>
                                    <p:set>
                                      <p:cBhvr>
                                        <p:cTn dur="1" fill="hold" id="66">
                                          <p:stCondLst>
                                            <p:cond delay="0"/>
                                          </p:stCondLst>
                                        </p:cTn>
                                        <p:tgtEl>
                                          <p:spTgt spid="41"/>
                                        </p:tgtEl>
                                        <p:attrNameLst>
                                          <p:attrName>style.visibility</p:attrName>
                                        </p:attrNameLst>
                                      </p:cBhvr>
                                      <p:to>
                                        <p:strVal val="visible"/>
                                      </p:to>
                                    </p:set>
                                    <p:anim calcmode="lin" valueType="num">
                                      <p:cBhvr additive="base">
                                        <p:cTn dur="500" fill="hold" id="67"/>
                                        <p:tgtEl>
                                          <p:spTgt spid="41"/>
                                        </p:tgtEl>
                                        <p:attrNameLst>
                                          <p:attrName>ppt_x</p:attrName>
                                        </p:attrNameLst>
                                      </p:cBhvr>
                                      <p:tavLst>
                                        <p:tav tm="0">
                                          <p:val>
                                            <p:strVal val="#ppt_x"/>
                                          </p:val>
                                        </p:tav>
                                        <p:tav tm="100000">
                                          <p:val>
                                            <p:strVal val="#ppt_x"/>
                                          </p:val>
                                        </p:tav>
                                      </p:tavLst>
                                    </p:anim>
                                    <p:anim calcmode="lin" valueType="num">
                                      <p:cBhvr additive="base">
                                        <p:cTn dur="500" fill="hold" id="68"/>
                                        <p:tgtEl>
                                          <p:spTgt spid="41"/>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4">
                                  <p:stCondLst>
                                    <p:cond delay="0"/>
                                  </p:stCondLst>
                                  <p:childTnLst>
                                    <p:set>
                                      <p:cBhvr>
                                        <p:cTn dur="1" fill="hold" id="70">
                                          <p:stCondLst>
                                            <p:cond delay="0"/>
                                          </p:stCondLst>
                                        </p:cTn>
                                        <p:tgtEl>
                                          <p:spTgt spid="47"/>
                                        </p:tgtEl>
                                        <p:attrNameLst>
                                          <p:attrName>style.visibility</p:attrName>
                                        </p:attrNameLst>
                                      </p:cBhvr>
                                      <p:to>
                                        <p:strVal val="visible"/>
                                      </p:to>
                                    </p:set>
                                    <p:anim calcmode="lin" valueType="num">
                                      <p:cBhvr additive="base">
                                        <p:cTn dur="500" fill="hold" id="71"/>
                                        <p:tgtEl>
                                          <p:spTgt spid="47"/>
                                        </p:tgtEl>
                                        <p:attrNameLst>
                                          <p:attrName>ppt_x</p:attrName>
                                        </p:attrNameLst>
                                      </p:cBhvr>
                                      <p:tavLst>
                                        <p:tav tm="0">
                                          <p:val>
                                            <p:strVal val="#ppt_x"/>
                                          </p:val>
                                        </p:tav>
                                        <p:tav tm="100000">
                                          <p:val>
                                            <p:strVal val="#ppt_x"/>
                                          </p:val>
                                        </p:tav>
                                      </p:tavLst>
                                    </p:anim>
                                    <p:anim calcmode="lin" valueType="num">
                                      <p:cBhvr additive="base">
                                        <p:cTn dur="500" fill="hold" id="72"/>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53"/>
      <p:bldP grpId="0" spid="54"/>
      <p:bldP grpId="0" spid="56"/>
      <p:bldP grpId="0" spid="58"/>
      <p:bldP grpId="0" spid="59"/>
      <p:bldP grpId="0" spid="60"/>
      <p:bldP grpId="0" spid="6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任意多边形 17"/>
          <p:cNvSpPr/>
          <p:nvPr/>
        </p:nvSpPr>
        <p:spPr>
          <a:xfrm flipH="1">
            <a:off x="106741" y="0"/>
            <a:ext cx="6436113" cy="6873596"/>
          </a:xfrm>
          <a:custGeom>
            <a:gdLst>
              <a:gd fmla="*/ 1572046 w 6597087" name="connsiteX0"/>
              <a:gd fmla="*/ 0 h 6873596" name="connsiteY0"/>
              <a:gd fmla="*/ 6597087 w 6597087" name="connsiteX1"/>
              <a:gd fmla="*/ 32084 h 6873596" name="connsiteY1"/>
              <a:gd fmla="*/ 6581045 w 6597087" name="connsiteX2"/>
              <a:gd fmla="*/ 6873596 h 6873596" name="connsiteY2"/>
              <a:gd fmla="*/ 1572046 w 6597087" name="connsiteX3"/>
              <a:gd fmla="*/ 6866632 h 6873596" name="connsiteY3"/>
              <a:gd fmla="*/ 1483885 w 6597087" name="connsiteX4"/>
              <a:gd fmla="*/ 6790170 h 6873596" name="connsiteY4"/>
              <a:gd fmla="*/ 0 w 6597087" name="connsiteX5"/>
              <a:gd fmla="*/ 3433316 h 6873596" name="connsiteY5"/>
              <a:gd fmla="*/ 1483885 w 6597087" name="connsiteX6"/>
              <a:gd fmla="*/ 76463 h 6873596" name="connsiteY6"/>
              <a:gd fmla="*/ 1572046 w 6597087" name="connsiteX7"/>
              <a:gd fmla="*/ 0 h 6873596" name="connsiteY7"/>
              <a:gd fmla="*/ 1572046 w 10639698" name="connsiteX8"/>
              <a:gd fmla="*/ 0 h 6866632" name="connsiteY8"/>
              <a:gd fmla="*/ 1572046 w 10639698" name="connsiteX9"/>
              <a:gd fmla="*/ 0 h 6866632" name="connsiteY9"/>
              <a:gd fmla="*/ 1572046 w 10639698" name="connsiteX10"/>
              <a:gd fmla="*/ 0 h 6866632" name="connsiteY10"/>
              <a:gd fmla="*/ 1572046 w 10639698" name="connsiteX11"/>
              <a:gd fmla="*/ 0 h 686663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73595" w="6597087">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19" name="任意多边形 18"/>
          <p:cNvSpPr/>
          <p:nvPr/>
        </p:nvSpPr>
        <p:spPr>
          <a:xfrm flipH="1">
            <a:off x="-14607" y="6964"/>
            <a:ext cx="6163950" cy="6866632"/>
          </a:xfrm>
          <a:custGeom>
            <a:gdLst>
              <a:gd fmla="*/ 1572046 w 6163950" name="connsiteX0"/>
              <a:gd fmla="*/ 0 h 6866632" name="connsiteY0"/>
              <a:gd fmla="*/ 6163950 w 6163950" name="connsiteX1"/>
              <a:gd fmla="*/ 0 h 6866632" name="connsiteY1"/>
              <a:gd fmla="*/ 6147909 w 6163950" name="connsiteX2"/>
              <a:gd fmla="*/ 6857554 h 6866632" name="connsiteY2"/>
              <a:gd fmla="*/ 1572046 w 6163950" name="connsiteX3"/>
              <a:gd fmla="*/ 6866632 h 6866632" name="connsiteY3"/>
              <a:gd fmla="*/ 1483885 w 6163950" name="connsiteX4"/>
              <a:gd fmla="*/ 6790170 h 6866632" name="connsiteY4"/>
              <a:gd fmla="*/ 0 w 6163950" name="connsiteX5"/>
              <a:gd fmla="*/ 3433316 h 6866632" name="connsiteY5"/>
              <a:gd fmla="*/ 1483885 w 6163950" name="connsiteX6"/>
              <a:gd fmla="*/ 76463 h 6866632" name="connsiteY6"/>
              <a:gd fmla="*/ 1572046 w 6163950" name="connsiteX7"/>
              <a:gd fmla="*/ 0 h 6866632" name="connsiteY7"/>
              <a:gd fmla="*/ 1572046 w 10639698" name="connsiteX8"/>
              <a:gd fmla="*/ 0 h 6866632" name="connsiteY8"/>
              <a:gd fmla="*/ 1572046 w 10639698" name="connsiteX9"/>
              <a:gd fmla="*/ 0 h 6866632" name="connsiteY9"/>
              <a:gd fmla="*/ 1572046 w 10639698" name="connsiteX10"/>
              <a:gd fmla="*/ 0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66632" w="6163950">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a:duotone>
                <a:schemeClr val="accent5">
                  <a:shade val="45000"/>
                  <a:satMod val="135000"/>
                </a:schemeClr>
                <a:prstClr val="white"/>
              </a:duotone>
              <a:extLst>
                <a:ext uri="{28A0092B-C50C-407E-A947-70E740481C1C}">
                  <a14:useLocalDpi val="0"/>
                </a:ext>
              </a:extLst>
            </a:blip>
            <a:stretch>
              <a:fillRect l="-56692" r="-10408"/>
            </a:stretch>
          </a:blip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20" name="椭圆 19"/>
          <p:cNvSpPr/>
          <p:nvPr/>
        </p:nvSpPr>
        <p:spPr>
          <a:xfrm>
            <a:off x="1244079" y="1315264"/>
            <a:ext cx="2154014" cy="4050564"/>
          </a:xfrm>
          <a:prstGeom prst="ellipse">
            <a:avLst/>
          </a:prstGeom>
          <a:no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9900">
                <a:solidFill>
                  <a:srgbClr val="1D4C77"/>
                </a:solidFill>
                <a:latin charset="0" panose="020b0503020202020204" pitchFamily="34" typeface="Agency FB"/>
                <a:ea charset="-122" panose="02010601030101010101" pitchFamily="2" typeface="方正黑体简体"/>
              </a:rPr>
              <a:t>02</a:t>
            </a:r>
          </a:p>
        </p:txBody>
      </p:sp>
      <p:sp>
        <p:nvSpPr>
          <p:cNvPr id="23" name="文本框 22"/>
          <p:cNvSpPr txBox="1"/>
          <p:nvPr/>
        </p:nvSpPr>
        <p:spPr>
          <a:xfrm>
            <a:off x="1249642" y="4554194"/>
            <a:ext cx="2142889" cy="518160"/>
          </a:xfrm>
          <a:prstGeom prst="rect">
            <a:avLst/>
          </a:prstGeom>
          <a:noFill/>
        </p:spPr>
        <p:txBody>
          <a:bodyPr rtlCol="0" wrap="square">
            <a:spAutoFit/>
            <a:scene3d>
              <a:camera prst="orthographicFront"/>
              <a:lightRig dir="t" rig="threePt"/>
            </a:scene3d>
            <a:sp3d contourW="12700"/>
          </a:bodyPr>
          <a:lstStyle/>
          <a:p>
            <a:pPr algn="dist"/>
            <a:r>
              <a:rPr altLang="zh-CN" b="1" lang="en-US" spc="300" sz="2800">
                <a:solidFill>
                  <a:srgbClr val="595959"/>
                </a:solidFill>
                <a:latin charset="0" panose="020b0503020202020204" pitchFamily="34" typeface="Agency FB"/>
                <a:ea charset="-122" panose="02010601030101010101" pitchFamily="2" typeface="方正黑体简体"/>
              </a:rPr>
              <a:t>PART TWO</a:t>
            </a:r>
          </a:p>
        </p:txBody>
      </p:sp>
      <p:sp>
        <p:nvSpPr>
          <p:cNvPr id="6" name="矩形 5"/>
          <p:cNvSpPr/>
          <p:nvPr/>
        </p:nvSpPr>
        <p:spPr>
          <a:xfrm>
            <a:off x="5110016" y="2213811"/>
            <a:ext cx="6320589" cy="2775284"/>
          </a:xfrm>
          <a:prstGeom prst="rect">
            <a:avLst/>
          </a:prstGeom>
          <a:solidFill>
            <a:schemeClr val="bg1"/>
          </a:solidFill>
          <a:ln>
            <a:noFill/>
          </a:ln>
          <a:effectLst>
            <a:outerShdw algn="tl" blurRad="1016000" dir="2700000" dist="38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5704751" y="4048466"/>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The user can demonstrate on a projector or computer, or print the presentation and make it into used in a wider field</a:t>
            </a:r>
          </a:p>
        </p:txBody>
      </p:sp>
      <p:sp>
        <p:nvSpPr>
          <p:cNvPr id="5" name="文本框 4"/>
          <p:cNvSpPr txBox="1"/>
          <p:nvPr/>
        </p:nvSpPr>
        <p:spPr>
          <a:xfrm>
            <a:off x="5675213" y="2796351"/>
            <a:ext cx="2418080" cy="762000"/>
          </a:xfrm>
          <a:prstGeom prst="rect">
            <a:avLst/>
          </a:prstGeom>
          <a:noFill/>
        </p:spPr>
        <p:txBody>
          <a:bodyPr rtlCol="0" wrap="none">
            <a:spAutoFit/>
            <a:scene3d>
              <a:camera prst="orthographicFront"/>
              <a:lightRig dir="t" rig="threePt"/>
            </a:scene3d>
            <a:sp3d contourW="12700"/>
          </a:bodyPr>
          <a:lstStyle/>
          <a:p>
            <a:r>
              <a:rPr altLang="en-US" b="1" lang="zh-CN" sz="4400">
                <a:solidFill>
                  <a:srgbClr val="414141"/>
                </a:solidFill>
                <a:ea charset="-122" panose="02010601030101010101" pitchFamily="2" typeface="方正黑体简体"/>
              </a:rPr>
              <a:t>市场分析</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2928556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750" fill="hold" id="11"/>
                                        <p:tgtEl>
                                          <p:spTgt spid="19"/>
                                        </p:tgtEl>
                                        <p:attrNameLst>
                                          <p:attrName>ppt_x</p:attrName>
                                        </p:attrNameLst>
                                      </p:cBhvr>
                                      <p:tavLst>
                                        <p:tav tm="0">
                                          <p:val>
                                            <p:strVal val="0-#ppt_w/2"/>
                                          </p:val>
                                        </p:tav>
                                        <p:tav tm="100000">
                                          <p:val>
                                            <p:strVal val="#ppt_x"/>
                                          </p:val>
                                        </p:tav>
                                      </p:tavLst>
                                    </p:anim>
                                    <p:anim calcmode="lin" valueType="num">
                                      <p:cBhvr additive="base">
                                        <p:cTn dur="75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47" presetSubtype="0">
                                  <p:stCondLst>
                                    <p:cond delay="250"/>
                                  </p:stCondLst>
                                  <p:childTnLst>
                                    <p:set>
                                      <p:cBhvr>
                                        <p:cTn dur="1" fill="hold" id="14">
                                          <p:stCondLst>
                                            <p:cond delay="0"/>
                                          </p:stCondLst>
                                        </p:cTn>
                                        <p:tgtEl>
                                          <p:spTgt spid="23"/>
                                        </p:tgtEl>
                                        <p:attrNameLst>
                                          <p:attrName>style.visibility</p:attrName>
                                        </p:attrNameLst>
                                      </p:cBhvr>
                                      <p:to>
                                        <p:strVal val="visible"/>
                                      </p:to>
                                    </p:set>
                                    <p:animEffect filter="fade" transition="in">
                                      <p:cBhvr>
                                        <p:cTn dur="1000" id="15"/>
                                        <p:tgtEl>
                                          <p:spTgt spid="23"/>
                                        </p:tgtEl>
                                      </p:cBhvr>
                                    </p:animEffect>
                                    <p:anim calcmode="lin" valueType="num">
                                      <p:cBhvr>
                                        <p:cTn dur="1000" fill="hold" id="16"/>
                                        <p:tgtEl>
                                          <p:spTgt spid="23"/>
                                        </p:tgtEl>
                                        <p:attrNameLst>
                                          <p:attrName>ppt_x</p:attrName>
                                        </p:attrNameLst>
                                      </p:cBhvr>
                                      <p:tavLst>
                                        <p:tav tm="0">
                                          <p:val>
                                            <p:strVal val="#ppt_x"/>
                                          </p:val>
                                        </p:tav>
                                        <p:tav tm="100000">
                                          <p:val>
                                            <p:strVal val="#ppt_x"/>
                                          </p:val>
                                        </p:tav>
                                      </p:tavLst>
                                    </p:anim>
                                    <p:anim calcmode="lin" valueType="num">
                                      <p:cBhvr>
                                        <p:cTn dur="1000" fill="hold" id="17"/>
                                        <p:tgtEl>
                                          <p:spTgt spid="23"/>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250"/>
                                  </p:stCondLst>
                                  <p:childTnLst>
                                    <p:set>
                                      <p:cBhvr>
                                        <p:cTn dur="1" fill="hold" id="19">
                                          <p:stCondLst>
                                            <p:cond delay="0"/>
                                          </p:stCondLst>
                                        </p:cTn>
                                        <p:tgtEl>
                                          <p:spTgt spid="20"/>
                                        </p:tgtEl>
                                        <p:attrNameLst>
                                          <p:attrName>style.visibility</p:attrName>
                                        </p:attrNameLst>
                                      </p:cBhvr>
                                      <p:to>
                                        <p:strVal val="visible"/>
                                      </p:to>
                                    </p:set>
                                    <p:animEffect filter="fade" transition="in">
                                      <p:cBhvr>
                                        <p:cTn dur="1000" id="20"/>
                                        <p:tgtEl>
                                          <p:spTgt spid="20"/>
                                        </p:tgtEl>
                                      </p:cBhvr>
                                    </p:animEffect>
                                    <p:anim calcmode="lin" valueType="num">
                                      <p:cBhvr>
                                        <p:cTn dur="1000" fill="hold" id="21"/>
                                        <p:tgtEl>
                                          <p:spTgt spid="20"/>
                                        </p:tgtEl>
                                        <p:attrNameLst>
                                          <p:attrName>ppt_x</p:attrName>
                                        </p:attrNameLst>
                                      </p:cBhvr>
                                      <p:tavLst>
                                        <p:tav tm="0">
                                          <p:val>
                                            <p:strVal val="#ppt_x"/>
                                          </p:val>
                                        </p:tav>
                                        <p:tav tm="100000">
                                          <p:val>
                                            <p:strVal val="#ppt_x"/>
                                          </p:val>
                                        </p:tav>
                                      </p:tavLst>
                                    </p:anim>
                                    <p:anim calcmode="lin" valueType="num">
                                      <p:cBhvr>
                                        <p:cTn dur="1000" fill="hold" id="22"/>
                                        <p:tgtEl>
                                          <p:spTgt spid="20"/>
                                        </p:tgtEl>
                                        <p:attrNameLst>
                                          <p:attrName>ppt_y</p:attrName>
                                        </p:attrNameLst>
                                      </p:cBhvr>
                                      <p:tavLst>
                                        <p:tav tm="0">
                                          <p:val>
                                            <p:strVal val="#ppt_y+.1"/>
                                          </p:val>
                                        </p:tav>
                                        <p:tav tm="100000">
                                          <p:val>
                                            <p:strVal val="#ppt_y"/>
                                          </p:val>
                                        </p:tav>
                                      </p:tavLst>
                                    </p:anim>
                                  </p:childTnLst>
                                </p:cTn>
                              </p:par>
                              <p:par>
                                <p:cTn fill="hold" grpId="0" id="23" nodeType="withEffect" presetClass="entr" presetID="2" presetSubtype="2">
                                  <p:stCondLst>
                                    <p:cond delay="25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1000" fill="hold" id="25"/>
                                        <p:tgtEl>
                                          <p:spTgt spid="6"/>
                                        </p:tgtEl>
                                        <p:attrNameLst>
                                          <p:attrName>ppt_x</p:attrName>
                                        </p:attrNameLst>
                                      </p:cBhvr>
                                      <p:tavLst>
                                        <p:tav tm="0">
                                          <p:val>
                                            <p:strVal val="1+#ppt_w/2"/>
                                          </p:val>
                                        </p:tav>
                                        <p:tav tm="100000">
                                          <p:val>
                                            <p:strVal val="#ppt_x"/>
                                          </p:val>
                                        </p:tav>
                                      </p:tavLst>
                                    </p:anim>
                                    <p:anim calcmode="lin" valueType="num">
                                      <p:cBhvr additive="base">
                                        <p:cTn dur="1000" fill="hold" id="26"/>
                                        <p:tgtEl>
                                          <p:spTgt spid="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250"/>
                            </p:stCondLst>
                            <p:childTnLst>
                              <p:par>
                                <p:cTn fill="hold" grpId="0" id="28" nodeType="afterEffect" presetClass="entr" presetID="12" presetSubtype="4">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additive="base">
                                        <p:cTn dur="500" id="30"/>
                                        <p:tgtEl>
                                          <p:spTgt spid="5"/>
                                        </p:tgtEl>
                                        <p:attrNameLst>
                                          <p:attrName>ppt_y</p:attrName>
                                        </p:attrNameLst>
                                      </p:cBhvr>
                                      <p:tavLst>
                                        <p:tav tm="0">
                                          <p:val>
                                            <p:strVal val="#ppt_y+#ppt_h*1.125000"/>
                                          </p:val>
                                        </p:tav>
                                        <p:tav tm="100000">
                                          <p:val>
                                            <p:strVal val="#ppt_y"/>
                                          </p:val>
                                        </p:tav>
                                      </p:tavLst>
                                    </p:anim>
                                    <p:animEffect filter="wipe(up)" transition="in">
                                      <p:cBhvr>
                                        <p:cTn dur="500" id="31"/>
                                        <p:tgtEl>
                                          <p:spTgt spid="5"/>
                                        </p:tgtEl>
                                      </p:cBhvr>
                                    </p:animEffect>
                                  </p:childTnLst>
                                </p:cTn>
                              </p:par>
                              <p:par>
                                <p:cTn fill="hold" id="32" nodeType="withEffect" presetClass="entr" presetID="22" presetSubtype="8">
                                  <p:stCondLst>
                                    <p:cond delay="250"/>
                                  </p:stCondLst>
                                  <p:childTnLst>
                                    <p:set>
                                      <p:cBhvr>
                                        <p:cTn dur="1" fill="hold" id="33">
                                          <p:stCondLst>
                                            <p:cond delay="0"/>
                                          </p:stCondLst>
                                        </p:cTn>
                                        <p:tgtEl>
                                          <p:spTgt spid="8"/>
                                        </p:tgtEl>
                                        <p:attrNameLst>
                                          <p:attrName>style.visibility</p:attrName>
                                        </p:attrNameLst>
                                      </p:cBhvr>
                                      <p:to>
                                        <p:strVal val="visible"/>
                                      </p:to>
                                    </p:set>
                                    <p:animEffect filter="wipe(left)" transition="in">
                                      <p:cBhvr>
                                        <p:cTn dur="500" id="34"/>
                                        <p:tgtEl>
                                          <p:spTgt spid="8"/>
                                        </p:tgtEl>
                                      </p:cBhvr>
                                    </p:animEffect>
                                  </p:childTnLst>
                                </p:cTn>
                              </p:par>
                            </p:childTnLst>
                          </p:cTn>
                        </p:par>
                        <p:par>
                          <p:cTn fill="hold" id="35" nodeType="afterGroup">
                            <p:stCondLst>
                              <p:cond delay="2000"/>
                            </p:stCondLst>
                            <p:childTnLst>
                              <p:par>
                                <p:cTn fill="hold" grpId="0" id="36" nodeType="afterEffect" presetClass="entr" presetID="22" presetSubtype="8">
                                  <p:stCondLst>
                                    <p:cond delay="0"/>
                                  </p:stCondLst>
                                  <p:childTnLst>
                                    <p:set>
                                      <p:cBhvr>
                                        <p:cTn dur="1" fill="hold" id="37">
                                          <p:stCondLst>
                                            <p:cond delay="0"/>
                                          </p:stCondLst>
                                        </p:cTn>
                                        <p:tgtEl>
                                          <p:spTgt spid="4"/>
                                        </p:tgtEl>
                                        <p:attrNameLst>
                                          <p:attrName>style.visibility</p:attrName>
                                        </p:attrNameLst>
                                      </p:cBhvr>
                                      <p:to>
                                        <p:strVal val="visible"/>
                                      </p:to>
                                    </p:set>
                                    <p:animEffect filter="wipe(left)" transition="in">
                                      <p:cBhvr>
                                        <p:cTn dur="500" id="3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3"/>
      <p:bldP grpId="0" spid="6"/>
      <p:bldP grpId="0" spid="4"/>
      <p:bldP grpId="0" spid="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图表 7"/>
          <p:cNvGraphicFramePr/>
          <p:nvPr>
            <p:extLst>
              <p:ext uri="{D42A27DB-BD31-4B8C-83A1-F6EECF244321}">
                <p14:modId val="1129795462"/>
              </p:ext>
            </p:extLst>
          </p:nvPr>
        </p:nvGraphicFramePr>
        <p:xfrm>
          <a:off x="770846" y="1591002"/>
          <a:ext cx="6894901" cy="4331885"/>
        </p:xfrm>
        <a:graphic>
          <a:graphicData uri="http://schemas.openxmlformats.org/drawingml/2006/chart">
            <c:chart xmlns:c="http://schemas.openxmlformats.org/drawingml/2006/chart" r:id="rId3"/>
          </a:graphicData>
        </a:graphic>
      </p:graphicFrame>
      <p:grpSp>
        <p:nvGrpSpPr>
          <p:cNvPr id="3" name="组合 2"/>
          <p:cNvGrpSpPr/>
          <p:nvPr/>
        </p:nvGrpSpPr>
        <p:grpSpPr>
          <a:xfrm>
            <a:off x="7756968" y="3241994"/>
            <a:ext cx="686373" cy="686373"/>
            <a:chOff x="5563444" y="2431497"/>
            <a:chExt cx="514780" cy="514780"/>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47" name="椭圆 46"/>
              <p:cNvSpPr/>
              <p:nvPr/>
            </p:nvSpPr>
            <p:spPr>
              <a:xfrm>
                <a:off x="6552150" y="1193250"/>
                <a:ext cx="1307513" cy="1307513"/>
              </a:xfrm>
              <a:prstGeom prst="ellipse">
                <a:avLst/>
              </a:prstGeom>
              <a:solidFill>
                <a:srgbClr val="1D4C77"/>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grp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8"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9"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0"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1"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2"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3"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12" name="组合 11"/>
          <p:cNvGrpSpPr/>
          <p:nvPr/>
        </p:nvGrpSpPr>
        <p:grpSpPr>
          <a:xfrm>
            <a:off x="7756972" y="1901550"/>
            <a:ext cx="686373" cy="686373"/>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40" name="椭圆 39"/>
            <p:cNvSpPr/>
            <p:nvPr/>
          </p:nvSpPr>
          <p:spPr>
            <a:xfrm>
              <a:off x="6552150" y="1193250"/>
              <a:ext cx="1307513" cy="1307513"/>
            </a:xfrm>
            <a:prstGeom prst="ellipse">
              <a:avLst/>
            </a:prstGeom>
            <a:solidFill>
              <a:schemeClr val="bg1"/>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grpSp>
      <p:grpSp>
        <p:nvGrpSpPr>
          <p:cNvPr id="76" name="Group 216"/>
          <p:cNvGrpSpPr/>
          <p:nvPr/>
        </p:nvGrpSpPr>
        <p:grpSpPr>
          <a:xfrm>
            <a:off x="7947553" y="2100917"/>
            <a:ext cx="305212" cy="246973"/>
            <a:chOff x="1209675" y="6354763"/>
            <a:chExt cx="449263" cy="363538"/>
          </a:xfrm>
          <a:solidFill>
            <a:srgbClr val="414141"/>
          </a:solidFill>
        </p:grpSpPr>
        <p:sp>
          <p:nvSpPr>
            <p:cNvPr id="77"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8"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9"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0"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nvGrpSpPr>
          <p:cNvPr id="4" name="组合 3"/>
          <p:cNvGrpSpPr/>
          <p:nvPr/>
        </p:nvGrpSpPr>
        <p:grpSpPr>
          <a:xfrm>
            <a:off x="7756968" y="4582439"/>
            <a:ext cx="686373" cy="686373"/>
            <a:chOff x="5563444" y="3436831"/>
            <a:chExt cx="514780" cy="514780"/>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53" name="椭圆 52"/>
              <p:cNvSpPr/>
              <p:nvPr/>
            </p:nvSpPr>
            <p:spPr>
              <a:xfrm>
                <a:off x="6552150" y="1193250"/>
                <a:ext cx="1307513" cy="1307513"/>
              </a:xfrm>
              <a:prstGeom prst="ellipse">
                <a:avLst/>
              </a:prstGeom>
              <a:solidFill>
                <a:schemeClr val="bg1"/>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3"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solidFill>
                <a:srgbClr val="414141"/>
              </a:solid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5" name="组合 4"/>
          <p:cNvGrpSpPr/>
          <p:nvPr/>
        </p:nvGrpSpPr>
        <p:grpSpPr>
          <a:xfrm>
            <a:off x="8564970" y="1931262"/>
            <a:ext cx="2737142" cy="1340257"/>
            <a:chOff x="8143732" y="1931262"/>
            <a:chExt cx="2737142" cy="1340257"/>
          </a:xfrm>
        </p:grpSpPr>
        <p:cxnSp>
          <p:nvCxnSpPr>
            <p:cNvPr id="44" name="直接连接符 43"/>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503E0C68-DA60-417A-94AF-3E2A39D1D51A}"/>
                </a:ext>
              </a:extLst>
            </p:cNvPr>
            <p:cNvSpPr txBox="1"/>
            <p:nvPr/>
          </p:nvSpPr>
          <p:spPr>
            <a:xfrm>
              <a:off x="8143732" y="2378967"/>
              <a:ext cx="273714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65" name="TextBox 7">
              <a:extLst>
                <a:ext uri="{FF2B5EF4-FFF2-40B4-BE49-F238E27FC236}">
                  <a16:creationId xmlns:a16="http://schemas.microsoft.com/office/drawing/2014/main" id="{8DE6CD62-A5CF-42EF-B6BB-0447C20B7252}"/>
                </a:ext>
              </a:extLst>
            </p:cNvPr>
            <p:cNvSpPr txBox="1"/>
            <p:nvPr/>
          </p:nvSpPr>
          <p:spPr>
            <a:xfrm>
              <a:off x="8143732" y="1931262"/>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需求类别一</a:t>
              </a:r>
            </a:p>
          </p:txBody>
        </p:sp>
      </p:grpSp>
      <p:grpSp>
        <p:nvGrpSpPr>
          <p:cNvPr id="66" name="组合 65"/>
          <p:cNvGrpSpPr/>
          <p:nvPr/>
        </p:nvGrpSpPr>
        <p:grpSpPr>
          <a:xfrm>
            <a:off x="8564970" y="3182664"/>
            <a:ext cx="2737142" cy="1340257"/>
            <a:chOff x="8143732" y="1931262"/>
            <a:chExt cx="2737142" cy="1340257"/>
          </a:xfrm>
        </p:grpSpPr>
        <p:cxnSp>
          <p:nvCxnSpPr>
            <p:cNvPr id="67" name="直接连接符 66"/>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503E0C68-DA60-417A-94AF-3E2A39D1D51A}"/>
                </a:ext>
              </a:extLst>
            </p:cNvPr>
            <p:cNvSpPr txBox="1"/>
            <p:nvPr/>
          </p:nvSpPr>
          <p:spPr>
            <a:xfrm>
              <a:off x="8143732" y="2378967"/>
              <a:ext cx="273714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69" name="TextBox 7">
              <a:extLst>
                <a:ext uri="{FF2B5EF4-FFF2-40B4-BE49-F238E27FC236}">
                  <a16:creationId xmlns:a16="http://schemas.microsoft.com/office/drawing/2014/main" id="{8DE6CD62-A5CF-42EF-B6BB-0447C20B7252}"/>
                </a:ext>
              </a:extLst>
            </p:cNvPr>
            <p:cNvSpPr txBox="1"/>
            <p:nvPr/>
          </p:nvSpPr>
          <p:spPr>
            <a:xfrm>
              <a:off x="8143732" y="1931262"/>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需求类别二</a:t>
              </a:r>
            </a:p>
          </p:txBody>
        </p:sp>
      </p:grpSp>
      <p:grpSp>
        <p:nvGrpSpPr>
          <p:cNvPr id="70" name="组合 69"/>
          <p:cNvGrpSpPr/>
          <p:nvPr/>
        </p:nvGrpSpPr>
        <p:grpSpPr>
          <a:xfrm>
            <a:off x="8564970" y="4523109"/>
            <a:ext cx="2737142" cy="1340257"/>
            <a:chOff x="8143732" y="1931262"/>
            <a:chExt cx="2737142" cy="1340257"/>
          </a:xfrm>
        </p:grpSpPr>
        <p:cxnSp>
          <p:nvCxnSpPr>
            <p:cNvPr id="71" name="直接连接符 70"/>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503E0C68-DA60-417A-94AF-3E2A39D1D51A}"/>
                </a:ext>
              </a:extLst>
            </p:cNvPr>
            <p:cNvSpPr txBox="1"/>
            <p:nvPr/>
          </p:nvSpPr>
          <p:spPr>
            <a:xfrm>
              <a:off x="8143732" y="2378968"/>
              <a:ext cx="273714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73" name="TextBox 7">
              <a:extLst>
                <a:ext uri="{FF2B5EF4-FFF2-40B4-BE49-F238E27FC236}">
                  <a16:creationId xmlns:a16="http://schemas.microsoft.com/office/drawing/2014/main" id="{8DE6CD62-A5CF-42EF-B6BB-0447C20B7252}"/>
                </a:ext>
              </a:extLst>
            </p:cNvPr>
            <p:cNvSpPr txBox="1"/>
            <p:nvPr/>
          </p:nvSpPr>
          <p:spPr>
            <a:xfrm>
              <a:off x="8143732" y="1931262"/>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需求类别三</a:t>
              </a:r>
            </a:p>
          </p:txBody>
        </p:sp>
      </p:grpSp>
      <p:sp>
        <p:nvSpPr>
          <p:cNvPr id="48" name="椭圆 47"/>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文本框 49"/>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02</a:t>
            </a:r>
          </a:p>
        </p:txBody>
      </p:sp>
      <p:sp>
        <p:nvSpPr>
          <p:cNvPr id="54" name="文本框 53"/>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55" name="文本框 54"/>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需求分析</a:t>
            </a:r>
          </a:p>
        </p:txBody>
      </p:sp>
    </p:spTree>
    <p:extLst>
      <p:ext uri="{BB962C8B-B14F-4D97-AF65-F5344CB8AC3E}">
        <p14:creationId val="38349253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750" fill="hold" id="7"/>
                                        <p:tgtEl>
                                          <p:spTgt spid="48"/>
                                        </p:tgtEl>
                                        <p:attrNameLst>
                                          <p:attrName>ppt_x</p:attrName>
                                        </p:attrNameLst>
                                      </p:cBhvr>
                                      <p:tavLst>
                                        <p:tav tm="0">
                                          <p:val>
                                            <p:strVal val="0-#ppt_w/2"/>
                                          </p:val>
                                        </p:tav>
                                        <p:tav tm="100000">
                                          <p:val>
                                            <p:strVal val="#ppt_x"/>
                                          </p:val>
                                        </p:tav>
                                      </p:tavLst>
                                    </p:anim>
                                    <p:anim calcmode="lin" valueType="num">
                                      <p:cBhvr additive="base">
                                        <p:cTn dur="750" fill="hold" id="8"/>
                                        <p:tgtEl>
                                          <p:spTgt spid="4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750" fill="hold" id="11"/>
                                        <p:tgtEl>
                                          <p:spTgt spid="49"/>
                                        </p:tgtEl>
                                        <p:attrNameLst>
                                          <p:attrName>ppt_x</p:attrName>
                                        </p:attrNameLst>
                                      </p:cBhvr>
                                      <p:tavLst>
                                        <p:tav tm="0">
                                          <p:val>
                                            <p:strVal val="1+#ppt_w/2"/>
                                          </p:val>
                                        </p:tav>
                                        <p:tav tm="100000">
                                          <p:val>
                                            <p:strVal val="#ppt_x"/>
                                          </p:val>
                                        </p:tav>
                                      </p:tavLst>
                                    </p:anim>
                                    <p:anim calcmode="lin" valueType="num">
                                      <p:cBhvr additive="base">
                                        <p:cTn dur="750" fill="hold" id="12"/>
                                        <p:tgtEl>
                                          <p:spTgt spid="49"/>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50"/>
                                        </p:tgtEl>
                                        <p:attrNameLst>
                                          <p:attrName>style.visibility</p:attrName>
                                        </p:attrNameLst>
                                      </p:cBhvr>
                                      <p:to>
                                        <p:strVal val="visible"/>
                                      </p:to>
                                    </p:set>
                                    <p:anim calcmode="lin" valueType="num">
                                      <p:cBhvr>
                                        <p:cTn dur="500" fill="hold" id="15"/>
                                        <p:tgtEl>
                                          <p:spTgt spid="50"/>
                                        </p:tgtEl>
                                        <p:attrNameLst>
                                          <p:attrName>ppt_w</p:attrName>
                                        </p:attrNameLst>
                                      </p:cBhvr>
                                      <p:tavLst>
                                        <p:tav tm="0">
                                          <p:val>
                                            <p:fltVal val="0"/>
                                          </p:val>
                                        </p:tav>
                                        <p:tav tm="100000">
                                          <p:val>
                                            <p:strVal val="#ppt_w"/>
                                          </p:val>
                                        </p:tav>
                                      </p:tavLst>
                                    </p:anim>
                                    <p:anim calcmode="lin" valueType="num">
                                      <p:cBhvr>
                                        <p:cTn dur="500" fill="hold" id="16"/>
                                        <p:tgtEl>
                                          <p:spTgt spid="50"/>
                                        </p:tgtEl>
                                        <p:attrNameLst>
                                          <p:attrName>ppt_h</p:attrName>
                                        </p:attrNameLst>
                                      </p:cBhvr>
                                      <p:tavLst>
                                        <p:tav tm="0">
                                          <p:val>
                                            <p:fltVal val="0"/>
                                          </p:val>
                                        </p:tav>
                                        <p:tav tm="100000">
                                          <p:val>
                                            <p:strVal val="#ppt_h"/>
                                          </p:val>
                                        </p:tav>
                                      </p:tavLst>
                                    </p:anim>
                                    <p:animEffect filter="fade" transition="in">
                                      <p:cBhvr>
                                        <p:cTn dur="500" id="17"/>
                                        <p:tgtEl>
                                          <p:spTgt spid="50"/>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55"/>
                                        </p:tgtEl>
                                        <p:attrNameLst>
                                          <p:attrName>style.visibility</p:attrName>
                                        </p:attrNameLst>
                                      </p:cBhvr>
                                      <p:to>
                                        <p:strVal val="visible"/>
                                      </p:to>
                                    </p:set>
                                    <p:anim calcmode="lin" valueType="num">
                                      <p:cBhvr additive="base">
                                        <p:cTn dur="500" id="21"/>
                                        <p:tgtEl>
                                          <p:spTgt spid="55"/>
                                        </p:tgtEl>
                                        <p:attrNameLst>
                                          <p:attrName>ppt_y</p:attrName>
                                        </p:attrNameLst>
                                      </p:cBhvr>
                                      <p:tavLst>
                                        <p:tav tm="0">
                                          <p:val>
                                            <p:strVal val="#ppt_y+#ppt_h*1.125000"/>
                                          </p:val>
                                        </p:tav>
                                        <p:tav tm="100000">
                                          <p:val>
                                            <p:strVal val="#ppt_y"/>
                                          </p:val>
                                        </p:tav>
                                      </p:tavLst>
                                    </p:anim>
                                    <p:animEffect filter="wipe(up)" transition="in">
                                      <p:cBhvr>
                                        <p:cTn dur="500" id="22"/>
                                        <p:tgtEl>
                                          <p:spTgt spid="55"/>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54"/>
                                        </p:tgtEl>
                                        <p:attrNameLst>
                                          <p:attrName>style.visibility</p:attrName>
                                        </p:attrNameLst>
                                      </p:cBhvr>
                                      <p:to>
                                        <p:strVal val="visible"/>
                                      </p:to>
                                    </p:set>
                                    <p:animEffect filter="wipe(left)" transition="in">
                                      <p:cBhvr>
                                        <p:cTn dur="500" id="26"/>
                                        <p:tgtEl>
                                          <p:spTgt spid="54"/>
                                        </p:tgtEl>
                                      </p:cBhvr>
                                    </p:animEffect>
                                  </p:childTnLst>
                                </p:cTn>
                              </p:par>
                              <p:par>
                                <p:cTn fill="hold" grpId="0" id="27" nodeType="withEffect" presetClass="entr" presetID="2" presetSubtype="8">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0-#ppt_w/2"/>
                                          </p:val>
                                        </p:tav>
                                        <p:tav tm="100000">
                                          <p:val>
                                            <p:strVal val="#ppt_x"/>
                                          </p:val>
                                        </p:tav>
                                      </p:tavLst>
                                    </p:anim>
                                    <p:anim calcmode="lin" valueType="num">
                                      <p:cBhvr additive="base">
                                        <p:cTn dur="500" fill="hold" id="30"/>
                                        <p:tgtEl>
                                          <p:spTgt spid="8"/>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250"/>
                                  </p:stCondLst>
                                  <p:childTnLst>
                                    <p:set>
                                      <p:cBhvr>
                                        <p:cTn dur="1" fill="hold" id="32">
                                          <p:stCondLst>
                                            <p:cond delay="0"/>
                                          </p:stCondLst>
                                        </p:cTn>
                                        <p:tgtEl>
                                          <p:spTgt spid="3"/>
                                        </p:tgtEl>
                                        <p:attrNameLst>
                                          <p:attrName>style.visibility</p:attrName>
                                        </p:attrNameLst>
                                      </p:cBhvr>
                                      <p:to>
                                        <p:strVal val="visible"/>
                                      </p:to>
                                    </p:set>
                                    <p:anim calcmode="lin" valueType="num">
                                      <p:cBhvr additive="base">
                                        <p:cTn dur="500" fill="hold" id="33"/>
                                        <p:tgtEl>
                                          <p:spTgt spid="3"/>
                                        </p:tgtEl>
                                        <p:attrNameLst>
                                          <p:attrName>ppt_x</p:attrName>
                                        </p:attrNameLst>
                                      </p:cBhvr>
                                      <p:tavLst>
                                        <p:tav tm="0">
                                          <p:val>
                                            <p:strVal val="1+#ppt_w/2"/>
                                          </p:val>
                                        </p:tav>
                                        <p:tav tm="100000">
                                          <p:val>
                                            <p:strVal val="#ppt_x"/>
                                          </p:val>
                                        </p:tav>
                                      </p:tavLst>
                                    </p:anim>
                                    <p:anim calcmode="lin" valueType="num">
                                      <p:cBhvr additive="base">
                                        <p:cTn dur="500" fill="hold" id="34"/>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 presetSubtype="2">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fill="hold" id="39"/>
                                        <p:tgtEl>
                                          <p:spTgt spid="12"/>
                                        </p:tgtEl>
                                        <p:attrNameLst>
                                          <p:attrName>ppt_x</p:attrName>
                                        </p:attrNameLst>
                                      </p:cBhvr>
                                      <p:tavLst>
                                        <p:tav tm="0">
                                          <p:val>
                                            <p:strVal val="1+#ppt_w/2"/>
                                          </p:val>
                                        </p:tav>
                                        <p:tav tm="100000">
                                          <p:val>
                                            <p:strVal val="#ppt_x"/>
                                          </p:val>
                                        </p:tav>
                                      </p:tavLst>
                                    </p:anim>
                                    <p:anim calcmode="lin" valueType="num">
                                      <p:cBhvr additive="base">
                                        <p:cTn dur="500" fill="hold" id="40"/>
                                        <p:tgtEl>
                                          <p:spTgt spid="12"/>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500"/>
                                  </p:stCondLst>
                                  <p:childTnLst>
                                    <p:set>
                                      <p:cBhvr>
                                        <p:cTn dur="1" fill="hold" id="42">
                                          <p:stCondLst>
                                            <p:cond delay="0"/>
                                          </p:stCondLst>
                                        </p:cTn>
                                        <p:tgtEl>
                                          <p:spTgt spid="4"/>
                                        </p:tgtEl>
                                        <p:attrNameLst>
                                          <p:attrName>style.visibility</p:attrName>
                                        </p:attrNameLst>
                                      </p:cBhvr>
                                      <p:to>
                                        <p:strVal val="visible"/>
                                      </p:to>
                                    </p:set>
                                    <p:anim calcmode="lin" valueType="num">
                                      <p:cBhvr additive="base">
                                        <p:cTn dur="500" fill="hold" id="43"/>
                                        <p:tgtEl>
                                          <p:spTgt spid="4"/>
                                        </p:tgtEl>
                                        <p:attrNameLst>
                                          <p:attrName>ppt_x</p:attrName>
                                        </p:attrNameLst>
                                      </p:cBhvr>
                                      <p:tavLst>
                                        <p:tav tm="0">
                                          <p:val>
                                            <p:strVal val="1+#ppt_w/2"/>
                                          </p:val>
                                        </p:tav>
                                        <p:tav tm="100000">
                                          <p:val>
                                            <p:strVal val="#ppt_x"/>
                                          </p:val>
                                        </p:tav>
                                      </p:tavLst>
                                    </p:anim>
                                    <p:anim calcmode="lin" valueType="num">
                                      <p:cBhvr additive="base">
                                        <p:cTn dur="500" fill="hold" id="44"/>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id="47" nodeType="clickEffect" presetClass="entr" presetID="2" presetSubtype="2">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additive="base">
                                        <p:cTn dur="500" fill="hold" id="49"/>
                                        <p:tgtEl>
                                          <p:spTgt spid="5"/>
                                        </p:tgtEl>
                                        <p:attrNameLst>
                                          <p:attrName>ppt_x</p:attrName>
                                        </p:attrNameLst>
                                      </p:cBhvr>
                                      <p:tavLst>
                                        <p:tav tm="0">
                                          <p:val>
                                            <p:strVal val="1+#ppt_w/2"/>
                                          </p:val>
                                        </p:tav>
                                        <p:tav tm="100000">
                                          <p:val>
                                            <p:strVal val="#ppt_x"/>
                                          </p:val>
                                        </p:tav>
                                      </p:tavLst>
                                    </p:anim>
                                    <p:anim calcmode="lin" valueType="num">
                                      <p:cBhvr additive="base">
                                        <p:cTn dur="500" fill="hold" id="50"/>
                                        <p:tgtEl>
                                          <p:spTgt spid="5"/>
                                        </p:tgtEl>
                                        <p:attrNameLst>
                                          <p:attrName>ppt_y</p:attrName>
                                        </p:attrNameLst>
                                      </p:cBhvr>
                                      <p:tavLst>
                                        <p:tav tm="0">
                                          <p:val>
                                            <p:strVal val="#ppt_y"/>
                                          </p:val>
                                        </p:tav>
                                        <p:tav tm="100000">
                                          <p:val>
                                            <p:strVal val="#ppt_y"/>
                                          </p:val>
                                        </p:tav>
                                      </p:tavLst>
                                    </p:anim>
                                  </p:childTnLst>
                                </p:cTn>
                              </p:par>
                              <p:par>
                                <p:cTn fill="hold" id="51" nodeType="withEffect" presetClass="entr" presetID="2" presetSubtype="2">
                                  <p:stCondLst>
                                    <p:cond delay="0"/>
                                  </p:stCondLst>
                                  <p:childTnLst>
                                    <p:set>
                                      <p:cBhvr>
                                        <p:cTn dur="1" fill="hold" id="52">
                                          <p:stCondLst>
                                            <p:cond delay="0"/>
                                          </p:stCondLst>
                                        </p:cTn>
                                        <p:tgtEl>
                                          <p:spTgt spid="66"/>
                                        </p:tgtEl>
                                        <p:attrNameLst>
                                          <p:attrName>style.visibility</p:attrName>
                                        </p:attrNameLst>
                                      </p:cBhvr>
                                      <p:to>
                                        <p:strVal val="visible"/>
                                      </p:to>
                                    </p:set>
                                    <p:anim calcmode="lin" valueType="num">
                                      <p:cBhvr additive="base">
                                        <p:cTn dur="500" fill="hold" id="53"/>
                                        <p:tgtEl>
                                          <p:spTgt spid="66"/>
                                        </p:tgtEl>
                                        <p:attrNameLst>
                                          <p:attrName>ppt_x</p:attrName>
                                        </p:attrNameLst>
                                      </p:cBhvr>
                                      <p:tavLst>
                                        <p:tav tm="0">
                                          <p:val>
                                            <p:strVal val="1+#ppt_w/2"/>
                                          </p:val>
                                        </p:tav>
                                        <p:tav tm="100000">
                                          <p:val>
                                            <p:strVal val="#ppt_x"/>
                                          </p:val>
                                        </p:tav>
                                      </p:tavLst>
                                    </p:anim>
                                    <p:anim calcmode="lin" valueType="num">
                                      <p:cBhvr additive="base">
                                        <p:cTn dur="500" fill="hold" id="54"/>
                                        <p:tgtEl>
                                          <p:spTgt spid="66"/>
                                        </p:tgtEl>
                                        <p:attrNameLst>
                                          <p:attrName>ppt_y</p:attrName>
                                        </p:attrNameLst>
                                      </p:cBhvr>
                                      <p:tavLst>
                                        <p:tav tm="0">
                                          <p:val>
                                            <p:strVal val="#ppt_y"/>
                                          </p:val>
                                        </p:tav>
                                        <p:tav tm="100000">
                                          <p:val>
                                            <p:strVal val="#ppt_y"/>
                                          </p:val>
                                        </p:tav>
                                      </p:tavLst>
                                    </p:anim>
                                  </p:childTnLst>
                                </p:cTn>
                              </p:par>
                              <p:par>
                                <p:cTn fill="hold" id="55" nodeType="withEffect" presetClass="entr" presetID="2" presetSubtype="2">
                                  <p:stCondLst>
                                    <p:cond delay="0"/>
                                  </p:stCondLst>
                                  <p:childTnLst>
                                    <p:set>
                                      <p:cBhvr>
                                        <p:cTn dur="1" fill="hold" id="56">
                                          <p:stCondLst>
                                            <p:cond delay="0"/>
                                          </p:stCondLst>
                                        </p:cTn>
                                        <p:tgtEl>
                                          <p:spTgt spid="70"/>
                                        </p:tgtEl>
                                        <p:attrNameLst>
                                          <p:attrName>style.visibility</p:attrName>
                                        </p:attrNameLst>
                                      </p:cBhvr>
                                      <p:to>
                                        <p:strVal val="visible"/>
                                      </p:to>
                                    </p:set>
                                    <p:anim calcmode="lin" valueType="num">
                                      <p:cBhvr additive="base">
                                        <p:cTn dur="500" fill="hold" id="57"/>
                                        <p:tgtEl>
                                          <p:spTgt spid="70"/>
                                        </p:tgtEl>
                                        <p:attrNameLst>
                                          <p:attrName>ppt_x</p:attrName>
                                        </p:attrNameLst>
                                      </p:cBhvr>
                                      <p:tavLst>
                                        <p:tav tm="0">
                                          <p:val>
                                            <p:strVal val="1+#ppt_w/2"/>
                                          </p:val>
                                        </p:tav>
                                        <p:tav tm="100000">
                                          <p:val>
                                            <p:strVal val="#ppt_x"/>
                                          </p:val>
                                        </p:tav>
                                      </p:tavLst>
                                    </p:anim>
                                    <p:anim calcmode="lin" valueType="num">
                                      <p:cBhvr additive="base">
                                        <p:cTn dur="500" fill="hold" id="58"/>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4"/>
      <p:bldP grpId="0" spid="55"/>
      <p:bldGraphic grpId="0" spid="8">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41"/>
          <p:cNvSpPr/>
          <p:nvPr/>
        </p:nvSpPr>
        <p:spPr>
          <a:xfrm>
            <a:off x="6433152" y="4032632"/>
            <a:ext cx="4140486" cy="164085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1654139" y="4032632"/>
            <a:ext cx="4140486" cy="164085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6433152" y="1827642"/>
            <a:ext cx="4140486" cy="164085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654139" y="1827642"/>
            <a:ext cx="4140486" cy="164085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4941741" y="2506540"/>
            <a:ext cx="2397788" cy="2397788"/>
          </a:xfrm>
          <a:prstGeom prst="ellipse">
            <a:avLst/>
          </a:prstGeom>
          <a:solidFill>
            <a:srgbClr val="1D4C77"/>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447595" y="2112335"/>
            <a:ext cx="2619991" cy="1074063"/>
            <a:chOff x="2447595" y="2112335"/>
            <a:chExt cx="2619991" cy="1074063"/>
          </a:xfrm>
        </p:grpSpPr>
        <p:sp>
          <p:nvSpPr>
            <p:cNvPr id="18" name="TextBox 7">
              <a:extLst>
                <a:ext uri="{FF2B5EF4-FFF2-40B4-BE49-F238E27FC236}">
                  <a16:creationId xmlns:a16="http://schemas.microsoft.com/office/drawing/2014/main" id="{8DE6CD62-A5CF-42EF-B6BB-0447C20B7252}"/>
                </a:ext>
              </a:extLst>
            </p:cNvPr>
            <p:cNvSpPr txBox="1"/>
            <p:nvPr/>
          </p:nvSpPr>
          <p:spPr>
            <a:xfrm>
              <a:off x="2447595" y="2112335"/>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19" name="文本框 18">
              <a:extLst>
                <a:ext uri="{FF2B5EF4-FFF2-40B4-BE49-F238E27FC236}">
                  <a16:creationId xmlns:a16="http://schemas.microsoft.com/office/drawing/2014/main" id="{503E0C68-DA60-417A-94AF-3E2A39D1D51A}"/>
                </a:ext>
              </a:extLst>
            </p:cNvPr>
            <p:cNvSpPr txBox="1"/>
            <p:nvPr/>
          </p:nvSpPr>
          <p:spPr>
            <a:xfrm>
              <a:off x="2447595" y="2474023"/>
              <a:ext cx="2619991"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43" name="直接连接符 42">
              <a:extLst>
                <a:ext uri="{FF2B5EF4-FFF2-40B4-BE49-F238E27FC236}">
                  <a16:creationId xmlns:a16="http://schemas.microsoft.com/office/drawing/2014/main" id="{B019FF47-DDC2-457A-8DCF-2CF80481F7B7}"/>
                </a:ext>
              </a:extLst>
            </p:cNvPr>
            <p:cNvCxnSpPr/>
            <p:nvPr/>
          </p:nvCxnSpPr>
          <p:spPr>
            <a:xfrm>
              <a:off x="2545662" y="2450889"/>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447595" y="4191196"/>
            <a:ext cx="2619991" cy="1054186"/>
            <a:chOff x="2447595" y="4191196"/>
            <a:chExt cx="2619991" cy="1054186"/>
          </a:xfrm>
        </p:grpSpPr>
        <p:sp>
          <p:nvSpPr>
            <p:cNvPr id="55" name="TextBox 7">
              <a:extLst>
                <a:ext uri="{FF2B5EF4-FFF2-40B4-BE49-F238E27FC236}">
                  <a16:creationId xmlns:a16="http://schemas.microsoft.com/office/drawing/2014/main" id="{1DB368AE-7436-41FB-B0F0-01F062A325A4}"/>
                </a:ext>
              </a:extLst>
            </p:cNvPr>
            <p:cNvSpPr txBox="1"/>
            <p:nvPr/>
          </p:nvSpPr>
          <p:spPr>
            <a:xfrm>
              <a:off x="2447595" y="4191196"/>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56" name="文本框 55">
              <a:extLst>
                <a:ext uri="{FF2B5EF4-FFF2-40B4-BE49-F238E27FC236}">
                  <a16:creationId xmlns:a16="http://schemas.microsoft.com/office/drawing/2014/main" id="{0A2A686E-CC74-470D-B744-B97BE63F4889}"/>
                </a:ext>
              </a:extLst>
            </p:cNvPr>
            <p:cNvSpPr txBox="1"/>
            <p:nvPr/>
          </p:nvSpPr>
          <p:spPr>
            <a:xfrm>
              <a:off x="2447595" y="4552885"/>
              <a:ext cx="2619991"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57" name="直接连接符 56">
              <a:extLst>
                <a:ext uri="{FF2B5EF4-FFF2-40B4-BE49-F238E27FC236}">
                  <a16:creationId xmlns:a16="http://schemas.microsoft.com/office/drawing/2014/main" id="{6D2CAFE0-BE6F-4974-8555-0AF47E51BF88}"/>
                </a:ext>
              </a:extLst>
            </p:cNvPr>
            <p:cNvCxnSpPr/>
            <p:nvPr/>
          </p:nvCxnSpPr>
          <p:spPr>
            <a:xfrm>
              <a:off x="2545662" y="4529751"/>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270333" y="4321484"/>
            <a:ext cx="2619991" cy="1035143"/>
            <a:chOff x="7270333" y="4321484"/>
            <a:chExt cx="2619991" cy="1035143"/>
          </a:xfrm>
        </p:grpSpPr>
        <p:sp>
          <p:nvSpPr>
            <p:cNvPr id="58" name="TextBox 7">
              <a:extLst>
                <a:ext uri="{FF2B5EF4-FFF2-40B4-BE49-F238E27FC236}">
                  <a16:creationId xmlns:a16="http://schemas.microsoft.com/office/drawing/2014/main" id="{314E482D-4B70-4F04-A3CD-5BEB60FD3003}"/>
                </a:ext>
              </a:extLst>
            </p:cNvPr>
            <p:cNvSpPr txBox="1"/>
            <p:nvPr/>
          </p:nvSpPr>
          <p:spPr>
            <a:xfrm>
              <a:off x="8566884" y="4321484"/>
              <a:ext cx="1323439"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59" name="文本框 58">
              <a:extLst>
                <a:ext uri="{FF2B5EF4-FFF2-40B4-BE49-F238E27FC236}">
                  <a16:creationId xmlns:a16="http://schemas.microsoft.com/office/drawing/2014/main" id="{CCEC28CF-7CAE-4E57-94D2-518AEA01353E}"/>
                </a:ext>
              </a:extLst>
            </p:cNvPr>
            <p:cNvSpPr txBox="1"/>
            <p:nvPr/>
          </p:nvSpPr>
          <p:spPr>
            <a:xfrm>
              <a:off x="7270332" y="4683173"/>
              <a:ext cx="2619991"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a:t>
              </a:r>
            </a:p>
          </p:txBody>
        </p:sp>
        <p:cxnSp>
          <p:nvCxnSpPr>
            <p:cNvPr id="60" name="直接连接符 59">
              <a:extLst>
                <a:ext uri="{FF2B5EF4-FFF2-40B4-BE49-F238E27FC236}">
                  <a16:creationId xmlns:a16="http://schemas.microsoft.com/office/drawing/2014/main" id="{91CC5675-9979-441A-B521-D714AFF32A41}"/>
                </a:ext>
              </a:extLst>
            </p:cNvPr>
            <p:cNvCxnSpPr/>
            <p:nvPr/>
          </p:nvCxnSpPr>
          <p:spPr>
            <a:xfrm>
              <a:off x="9360363" y="4660039"/>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270333" y="2044183"/>
            <a:ext cx="2619991" cy="1054185"/>
            <a:chOff x="7270333" y="2044183"/>
            <a:chExt cx="2619991" cy="1054185"/>
          </a:xfrm>
        </p:grpSpPr>
        <p:sp>
          <p:nvSpPr>
            <p:cNvPr id="64" name="TextBox 7">
              <a:extLst>
                <a:ext uri="{FF2B5EF4-FFF2-40B4-BE49-F238E27FC236}">
                  <a16:creationId xmlns:a16="http://schemas.microsoft.com/office/drawing/2014/main" id="{7EDD08F6-A35B-435F-80F7-8B9C718A93F5}"/>
                </a:ext>
              </a:extLst>
            </p:cNvPr>
            <p:cNvSpPr txBox="1"/>
            <p:nvPr/>
          </p:nvSpPr>
          <p:spPr>
            <a:xfrm>
              <a:off x="8566884" y="2044183"/>
              <a:ext cx="1323439"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65" name="文本框 64">
              <a:extLst>
                <a:ext uri="{FF2B5EF4-FFF2-40B4-BE49-F238E27FC236}">
                  <a16:creationId xmlns:a16="http://schemas.microsoft.com/office/drawing/2014/main" id="{1861DAE6-B03A-420F-AF13-68B60159014D}"/>
                </a:ext>
              </a:extLst>
            </p:cNvPr>
            <p:cNvSpPr txBox="1"/>
            <p:nvPr/>
          </p:nvSpPr>
          <p:spPr>
            <a:xfrm>
              <a:off x="7270332" y="2405871"/>
              <a:ext cx="2619991"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点击输入简要文字解说，解说文字尽量概括精炼，不用多余的文字修饰，简洁精准的解说所提炼的核心概念</a:t>
              </a:r>
            </a:p>
          </p:txBody>
        </p:sp>
        <p:cxnSp>
          <p:nvCxnSpPr>
            <p:cNvPr id="66" name="直接连接符 65">
              <a:extLst>
                <a:ext uri="{FF2B5EF4-FFF2-40B4-BE49-F238E27FC236}">
                  <a16:creationId xmlns:a16="http://schemas.microsoft.com/office/drawing/2014/main" id="{C7E79A2B-FE5F-4394-8BD4-0ADA1E32D424}"/>
                </a:ext>
              </a:extLst>
            </p:cNvPr>
            <p:cNvCxnSpPr/>
            <p:nvPr/>
          </p:nvCxnSpPr>
          <p:spPr>
            <a:xfrm>
              <a:off x="9360363" y="238273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6">
            <a:extLst>
              <a:ext uri="{FF2B5EF4-FFF2-40B4-BE49-F238E27FC236}">
                <a16:creationId xmlns:a16="http://schemas.microsoft.com/office/drawing/2014/main" id="{7A5D9A90-EEED-4908-859A-061EE529C7DC}"/>
              </a:ext>
            </a:extLst>
          </p:cNvPr>
          <p:cNvSpPr txBox="1"/>
          <p:nvPr/>
        </p:nvSpPr>
        <p:spPr>
          <a:xfrm>
            <a:off x="5352049" y="2968530"/>
            <a:ext cx="522605" cy="619826"/>
          </a:xfrm>
          <a:prstGeom prst="rect">
            <a:avLst/>
          </a:prstGeom>
          <a:noFill/>
        </p:spPr>
        <p:txBody>
          <a:bodyPr rtlCol="0" wrap="none">
            <a:spAutoFit/>
          </a:bodyPr>
          <a:lstStyle/>
          <a:p>
            <a:pPr>
              <a:lnSpc>
                <a:spcPct val="130000"/>
              </a:lnSpc>
            </a:pPr>
            <a:r>
              <a:rPr altLang="zh-CN" lang="en-US" sz="2667">
                <a:solidFill>
                  <a:schemeClr val="bg1"/>
                </a:solidFill>
                <a:latin charset="-122" panose="02010601030101010101" pitchFamily="2" typeface="方正黑体简体"/>
                <a:ea charset="-122" panose="02010601030101010101" pitchFamily="2" typeface="方正黑体简体"/>
                <a:cs typeface="+mn-ea"/>
                <a:sym typeface="+mn-lt"/>
              </a:rPr>
              <a:t>01</a:t>
            </a:r>
          </a:p>
        </p:txBody>
      </p:sp>
      <p:sp>
        <p:nvSpPr>
          <p:cNvPr id="68" name="TextBox 6">
            <a:extLst>
              <a:ext uri="{FF2B5EF4-FFF2-40B4-BE49-F238E27FC236}">
                <a16:creationId xmlns:a16="http://schemas.microsoft.com/office/drawing/2014/main" id="{860790EB-4C45-4E9B-A6FC-5D01AAFE1D26}"/>
              </a:ext>
            </a:extLst>
          </p:cNvPr>
          <p:cNvSpPr txBox="1"/>
          <p:nvPr/>
        </p:nvSpPr>
        <p:spPr>
          <a:xfrm>
            <a:off x="6301605" y="2968530"/>
            <a:ext cx="522605" cy="619826"/>
          </a:xfrm>
          <a:prstGeom prst="rect">
            <a:avLst/>
          </a:prstGeom>
          <a:noFill/>
        </p:spPr>
        <p:txBody>
          <a:bodyPr rtlCol="0" wrap="none">
            <a:spAutoFit/>
          </a:bodyPr>
          <a:lstStyle/>
          <a:p>
            <a:pPr>
              <a:lnSpc>
                <a:spcPct val="130000"/>
              </a:lnSpc>
            </a:pPr>
            <a:r>
              <a:rPr altLang="zh-CN" lang="en-US" sz="2667">
                <a:solidFill>
                  <a:schemeClr val="bg1"/>
                </a:solidFill>
                <a:latin charset="-122" panose="02010601030101010101" pitchFamily="2" typeface="方正黑体简体"/>
                <a:ea charset="-122" panose="02010601030101010101" pitchFamily="2" typeface="方正黑体简体"/>
                <a:cs typeface="+mn-ea"/>
                <a:sym typeface="+mn-lt"/>
              </a:rPr>
              <a:t>02</a:t>
            </a:r>
          </a:p>
        </p:txBody>
      </p:sp>
      <p:sp>
        <p:nvSpPr>
          <p:cNvPr id="69" name="TextBox 6">
            <a:extLst>
              <a:ext uri="{FF2B5EF4-FFF2-40B4-BE49-F238E27FC236}">
                <a16:creationId xmlns:a16="http://schemas.microsoft.com/office/drawing/2014/main" id="{44E9CC78-D26A-4F88-B7F3-2EFA52D8664F}"/>
              </a:ext>
            </a:extLst>
          </p:cNvPr>
          <p:cNvSpPr txBox="1"/>
          <p:nvPr/>
        </p:nvSpPr>
        <p:spPr>
          <a:xfrm>
            <a:off x="5352050" y="3795039"/>
            <a:ext cx="522605" cy="619826"/>
          </a:xfrm>
          <a:prstGeom prst="rect">
            <a:avLst/>
          </a:prstGeom>
          <a:noFill/>
        </p:spPr>
        <p:txBody>
          <a:bodyPr rtlCol="0" wrap="none">
            <a:spAutoFit/>
          </a:bodyPr>
          <a:lstStyle/>
          <a:p>
            <a:pPr>
              <a:lnSpc>
                <a:spcPct val="130000"/>
              </a:lnSpc>
            </a:pPr>
            <a:r>
              <a:rPr altLang="zh-CN" lang="en-US" sz="2667">
                <a:solidFill>
                  <a:schemeClr val="bg1"/>
                </a:solidFill>
                <a:latin charset="-122" panose="02010601030101010101" pitchFamily="2" typeface="方正黑体简体"/>
                <a:ea charset="-122" panose="02010601030101010101" pitchFamily="2" typeface="方正黑体简体"/>
                <a:cs typeface="+mn-ea"/>
                <a:sym typeface="+mn-lt"/>
              </a:rPr>
              <a:t>03</a:t>
            </a:r>
          </a:p>
        </p:txBody>
      </p:sp>
      <p:sp>
        <p:nvSpPr>
          <p:cNvPr id="70" name="TextBox 6">
            <a:extLst>
              <a:ext uri="{FF2B5EF4-FFF2-40B4-BE49-F238E27FC236}">
                <a16:creationId xmlns:a16="http://schemas.microsoft.com/office/drawing/2014/main" id="{CFDCD096-EA3C-4EEC-9FD0-236F571B58A2}"/>
              </a:ext>
            </a:extLst>
          </p:cNvPr>
          <p:cNvSpPr txBox="1"/>
          <p:nvPr/>
        </p:nvSpPr>
        <p:spPr>
          <a:xfrm>
            <a:off x="6301605" y="3795039"/>
            <a:ext cx="522605" cy="619826"/>
          </a:xfrm>
          <a:prstGeom prst="rect">
            <a:avLst/>
          </a:prstGeom>
          <a:noFill/>
        </p:spPr>
        <p:txBody>
          <a:bodyPr rtlCol="0" wrap="none">
            <a:spAutoFit/>
          </a:bodyPr>
          <a:lstStyle/>
          <a:p>
            <a:pPr>
              <a:lnSpc>
                <a:spcPct val="130000"/>
              </a:lnSpc>
            </a:pPr>
            <a:r>
              <a:rPr altLang="zh-CN" lang="en-US" sz="2667">
                <a:solidFill>
                  <a:schemeClr val="bg1"/>
                </a:solidFill>
                <a:latin charset="-122" panose="02010601030101010101" pitchFamily="2" typeface="方正黑体简体"/>
                <a:ea charset="-122" panose="02010601030101010101" pitchFamily="2" typeface="方正黑体简体"/>
                <a:cs typeface="+mn-ea"/>
                <a:sym typeface="+mn-lt"/>
              </a:rPr>
              <a:t>04</a:t>
            </a:r>
          </a:p>
        </p:txBody>
      </p:sp>
      <p:sp>
        <p:nvSpPr>
          <p:cNvPr id="31" name="Freeform 5"/>
          <p:cNvSpPr>
            <a:spLocks noEditPoints="1"/>
          </p:cNvSpPr>
          <p:nvPr/>
        </p:nvSpPr>
        <p:spPr bwMode="auto">
          <a:xfrm>
            <a:off x="1908204" y="4705441"/>
            <a:ext cx="332118" cy="332741"/>
          </a:xfrm>
          <a:custGeom>
            <a:gdLst>
              <a:gd fmla="*/ 136 w 226" name="T0"/>
              <a:gd fmla="*/ 0 h 226" name="T1"/>
              <a:gd fmla="*/ 226 w 226" name="T2"/>
              <a:gd fmla="*/ 90 h 226" name="T3"/>
              <a:gd fmla="*/ 196 w 226" name="T4"/>
              <a:gd fmla="*/ 100 h 226" name="T5"/>
              <a:gd fmla="*/ 126 w 226" name="T6"/>
              <a:gd fmla="*/ 30 h 226" name="T7"/>
              <a:gd fmla="*/ 136 w 226" name="T8"/>
              <a:gd fmla="*/ 0 h 226" name="T9"/>
              <a:gd fmla="*/ 179 w 226" name="T10"/>
              <a:gd fmla="*/ 116 h 226" name="T11"/>
              <a:gd fmla="*/ 110 w 226" name="T12"/>
              <a:gd fmla="*/ 46 h 226" name="T13"/>
              <a:gd fmla="*/ 40 w 226" name="T14"/>
              <a:gd fmla="*/ 76 h 226" name="T15"/>
              <a:gd fmla="*/ 0 w 226" name="T16"/>
              <a:gd fmla="*/ 196 h 226" name="T17"/>
              <a:gd fmla="*/ 30 w 226" name="T18"/>
              <a:gd fmla="*/ 226 h 226" name="T19"/>
              <a:gd fmla="*/ 150 w 226" name="T20"/>
              <a:gd fmla="*/ 186 h 226" name="T21"/>
              <a:gd fmla="*/ 179 w 226" name="T22"/>
              <a:gd fmla="*/ 116 h 226" name="T23"/>
              <a:gd fmla="*/ 34 w 226" name="T24"/>
              <a:gd fmla="*/ 210 h 226" name="T25"/>
              <a:gd fmla="*/ 30 w 226" name="T26"/>
              <a:gd fmla="*/ 206 h 226" name="T27"/>
              <a:gd fmla="*/ 92 w 226" name="T28"/>
              <a:gd fmla="*/ 144 h 226" name="T29"/>
              <a:gd fmla="*/ 116 w 226" name="T30"/>
              <a:gd fmla="*/ 140 h 226" name="T31"/>
              <a:gd fmla="*/ 116 w 226" name="T32"/>
              <a:gd fmla="*/ 110 h 226" name="T33"/>
              <a:gd fmla="*/ 86 w 226" name="T34"/>
              <a:gd fmla="*/ 110 h 226" name="T35"/>
              <a:gd fmla="*/ 82 w 226" name="T36"/>
              <a:gd fmla="*/ 134 h 226" name="T37"/>
              <a:gd fmla="*/ 20 w 226" name="T38"/>
              <a:gd fmla="*/ 196 h 226" name="T39"/>
              <a:gd fmla="*/ 16 w 226" name="T40"/>
              <a:gd fmla="*/ 192 h 226" name="T41"/>
              <a:gd fmla="*/ 51 w 226" name="T42"/>
              <a:gd fmla="*/ 87 h 226" name="T43"/>
              <a:gd fmla="*/ 106 w 226" name="T44"/>
              <a:gd fmla="*/ 63 h 226" name="T45"/>
              <a:gd fmla="*/ 163 w 226" name="T46"/>
              <a:gd fmla="*/ 119 h 226" name="T47"/>
              <a:gd fmla="*/ 139 w 226" name="T48"/>
              <a:gd fmla="*/ 174 h 226" name="T49"/>
              <a:gd fmla="*/ 34 w 226" name="T50"/>
              <a:gd fmla="*/ 210 h 2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6" w="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sp>
        <p:nvSpPr>
          <p:cNvPr id="32" name="Freeform 7"/>
          <p:cNvSpPr/>
          <p:nvPr/>
        </p:nvSpPr>
        <p:spPr bwMode="auto">
          <a:xfrm>
            <a:off x="1903537" y="2522100"/>
            <a:ext cx="335229" cy="283607"/>
          </a:xfrm>
          <a:custGeom>
            <a:gdLst>
              <a:gd fmla="*/ 223 w 228" name="T0"/>
              <a:gd fmla="*/ 128 h 193" name="T1"/>
              <a:gd fmla="*/ 213 w 228" name="T2"/>
              <a:gd fmla="*/ 132 h 193" name="T3"/>
              <a:gd fmla="*/ 203 w 228" name="T4"/>
              <a:gd fmla="*/ 128 h 193" name="T5"/>
              <a:gd fmla="*/ 199 w 228" name="T6"/>
              <a:gd fmla="*/ 124 h 193" name="T7"/>
              <a:gd fmla="*/ 199 w 228" name="T8"/>
              <a:gd fmla="*/ 193 h 193" name="T9"/>
              <a:gd fmla="*/ 142 w 228" name="T10"/>
              <a:gd fmla="*/ 193 h 193" name="T11"/>
              <a:gd fmla="*/ 142 w 228" name="T12"/>
              <a:gd fmla="*/ 122 h 193" name="T13"/>
              <a:gd fmla="*/ 86 w 228" name="T14"/>
              <a:gd fmla="*/ 122 h 193" name="T15"/>
              <a:gd fmla="*/ 86 w 228" name="T16"/>
              <a:gd fmla="*/ 193 h 193" name="T17"/>
              <a:gd fmla="*/ 29 w 228" name="T18"/>
              <a:gd fmla="*/ 193 h 193" name="T19"/>
              <a:gd fmla="*/ 29 w 228" name="T20"/>
              <a:gd fmla="*/ 124 h 193" name="T21"/>
              <a:gd fmla="*/ 25 w 228" name="T22"/>
              <a:gd fmla="*/ 128 h 193" name="T23"/>
              <a:gd fmla="*/ 5 w 228" name="T24"/>
              <a:gd fmla="*/ 128 h 193" name="T25"/>
              <a:gd fmla="*/ 5 w 228" name="T26"/>
              <a:gd fmla="*/ 108 h 193" name="T27"/>
              <a:gd fmla="*/ 114 w 228" name="T28"/>
              <a:gd fmla="*/ 0 h 193" name="T29"/>
              <a:gd fmla="*/ 223 w 228" name="T30"/>
              <a:gd fmla="*/ 108 h 193" name="T31"/>
              <a:gd fmla="*/ 223 w 228" name="T32"/>
              <a:gd fmla="*/ 128 h 1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3" w="228">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sp>
        <p:nvSpPr>
          <p:cNvPr id="33" name="Freeform 13"/>
          <p:cNvSpPr>
            <a:spLocks noEditPoints="1"/>
          </p:cNvSpPr>
          <p:nvPr/>
        </p:nvSpPr>
        <p:spPr bwMode="auto">
          <a:xfrm>
            <a:off x="10006689" y="4705441"/>
            <a:ext cx="336471" cy="317190"/>
          </a:xfrm>
          <a:custGeom>
            <a:gdLst>
              <a:gd fmla="*/ 113 w 226" name="T0"/>
              <a:gd fmla="*/ 114 h 213" name="T1"/>
              <a:gd fmla="*/ 104 w 226" name="T2"/>
              <a:gd fmla="*/ 111 h 213" name="T3"/>
              <a:gd fmla="*/ 102 w 226" name="T4"/>
              <a:gd fmla="*/ 91 h 213" name="T5"/>
              <a:gd fmla="*/ 173 w 226" name="T6"/>
              <a:gd fmla="*/ 6 h 213" name="T7"/>
              <a:gd fmla="*/ 192 w 226" name="T8"/>
              <a:gd fmla="*/ 5 h 213" name="T9"/>
              <a:gd fmla="*/ 194 w 226" name="T10"/>
              <a:gd fmla="*/ 24 h 213" name="T11"/>
              <a:gd fmla="*/ 124 w 226" name="T12"/>
              <a:gd fmla="*/ 109 h 213" name="T13"/>
              <a:gd fmla="*/ 113 w 226" name="T14"/>
              <a:gd fmla="*/ 114 h 213" name="T15"/>
              <a:gd fmla="*/ 226 w 226" name="T16"/>
              <a:gd fmla="*/ 100 h 213" name="T17"/>
              <a:gd fmla="*/ 226 w 226" name="T18"/>
              <a:gd fmla="*/ 114 h 213" name="T19"/>
              <a:gd fmla="*/ 212 w 226" name="T20"/>
              <a:gd fmla="*/ 128 h 213" name="T21"/>
              <a:gd fmla="*/ 197 w 226" name="T22"/>
              <a:gd fmla="*/ 213 h 213" name="T23"/>
              <a:gd fmla="*/ 28 w 226" name="T24"/>
              <a:gd fmla="*/ 213 h 213" name="T25"/>
              <a:gd fmla="*/ 14 w 226" name="T26"/>
              <a:gd fmla="*/ 128 h 213" name="T27"/>
              <a:gd fmla="*/ 0 w 226" name="T28"/>
              <a:gd fmla="*/ 114 h 213" name="T29"/>
              <a:gd fmla="*/ 0 w 226" name="T30"/>
              <a:gd fmla="*/ 100 h 213" name="T31"/>
              <a:gd fmla="*/ 14 w 226" name="T32"/>
              <a:gd fmla="*/ 86 h 213" name="T33"/>
              <a:gd fmla="*/ 97 w 226" name="T34"/>
              <a:gd fmla="*/ 86 h 213" name="T35"/>
              <a:gd fmla="*/ 97 w 226" name="T36"/>
              <a:gd fmla="*/ 86 h 213" name="T37"/>
              <a:gd fmla="*/ 99 w 226" name="T38"/>
              <a:gd fmla="*/ 116 h 213" name="T39"/>
              <a:gd fmla="*/ 113 w 226" name="T40"/>
              <a:gd fmla="*/ 121 h 213" name="T41"/>
              <a:gd fmla="*/ 129 w 226" name="T42"/>
              <a:gd fmla="*/ 114 h 213" name="T43"/>
              <a:gd fmla="*/ 152 w 226" name="T44"/>
              <a:gd fmla="*/ 86 h 213" name="T45"/>
              <a:gd fmla="*/ 212 w 226" name="T46"/>
              <a:gd fmla="*/ 86 h 213" name="T47"/>
              <a:gd fmla="*/ 226 w 226" name="T48"/>
              <a:gd fmla="*/ 100 h 213" name="T49"/>
              <a:gd fmla="*/ 63 w 226" name="T50"/>
              <a:gd fmla="*/ 149 h 213" name="T51"/>
              <a:gd fmla="*/ 56 w 226" name="T52"/>
              <a:gd fmla="*/ 142 h 213" name="T53"/>
              <a:gd fmla="*/ 49 w 226" name="T54"/>
              <a:gd fmla="*/ 149 h 213" name="T55"/>
              <a:gd fmla="*/ 49 w 226" name="T56"/>
              <a:gd fmla="*/ 192 h 213" name="T57"/>
              <a:gd fmla="*/ 56 w 226" name="T58"/>
              <a:gd fmla="*/ 199 h 213" name="T59"/>
              <a:gd fmla="*/ 63 w 226" name="T60"/>
              <a:gd fmla="*/ 192 h 213" name="T61"/>
              <a:gd fmla="*/ 63 w 226" name="T62"/>
              <a:gd fmla="*/ 149 h 213" name="T63"/>
              <a:gd fmla="*/ 92 w 226" name="T64"/>
              <a:gd fmla="*/ 149 h 213" name="T65"/>
              <a:gd fmla="*/ 85 w 226" name="T66"/>
              <a:gd fmla="*/ 142 h 213" name="T67"/>
              <a:gd fmla="*/ 78 w 226" name="T68"/>
              <a:gd fmla="*/ 149 h 213" name="T69"/>
              <a:gd fmla="*/ 78 w 226" name="T70"/>
              <a:gd fmla="*/ 192 h 213" name="T71"/>
              <a:gd fmla="*/ 85 w 226" name="T72"/>
              <a:gd fmla="*/ 199 h 213" name="T73"/>
              <a:gd fmla="*/ 92 w 226" name="T74"/>
              <a:gd fmla="*/ 192 h 213" name="T75"/>
              <a:gd fmla="*/ 92 w 226" name="T76"/>
              <a:gd fmla="*/ 149 h 213" name="T77"/>
              <a:gd fmla="*/ 120 w 226" name="T78"/>
              <a:gd fmla="*/ 149 h 213" name="T79"/>
              <a:gd fmla="*/ 113 w 226" name="T80"/>
              <a:gd fmla="*/ 142 h 213" name="T81"/>
              <a:gd fmla="*/ 106 w 226" name="T82"/>
              <a:gd fmla="*/ 149 h 213" name="T83"/>
              <a:gd fmla="*/ 106 w 226" name="T84"/>
              <a:gd fmla="*/ 192 h 213" name="T85"/>
              <a:gd fmla="*/ 113 w 226" name="T86"/>
              <a:gd fmla="*/ 199 h 213" name="T87"/>
              <a:gd fmla="*/ 120 w 226" name="T88"/>
              <a:gd fmla="*/ 192 h 213" name="T89"/>
              <a:gd fmla="*/ 120 w 226" name="T90"/>
              <a:gd fmla="*/ 149 h 213" name="T91"/>
              <a:gd fmla="*/ 148 w 226" name="T92"/>
              <a:gd fmla="*/ 149 h 213" name="T93"/>
              <a:gd fmla="*/ 141 w 226" name="T94"/>
              <a:gd fmla="*/ 142 h 213" name="T95"/>
              <a:gd fmla="*/ 134 w 226" name="T96"/>
              <a:gd fmla="*/ 149 h 213" name="T97"/>
              <a:gd fmla="*/ 134 w 226" name="T98"/>
              <a:gd fmla="*/ 192 h 213" name="T99"/>
              <a:gd fmla="*/ 141 w 226" name="T100"/>
              <a:gd fmla="*/ 199 h 213" name="T101"/>
              <a:gd fmla="*/ 148 w 226" name="T102"/>
              <a:gd fmla="*/ 192 h 213" name="T103"/>
              <a:gd fmla="*/ 148 w 226" name="T104"/>
              <a:gd fmla="*/ 149 h 213" name="T105"/>
              <a:gd fmla="*/ 176 w 226" name="T106"/>
              <a:gd fmla="*/ 149 h 213" name="T107"/>
              <a:gd fmla="*/ 169 w 226" name="T108"/>
              <a:gd fmla="*/ 142 h 213" name="T109"/>
              <a:gd fmla="*/ 162 w 226" name="T110"/>
              <a:gd fmla="*/ 149 h 213" name="T111"/>
              <a:gd fmla="*/ 162 w 226" name="T112"/>
              <a:gd fmla="*/ 192 h 213" name="T113"/>
              <a:gd fmla="*/ 169 w 226" name="T114"/>
              <a:gd fmla="*/ 199 h 213" name="T115"/>
              <a:gd fmla="*/ 176 w 226" name="T116"/>
              <a:gd fmla="*/ 192 h 213" name="T117"/>
              <a:gd fmla="*/ 176 w 226" name="T118"/>
              <a:gd fmla="*/ 149 h 21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13" w="226">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sp>
        <p:nvSpPr>
          <p:cNvPr id="34" name="Freeform 9"/>
          <p:cNvSpPr/>
          <p:nvPr/>
        </p:nvSpPr>
        <p:spPr bwMode="auto">
          <a:xfrm>
            <a:off x="10007353" y="2474023"/>
            <a:ext cx="330873" cy="229497"/>
          </a:xfrm>
          <a:custGeom>
            <a:gdLst>
              <a:gd fmla="*/ 211 w 225" name="T0"/>
              <a:gd fmla="*/ 0 h 156" name="T1"/>
              <a:gd fmla="*/ 169 w 225" name="T2"/>
              <a:gd fmla="*/ 0 h 156" name="T3"/>
              <a:gd fmla="*/ 155 w 225" name="T4"/>
              <a:gd fmla="*/ 15 h 156" name="T5"/>
              <a:gd fmla="*/ 42 w 225" name="T6"/>
              <a:gd fmla="*/ 15 h 156" name="T7"/>
              <a:gd fmla="*/ 42 w 225" name="T8"/>
              <a:gd fmla="*/ 29 h 156" name="T9"/>
              <a:gd fmla="*/ 208 w 225" name="T10"/>
              <a:gd fmla="*/ 29 h 156" name="T11"/>
              <a:gd fmla="*/ 189 w 225" name="T12"/>
              <a:gd fmla="*/ 124 h 156" name="T13"/>
              <a:gd fmla="*/ 169 w 225" name="T14"/>
              <a:gd fmla="*/ 43 h 156" name="T15"/>
              <a:gd fmla="*/ 0 w 225" name="T16"/>
              <a:gd fmla="*/ 43 h 156" name="T17"/>
              <a:gd fmla="*/ 28 w 225" name="T18"/>
              <a:gd fmla="*/ 156 h 156" name="T19"/>
              <a:gd fmla="*/ 197 w 225" name="T20"/>
              <a:gd fmla="*/ 156 h 156" name="T21"/>
              <a:gd fmla="*/ 225 w 225" name="T22"/>
              <a:gd fmla="*/ 15 h 156" name="T23"/>
              <a:gd fmla="*/ 211 w 225" name="T24"/>
              <a:gd fmla="*/ 0 h 1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6" w="225">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sp>
        <p:nvSpPr>
          <p:cNvPr id="36" name="椭圆 35"/>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02</a:t>
            </a:r>
          </a:p>
        </p:txBody>
      </p:sp>
      <p:sp>
        <p:nvSpPr>
          <p:cNvPr id="45" name="文本框 44"/>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46" name="文本框 45"/>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项目分析</a:t>
            </a:r>
          </a:p>
        </p:txBody>
      </p:sp>
      <p:sp>
        <p:nvSpPr>
          <p:cNvPr id="47" name="TextBox 6">
            <a:extLst>
              <a:ext uri="{FF2B5EF4-FFF2-40B4-BE49-F238E27FC236}">
                <a16:creationId xmlns:a16="http://schemas.microsoft.com/office/drawing/2014/main" id="{860790EB-4C45-4E9B-A6FC-5D01AAFE1D26}"/>
              </a:ext>
            </a:extLst>
          </p:cNvPr>
          <p:cNvSpPr txBox="1"/>
          <p:nvPr/>
        </p:nvSpPr>
        <p:spPr>
          <a:xfrm>
            <a:off x="5956032" y="3336383"/>
            <a:ext cx="386080" cy="725424"/>
          </a:xfrm>
          <a:prstGeom prst="rect">
            <a:avLst/>
          </a:prstGeom>
          <a:noFill/>
        </p:spPr>
        <p:txBody>
          <a:bodyPr rtlCol="0" wrap="none">
            <a:spAutoFit/>
          </a:bodyPr>
          <a:lstStyle/>
          <a:p>
            <a:pPr>
              <a:lnSpc>
                <a:spcPct val="130000"/>
              </a:lnSpc>
            </a:pPr>
            <a:r>
              <a:rPr altLang="zh-CN" lang="en-US" sz="3200">
                <a:solidFill>
                  <a:schemeClr val="bg1"/>
                </a:solidFill>
                <a:latin charset="-122" panose="02010601030101010101" pitchFamily="2" typeface="方正黑体简体"/>
                <a:ea charset="-122" panose="02010601030101010101" pitchFamily="2" typeface="方正黑体简体"/>
                <a:cs typeface="+mn-ea"/>
                <a:sym typeface="+mn-lt"/>
              </a:rPr>
              <a:t>+</a:t>
            </a:r>
          </a:p>
        </p:txBody>
      </p:sp>
    </p:spTree>
    <p:extLst>
      <p:ext uri="{BB962C8B-B14F-4D97-AF65-F5344CB8AC3E}">
        <p14:creationId val="18108241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750" fill="hold" id="7"/>
                                        <p:tgtEl>
                                          <p:spTgt spid="36"/>
                                        </p:tgtEl>
                                        <p:attrNameLst>
                                          <p:attrName>ppt_x</p:attrName>
                                        </p:attrNameLst>
                                      </p:cBhvr>
                                      <p:tavLst>
                                        <p:tav tm="0">
                                          <p:val>
                                            <p:strVal val="0-#ppt_w/2"/>
                                          </p:val>
                                        </p:tav>
                                        <p:tav tm="100000">
                                          <p:val>
                                            <p:strVal val="#ppt_x"/>
                                          </p:val>
                                        </p:tav>
                                      </p:tavLst>
                                    </p:anim>
                                    <p:anim calcmode="lin" valueType="num">
                                      <p:cBhvr additive="base">
                                        <p:cTn dur="750" fill="hold" id="8"/>
                                        <p:tgtEl>
                                          <p:spTgt spid="3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750" fill="hold" id="11"/>
                                        <p:tgtEl>
                                          <p:spTgt spid="37"/>
                                        </p:tgtEl>
                                        <p:attrNameLst>
                                          <p:attrName>ppt_x</p:attrName>
                                        </p:attrNameLst>
                                      </p:cBhvr>
                                      <p:tavLst>
                                        <p:tav tm="0">
                                          <p:val>
                                            <p:strVal val="1+#ppt_w/2"/>
                                          </p:val>
                                        </p:tav>
                                        <p:tav tm="100000">
                                          <p:val>
                                            <p:strVal val="#ppt_x"/>
                                          </p:val>
                                        </p:tav>
                                      </p:tavLst>
                                    </p:anim>
                                    <p:anim calcmode="lin" valueType="num">
                                      <p:cBhvr additive="base">
                                        <p:cTn dur="750" fill="hold" id="12"/>
                                        <p:tgtEl>
                                          <p:spTgt spid="37"/>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8"/>
                                        </p:tgtEl>
                                        <p:attrNameLst>
                                          <p:attrName>style.visibility</p:attrName>
                                        </p:attrNameLst>
                                      </p:cBhvr>
                                      <p:to>
                                        <p:strVal val="visible"/>
                                      </p:to>
                                    </p:set>
                                    <p:anim calcmode="lin" valueType="num">
                                      <p:cBhvr>
                                        <p:cTn dur="500" fill="hold" id="15"/>
                                        <p:tgtEl>
                                          <p:spTgt spid="38"/>
                                        </p:tgtEl>
                                        <p:attrNameLst>
                                          <p:attrName>ppt_w</p:attrName>
                                        </p:attrNameLst>
                                      </p:cBhvr>
                                      <p:tavLst>
                                        <p:tav tm="0">
                                          <p:val>
                                            <p:fltVal val="0"/>
                                          </p:val>
                                        </p:tav>
                                        <p:tav tm="100000">
                                          <p:val>
                                            <p:strVal val="#ppt_w"/>
                                          </p:val>
                                        </p:tav>
                                      </p:tavLst>
                                    </p:anim>
                                    <p:anim calcmode="lin" valueType="num">
                                      <p:cBhvr>
                                        <p:cTn dur="500" fill="hold" id="16"/>
                                        <p:tgtEl>
                                          <p:spTgt spid="38"/>
                                        </p:tgtEl>
                                        <p:attrNameLst>
                                          <p:attrName>ppt_h</p:attrName>
                                        </p:attrNameLst>
                                      </p:cBhvr>
                                      <p:tavLst>
                                        <p:tav tm="0">
                                          <p:val>
                                            <p:fltVal val="0"/>
                                          </p:val>
                                        </p:tav>
                                        <p:tav tm="100000">
                                          <p:val>
                                            <p:strVal val="#ppt_h"/>
                                          </p:val>
                                        </p:tav>
                                      </p:tavLst>
                                    </p:anim>
                                    <p:animEffect filter="fade" transition="in">
                                      <p:cBhvr>
                                        <p:cTn dur="500" id="17"/>
                                        <p:tgtEl>
                                          <p:spTgt spid="38"/>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46"/>
                                        </p:tgtEl>
                                        <p:attrNameLst>
                                          <p:attrName>style.visibility</p:attrName>
                                        </p:attrNameLst>
                                      </p:cBhvr>
                                      <p:to>
                                        <p:strVal val="visible"/>
                                      </p:to>
                                    </p:set>
                                    <p:anim calcmode="lin" valueType="num">
                                      <p:cBhvr additive="base">
                                        <p:cTn dur="500" id="21"/>
                                        <p:tgtEl>
                                          <p:spTgt spid="46"/>
                                        </p:tgtEl>
                                        <p:attrNameLst>
                                          <p:attrName>ppt_y</p:attrName>
                                        </p:attrNameLst>
                                      </p:cBhvr>
                                      <p:tavLst>
                                        <p:tav tm="0">
                                          <p:val>
                                            <p:strVal val="#ppt_y+#ppt_h*1.125000"/>
                                          </p:val>
                                        </p:tav>
                                        <p:tav tm="100000">
                                          <p:val>
                                            <p:strVal val="#ppt_y"/>
                                          </p:val>
                                        </p:tav>
                                      </p:tavLst>
                                    </p:anim>
                                    <p:animEffect filter="wipe(up)" transition="in">
                                      <p:cBhvr>
                                        <p:cTn dur="500" id="22"/>
                                        <p:tgtEl>
                                          <p:spTgt spid="46"/>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45"/>
                                        </p:tgtEl>
                                        <p:attrNameLst>
                                          <p:attrName>style.visibility</p:attrName>
                                        </p:attrNameLst>
                                      </p:cBhvr>
                                      <p:to>
                                        <p:strVal val="visible"/>
                                      </p:to>
                                    </p:set>
                                    <p:animEffect filter="wipe(left)" transition="in">
                                      <p:cBhvr>
                                        <p:cTn dur="500" id="26"/>
                                        <p:tgtEl>
                                          <p:spTgt spid="45"/>
                                        </p:tgtEl>
                                      </p:cBhvr>
                                    </p:animEffect>
                                  </p:childTnLst>
                                </p:cTn>
                              </p:par>
                              <p:par>
                                <p:cTn fill="hold" grpId="0" id="27" nodeType="withEffect" presetClass="entr" presetID="2" presetSubtype="8">
                                  <p:stCondLst>
                                    <p:cond delay="0"/>
                                  </p:stCondLst>
                                  <p:childTnLst>
                                    <p:set>
                                      <p:cBhvr>
                                        <p:cTn dur="1" fill="hold" id="28">
                                          <p:stCondLst>
                                            <p:cond delay="0"/>
                                          </p:stCondLst>
                                        </p:cTn>
                                        <p:tgtEl>
                                          <p:spTgt spid="5"/>
                                        </p:tgtEl>
                                        <p:attrNameLst>
                                          <p:attrName>style.visibility</p:attrName>
                                        </p:attrNameLst>
                                      </p:cBhvr>
                                      <p:to>
                                        <p:strVal val="visible"/>
                                      </p:to>
                                    </p:set>
                                    <p:anim calcmode="lin" valueType="num">
                                      <p:cBhvr additive="base">
                                        <p:cTn dur="500" fill="hold" id="29"/>
                                        <p:tgtEl>
                                          <p:spTgt spid="5"/>
                                        </p:tgtEl>
                                        <p:attrNameLst>
                                          <p:attrName>ppt_x</p:attrName>
                                        </p:attrNameLst>
                                      </p:cBhvr>
                                      <p:tavLst>
                                        <p:tav tm="0">
                                          <p:val>
                                            <p:strVal val="0-#ppt_w/2"/>
                                          </p:val>
                                        </p:tav>
                                        <p:tav tm="100000">
                                          <p:val>
                                            <p:strVal val="#ppt_x"/>
                                          </p:val>
                                        </p:tav>
                                      </p:tavLst>
                                    </p:anim>
                                    <p:anim calcmode="lin" valueType="num">
                                      <p:cBhvr additive="base">
                                        <p:cTn dur="500" fill="hold" id="30"/>
                                        <p:tgtEl>
                                          <p:spTgt spid="5"/>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additive="base">
                                        <p:cTn dur="500" fill="hold" id="33"/>
                                        <p:tgtEl>
                                          <p:spTgt spid="41"/>
                                        </p:tgtEl>
                                        <p:attrNameLst>
                                          <p:attrName>ppt_x</p:attrName>
                                        </p:attrNameLst>
                                      </p:cBhvr>
                                      <p:tavLst>
                                        <p:tav tm="0">
                                          <p:val>
                                            <p:strVal val="1+#ppt_w/2"/>
                                          </p:val>
                                        </p:tav>
                                        <p:tav tm="100000">
                                          <p:val>
                                            <p:strVal val="#ppt_x"/>
                                          </p:val>
                                        </p:tav>
                                      </p:tavLst>
                                    </p:anim>
                                    <p:anim calcmode="lin" valueType="num">
                                      <p:cBhvr additive="base">
                                        <p:cTn dur="500" fill="hold" id="34"/>
                                        <p:tgtEl>
                                          <p:spTgt spid="41"/>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additive="base">
                                        <p:cTn dur="500" fill="hold" id="37"/>
                                        <p:tgtEl>
                                          <p:spTgt spid="42"/>
                                        </p:tgtEl>
                                        <p:attrNameLst>
                                          <p:attrName>ppt_x</p:attrName>
                                        </p:attrNameLst>
                                      </p:cBhvr>
                                      <p:tavLst>
                                        <p:tav tm="0">
                                          <p:val>
                                            <p:strVal val="1+#ppt_w/2"/>
                                          </p:val>
                                        </p:tav>
                                        <p:tav tm="100000">
                                          <p:val>
                                            <p:strVal val="#ppt_x"/>
                                          </p:val>
                                        </p:tav>
                                      </p:tavLst>
                                    </p:anim>
                                    <p:anim calcmode="lin" valueType="num">
                                      <p:cBhvr additive="base">
                                        <p:cTn dur="500" fill="hold" id="38"/>
                                        <p:tgtEl>
                                          <p:spTgt spid="42"/>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additive="base">
                                        <p:cTn dur="500" fill="hold" id="41"/>
                                        <p:tgtEl>
                                          <p:spTgt spid="44"/>
                                        </p:tgtEl>
                                        <p:attrNameLst>
                                          <p:attrName>ppt_x</p:attrName>
                                        </p:attrNameLst>
                                      </p:cBhvr>
                                      <p:tavLst>
                                        <p:tav tm="0">
                                          <p:val>
                                            <p:strVal val="0-#ppt_w/2"/>
                                          </p:val>
                                        </p:tav>
                                        <p:tav tm="100000">
                                          <p:val>
                                            <p:strVal val="#ppt_x"/>
                                          </p:val>
                                        </p:tav>
                                      </p:tavLst>
                                    </p:anim>
                                    <p:anim calcmode="lin" valueType="num">
                                      <p:cBhvr additive="base">
                                        <p:cTn dur="500" fill="hold" id="42"/>
                                        <p:tgtEl>
                                          <p:spTgt spid="44"/>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750"/>
                            </p:stCondLst>
                            <p:childTnLst>
                              <p:par>
                                <p:cTn fill="hold" id="44" nodeType="afterEffect" presetClass="entr" presetID="2" presetSubtype="8">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additive="base">
                                        <p:cTn dur="300" fill="hold" id="46"/>
                                        <p:tgtEl>
                                          <p:spTgt spid="47"/>
                                        </p:tgtEl>
                                        <p:attrNameLst>
                                          <p:attrName>ppt_x</p:attrName>
                                        </p:attrNameLst>
                                      </p:cBhvr>
                                      <p:tavLst>
                                        <p:tav tm="0">
                                          <p:val>
                                            <p:strVal val="0-#ppt_w/2"/>
                                          </p:val>
                                        </p:tav>
                                        <p:tav tm="100000">
                                          <p:val>
                                            <p:strVal val="#ppt_x"/>
                                          </p:val>
                                        </p:tav>
                                      </p:tavLst>
                                    </p:anim>
                                    <p:anim calcmode="lin" valueType="num">
                                      <p:cBhvr additive="base">
                                        <p:cTn dur="300" fill="hold" id="47"/>
                                        <p:tgtEl>
                                          <p:spTgt spid="47"/>
                                        </p:tgtEl>
                                        <p:attrNameLst>
                                          <p:attrName>ppt_y</p:attrName>
                                        </p:attrNameLst>
                                      </p:cBhvr>
                                      <p:tavLst>
                                        <p:tav tm="0">
                                          <p:val>
                                            <p:strVal val="#ppt_y"/>
                                          </p:val>
                                        </p:tav>
                                        <p:tav tm="100000">
                                          <p:val>
                                            <p:strVal val="#ppt_y"/>
                                          </p:val>
                                        </p:tav>
                                      </p:tavLst>
                                    </p:anim>
                                  </p:childTnLst>
                                </p:cTn>
                              </p:par>
                              <p:par>
                                <p:cTn fill="hold" grpId="0" id="48" nodeType="withEffect" presetClass="entr" presetID="53" presetSubtype="0">
                                  <p:stCondLst>
                                    <p:cond delay="0"/>
                                  </p:stCondLst>
                                  <p:childTnLst>
                                    <p:set>
                                      <p:cBhvr>
                                        <p:cTn dur="1" fill="hold" id="49">
                                          <p:stCondLst>
                                            <p:cond delay="0"/>
                                          </p:stCondLst>
                                        </p:cTn>
                                        <p:tgtEl>
                                          <p:spTgt spid="7"/>
                                        </p:tgtEl>
                                        <p:attrNameLst>
                                          <p:attrName>style.visibility</p:attrName>
                                        </p:attrNameLst>
                                      </p:cBhvr>
                                      <p:to>
                                        <p:strVal val="visible"/>
                                      </p:to>
                                    </p:set>
                                    <p:anim calcmode="lin" valueType="num">
                                      <p:cBhvr>
                                        <p:cTn dur="500" fill="hold" id="50"/>
                                        <p:tgtEl>
                                          <p:spTgt spid="7"/>
                                        </p:tgtEl>
                                        <p:attrNameLst>
                                          <p:attrName>ppt_w</p:attrName>
                                        </p:attrNameLst>
                                      </p:cBhvr>
                                      <p:tavLst>
                                        <p:tav tm="0">
                                          <p:val>
                                            <p:fltVal val="0"/>
                                          </p:val>
                                        </p:tav>
                                        <p:tav tm="100000">
                                          <p:val>
                                            <p:strVal val="#ppt_w"/>
                                          </p:val>
                                        </p:tav>
                                      </p:tavLst>
                                    </p:anim>
                                    <p:anim calcmode="lin" valueType="num">
                                      <p:cBhvr>
                                        <p:cTn dur="500" fill="hold" id="51"/>
                                        <p:tgtEl>
                                          <p:spTgt spid="7"/>
                                        </p:tgtEl>
                                        <p:attrNameLst>
                                          <p:attrName>ppt_h</p:attrName>
                                        </p:attrNameLst>
                                      </p:cBhvr>
                                      <p:tavLst>
                                        <p:tav tm="0">
                                          <p:val>
                                            <p:fltVal val="0"/>
                                          </p:val>
                                        </p:tav>
                                        <p:tav tm="100000">
                                          <p:val>
                                            <p:strVal val="#ppt_h"/>
                                          </p:val>
                                        </p:tav>
                                      </p:tavLst>
                                    </p:anim>
                                    <p:animEffect filter="fade" transition="in">
                                      <p:cBhvr>
                                        <p:cTn dur="500" id="52"/>
                                        <p:tgtEl>
                                          <p:spTgt spid="7"/>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2" presetSubtype="8">
                                  <p:stCondLst>
                                    <p:cond delay="0"/>
                                  </p:stCondLst>
                                  <p:childTnLst>
                                    <p:set>
                                      <p:cBhvr>
                                        <p:cTn dur="1" fill="hold" id="56">
                                          <p:stCondLst>
                                            <p:cond delay="0"/>
                                          </p:stCondLst>
                                        </p:cTn>
                                        <p:tgtEl>
                                          <p:spTgt spid="67"/>
                                        </p:tgtEl>
                                        <p:attrNameLst>
                                          <p:attrName>style.visibility</p:attrName>
                                        </p:attrNameLst>
                                      </p:cBhvr>
                                      <p:to>
                                        <p:strVal val="visible"/>
                                      </p:to>
                                    </p:set>
                                    <p:anim calcmode="lin" valueType="num">
                                      <p:cBhvr additive="base">
                                        <p:cTn dur="300" fill="hold" id="57"/>
                                        <p:tgtEl>
                                          <p:spTgt spid="67"/>
                                        </p:tgtEl>
                                        <p:attrNameLst>
                                          <p:attrName>ppt_x</p:attrName>
                                        </p:attrNameLst>
                                      </p:cBhvr>
                                      <p:tavLst>
                                        <p:tav tm="0">
                                          <p:val>
                                            <p:strVal val="0-#ppt_w/2"/>
                                          </p:val>
                                        </p:tav>
                                        <p:tav tm="100000">
                                          <p:val>
                                            <p:strVal val="#ppt_x"/>
                                          </p:val>
                                        </p:tav>
                                      </p:tavLst>
                                    </p:anim>
                                    <p:anim calcmode="lin" valueType="num">
                                      <p:cBhvr additive="base">
                                        <p:cTn dur="300" fill="hold" id="58"/>
                                        <p:tgtEl>
                                          <p:spTgt spid="67"/>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300"/>
                            </p:stCondLst>
                            <p:childTnLst>
                              <p:par>
                                <p:cTn fill="hold" id="60" nodeType="afterEffect" presetClass="entr" presetID="2" presetSubtype="8">
                                  <p:stCondLst>
                                    <p:cond delay="0"/>
                                  </p:stCondLst>
                                  <p:childTnLst>
                                    <p:set>
                                      <p:cBhvr>
                                        <p:cTn dur="1" fill="hold" id="61">
                                          <p:stCondLst>
                                            <p:cond delay="0"/>
                                          </p:stCondLst>
                                        </p:cTn>
                                        <p:tgtEl>
                                          <p:spTgt spid="68"/>
                                        </p:tgtEl>
                                        <p:attrNameLst>
                                          <p:attrName>style.visibility</p:attrName>
                                        </p:attrNameLst>
                                      </p:cBhvr>
                                      <p:to>
                                        <p:strVal val="visible"/>
                                      </p:to>
                                    </p:set>
                                    <p:anim calcmode="lin" valueType="num">
                                      <p:cBhvr additive="base">
                                        <p:cTn dur="300" fill="hold" id="62"/>
                                        <p:tgtEl>
                                          <p:spTgt spid="68"/>
                                        </p:tgtEl>
                                        <p:attrNameLst>
                                          <p:attrName>ppt_x</p:attrName>
                                        </p:attrNameLst>
                                      </p:cBhvr>
                                      <p:tavLst>
                                        <p:tav tm="0">
                                          <p:val>
                                            <p:strVal val="0-#ppt_w/2"/>
                                          </p:val>
                                        </p:tav>
                                        <p:tav tm="100000">
                                          <p:val>
                                            <p:strVal val="#ppt_x"/>
                                          </p:val>
                                        </p:tav>
                                      </p:tavLst>
                                    </p:anim>
                                    <p:anim calcmode="lin" valueType="num">
                                      <p:cBhvr additive="base">
                                        <p:cTn dur="300" fill="hold" id="63"/>
                                        <p:tgtEl>
                                          <p:spTgt spid="68"/>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600"/>
                            </p:stCondLst>
                            <p:childTnLst>
                              <p:par>
                                <p:cTn fill="hold" id="65" nodeType="afterEffect" presetClass="entr" presetID="2" presetSubtype="8">
                                  <p:stCondLst>
                                    <p:cond delay="0"/>
                                  </p:stCondLst>
                                  <p:childTnLst>
                                    <p:set>
                                      <p:cBhvr>
                                        <p:cTn dur="1" fill="hold" id="66">
                                          <p:stCondLst>
                                            <p:cond delay="0"/>
                                          </p:stCondLst>
                                        </p:cTn>
                                        <p:tgtEl>
                                          <p:spTgt spid="69"/>
                                        </p:tgtEl>
                                        <p:attrNameLst>
                                          <p:attrName>style.visibility</p:attrName>
                                        </p:attrNameLst>
                                      </p:cBhvr>
                                      <p:to>
                                        <p:strVal val="visible"/>
                                      </p:to>
                                    </p:set>
                                    <p:anim calcmode="lin" valueType="num">
                                      <p:cBhvr additive="base">
                                        <p:cTn dur="300" fill="hold" id="67"/>
                                        <p:tgtEl>
                                          <p:spTgt spid="69"/>
                                        </p:tgtEl>
                                        <p:attrNameLst>
                                          <p:attrName>ppt_x</p:attrName>
                                        </p:attrNameLst>
                                      </p:cBhvr>
                                      <p:tavLst>
                                        <p:tav tm="0">
                                          <p:val>
                                            <p:strVal val="0-#ppt_w/2"/>
                                          </p:val>
                                        </p:tav>
                                        <p:tav tm="100000">
                                          <p:val>
                                            <p:strVal val="#ppt_x"/>
                                          </p:val>
                                        </p:tav>
                                      </p:tavLst>
                                    </p:anim>
                                    <p:anim calcmode="lin" valueType="num">
                                      <p:cBhvr additive="base">
                                        <p:cTn dur="300" fill="hold" id="68"/>
                                        <p:tgtEl>
                                          <p:spTgt spid="69"/>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900"/>
                            </p:stCondLst>
                            <p:childTnLst>
                              <p:par>
                                <p:cTn fill="hold" id="70" nodeType="afterEffect" presetClass="entr" presetID="2" presetSubtype="8">
                                  <p:stCondLst>
                                    <p:cond delay="0"/>
                                  </p:stCondLst>
                                  <p:childTnLst>
                                    <p:set>
                                      <p:cBhvr>
                                        <p:cTn dur="1" fill="hold" id="71">
                                          <p:stCondLst>
                                            <p:cond delay="0"/>
                                          </p:stCondLst>
                                        </p:cTn>
                                        <p:tgtEl>
                                          <p:spTgt spid="70"/>
                                        </p:tgtEl>
                                        <p:attrNameLst>
                                          <p:attrName>style.visibility</p:attrName>
                                        </p:attrNameLst>
                                      </p:cBhvr>
                                      <p:to>
                                        <p:strVal val="visible"/>
                                      </p:to>
                                    </p:set>
                                    <p:anim calcmode="lin" valueType="num">
                                      <p:cBhvr additive="base">
                                        <p:cTn dur="300" fill="hold" id="72"/>
                                        <p:tgtEl>
                                          <p:spTgt spid="70"/>
                                        </p:tgtEl>
                                        <p:attrNameLst>
                                          <p:attrName>ppt_x</p:attrName>
                                        </p:attrNameLst>
                                      </p:cBhvr>
                                      <p:tavLst>
                                        <p:tav tm="0">
                                          <p:val>
                                            <p:strVal val="0-#ppt_w/2"/>
                                          </p:val>
                                        </p:tav>
                                        <p:tav tm="100000">
                                          <p:val>
                                            <p:strVal val="#ppt_x"/>
                                          </p:val>
                                        </p:tav>
                                      </p:tavLst>
                                    </p:anim>
                                    <p:anim calcmode="lin" valueType="num">
                                      <p:cBhvr additive="base">
                                        <p:cTn dur="300" fill="hold" id="73"/>
                                        <p:tgtEl>
                                          <p:spTgt spid="70"/>
                                        </p:tgtEl>
                                        <p:attrNameLst>
                                          <p:attrName>ppt_y</p:attrName>
                                        </p:attrNameLst>
                                      </p:cBhvr>
                                      <p:tavLst>
                                        <p:tav tm="0">
                                          <p:val>
                                            <p:strVal val="#ppt_y"/>
                                          </p:val>
                                        </p:tav>
                                        <p:tav tm="100000">
                                          <p:val>
                                            <p:strVal val="#ppt_y"/>
                                          </p:val>
                                        </p:tav>
                                      </p:tavLst>
                                    </p:anim>
                                  </p:childTnLst>
                                </p:cTn>
                              </p:par>
                              <p:par>
                                <p:cTn fill="hold" grpId="0" id="74" nodeType="withEffect" presetClass="entr" presetID="14" presetSubtype="5">
                                  <p:stCondLst>
                                    <p:cond delay="1000"/>
                                  </p:stCondLst>
                                  <p:childTnLst>
                                    <p:set>
                                      <p:cBhvr>
                                        <p:cTn dur="1" fill="hold" id="75">
                                          <p:stCondLst>
                                            <p:cond delay="0"/>
                                          </p:stCondLst>
                                        </p:cTn>
                                        <p:tgtEl>
                                          <p:spTgt spid="32"/>
                                        </p:tgtEl>
                                        <p:attrNameLst>
                                          <p:attrName>style.visibility</p:attrName>
                                        </p:attrNameLst>
                                      </p:cBhvr>
                                      <p:to>
                                        <p:strVal val="visible"/>
                                      </p:to>
                                    </p:set>
                                    <p:animEffect filter="randombar(vertical)" transition="in">
                                      <p:cBhvr>
                                        <p:cTn dur="500" id="76"/>
                                        <p:tgtEl>
                                          <p:spTgt spid="32"/>
                                        </p:tgtEl>
                                      </p:cBhvr>
                                    </p:animEffect>
                                  </p:childTnLst>
                                </p:cTn>
                              </p:par>
                              <p:par>
                                <p:cTn fill="hold" grpId="0" id="77" nodeType="withEffect" presetClass="entr" presetID="14" presetSubtype="5">
                                  <p:stCondLst>
                                    <p:cond delay="1000"/>
                                  </p:stCondLst>
                                  <p:childTnLst>
                                    <p:set>
                                      <p:cBhvr>
                                        <p:cTn dur="1" fill="hold" id="78">
                                          <p:stCondLst>
                                            <p:cond delay="0"/>
                                          </p:stCondLst>
                                        </p:cTn>
                                        <p:tgtEl>
                                          <p:spTgt spid="33"/>
                                        </p:tgtEl>
                                        <p:attrNameLst>
                                          <p:attrName>style.visibility</p:attrName>
                                        </p:attrNameLst>
                                      </p:cBhvr>
                                      <p:to>
                                        <p:strVal val="visible"/>
                                      </p:to>
                                    </p:set>
                                    <p:animEffect filter="randombar(vertical)" transition="in">
                                      <p:cBhvr>
                                        <p:cTn dur="500" id="79"/>
                                        <p:tgtEl>
                                          <p:spTgt spid="33"/>
                                        </p:tgtEl>
                                      </p:cBhvr>
                                    </p:animEffect>
                                  </p:childTnLst>
                                </p:cTn>
                              </p:par>
                              <p:par>
                                <p:cTn fill="hold" grpId="0" id="80" nodeType="withEffect" presetClass="entr" presetID="14" presetSubtype="5">
                                  <p:stCondLst>
                                    <p:cond delay="1000"/>
                                  </p:stCondLst>
                                  <p:childTnLst>
                                    <p:set>
                                      <p:cBhvr>
                                        <p:cTn dur="1" fill="hold" id="81">
                                          <p:stCondLst>
                                            <p:cond delay="0"/>
                                          </p:stCondLst>
                                        </p:cTn>
                                        <p:tgtEl>
                                          <p:spTgt spid="31"/>
                                        </p:tgtEl>
                                        <p:attrNameLst>
                                          <p:attrName>style.visibility</p:attrName>
                                        </p:attrNameLst>
                                      </p:cBhvr>
                                      <p:to>
                                        <p:strVal val="visible"/>
                                      </p:to>
                                    </p:set>
                                    <p:animEffect filter="randombar(vertical)" transition="in">
                                      <p:cBhvr>
                                        <p:cTn dur="500" id="82"/>
                                        <p:tgtEl>
                                          <p:spTgt spid="31"/>
                                        </p:tgtEl>
                                      </p:cBhvr>
                                    </p:animEffect>
                                  </p:childTnLst>
                                </p:cTn>
                              </p:par>
                              <p:par>
                                <p:cTn fill="hold" grpId="0" id="83" nodeType="withEffect" presetClass="entr" presetID="14" presetSubtype="5">
                                  <p:stCondLst>
                                    <p:cond delay="1000"/>
                                  </p:stCondLst>
                                  <p:childTnLst>
                                    <p:set>
                                      <p:cBhvr>
                                        <p:cTn dur="1" fill="hold" id="84">
                                          <p:stCondLst>
                                            <p:cond delay="0"/>
                                          </p:stCondLst>
                                        </p:cTn>
                                        <p:tgtEl>
                                          <p:spTgt spid="34"/>
                                        </p:tgtEl>
                                        <p:attrNameLst>
                                          <p:attrName>style.visibility</p:attrName>
                                        </p:attrNameLst>
                                      </p:cBhvr>
                                      <p:to>
                                        <p:strVal val="visible"/>
                                      </p:to>
                                    </p:set>
                                    <p:animEffect filter="randombar(vertical)" transition="in">
                                      <p:cBhvr>
                                        <p:cTn dur="500" id="85"/>
                                        <p:tgtEl>
                                          <p:spTgt spid="34"/>
                                        </p:tgtEl>
                                      </p:cBhvr>
                                    </p:animEffect>
                                  </p:childTnLst>
                                </p:cTn>
                              </p:par>
                            </p:childTnLst>
                          </p:cTn>
                        </p:par>
                      </p:childTnLst>
                    </p:cTn>
                  </p:par>
                  <p:par>
                    <p:cTn fill="hold" id="86" nodeType="clickPar">
                      <p:stCondLst>
                        <p:cond delay="indefinite"/>
                        <p:cond delay="0" evt="onBegin">
                          <p:tn val="85"/>
                        </p:cond>
                      </p:stCondLst>
                      <p:childTnLst>
                        <p:par>
                          <p:cTn fill="hold" id="87" nodeType="afterGroup">
                            <p:stCondLst>
                              <p:cond delay="0"/>
                            </p:stCondLst>
                            <p:childTnLst>
                              <p:par>
                                <p:cTn fill="hold" id="88" nodeType="clickEffect" presetClass="entr" presetID="53" presetSubtype="0">
                                  <p:stCondLst>
                                    <p:cond delay="0"/>
                                  </p:stCondLst>
                                  <p:childTnLst>
                                    <p:set>
                                      <p:cBhvr>
                                        <p:cTn dur="1" fill="hold" id="89">
                                          <p:stCondLst>
                                            <p:cond delay="0"/>
                                          </p:stCondLst>
                                        </p:cTn>
                                        <p:tgtEl>
                                          <p:spTgt spid="6"/>
                                        </p:tgtEl>
                                        <p:attrNameLst>
                                          <p:attrName>style.visibility</p:attrName>
                                        </p:attrNameLst>
                                      </p:cBhvr>
                                      <p:to>
                                        <p:strVal val="visible"/>
                                      </p:to>
                                    </p:set>
                                    <p:anim calcmode="lin" valueType="num">
                                      <p:cBhvr>
                                        <p:cTn dur="500" fill="hold" id="90"/>
                                        <p:tgtEl>
                                          <p:spTgt spid="6"/>
                                        </p:tgtEl>
                                        <p:attrNameLst>
                                          <p:attrName>ppt_w</p:attrName>
                                        </p:attrNameLst>
                                      </p:cBhvr>
                                      <p:tavLst>
                                        <p:tav tm="0">
                                          <p:val>
                                            <p:fltVal val="0"/>
                                          </p:val>
                                        </p:tav>
                                        <p:tav tm="100000">
                                          <p:val>
                                            <p:strVal val="#ppt_w"/>
                                          </p:val>
                                        </p:tav>
                                      </p:tavLst>
                                    </p:anim>
                                    <p:anim calcmode="lin" valueType="num">
                                      <p:cBhvr>
                                        <p:cTn dur="500" fill="hold" id="91"/>
                                        <p:tgtEl>
                                          <p:spTgt spid="6"/>
                                        </p:tgtEl>
                                        <p:attrNameLst>
                                          <p:attrName>ppt_h</p:attrName>
                                        </p:attrNameLst>
                                      </p:cBhvr>
                                      <p:tavLst>
                                        <p:tav tm="0">
                                          <p:val>
                                            <p:fltVal val="0"/>
                                          </p:val>
                                        </p:tav>
                                        <p:tav tm="100000">
                                          <p:val>
                                            <p:strVal val="#ppt_h"/>
                                          </p:val>
                                        </p:tav>
                                      </p:tavLst>
                                    </p:anim>
                                    <p:animEffect filter="fade" transition="in">
                                      <p:cBhvr>
                                        <p:cTn dur="500" id="92"/>
                                        <p:tgtEl>
                                          <p:spTgt spid="6"/>
                                        </p:tgtEl>
                                      </p:cBhvr>
                                    </p:animEffect>
                                  </p:childTnLst>
                                </p:cTn>
                              </p:par>
                              <p:par>
                                <p:cTn fill="hold" id="93" nodeType="withEffect" presetClass="entr" presetID="53" presetSubtype="0">
                                  <p:stCondLst>
                                    <p:cond delay="0"/>
                                  </p:stCondLst>
                                  <p:childTnLst>
                                    <p:set>
                                      <p:cBhvr>
                                        <p:cTn dur="1" fill="hold" id="94">
                                          <p:stCondLst>
                                            <p:cond delay="0"/>
                                          </p:stCondLst>
                                        </p:cTn>
                                        <p:tgtEl>
                                          <p:spTgt spid="4"/>
                                        </p:tgtEl>
                                        <p:attrNameLst>
                                          <p:attrName>style.visibility</p:attrName>
                                        </p:attrNameLst>
                                      </p:cBhvr>
                                      <p:to>
                                        <p:strVal val="visible"/>
                                      </p:to>
                                    </p:set>
                                    <p:anim calcmode="lin" valueType="num">
                                      <p:cBhvr>
                                        <p:cTn dur="500" fill="hold" id="95"/>
                                        <p:tgtEl>
                                          <p:spTgt spid="4"/>
                                        </p:tgtEl>
                                        <p:attrNameLst>
                                          <p:attrName>ppt_w</p:attrName>
                                        </p:attrNameLst>
                                      </p:cBhvr>
                                      <p:tavLst>
                                        <p:tav tm="0">
                                          <p:val>
                                            <p:fltVal val="0"/>
                                          </p:val>
                                        </p:tav>
                                        <p:tav tm="100000">
                                          <p:val>
                                            <p:strVal val="#ppt_w"/>
                                          </p:val>
                                        </p:tav>
                                      </p:tavLst>
                                    </p:anim>
                                    <p:anim calcmode="lin" valueType="num">
                                      <p:cBhvr>
                                        <p:cTn dur="500" fill="hold" id="96"/>
                                        <p:tgtEl>
                                          <p:spTgt spid="4"/>
                                        </p:tgtEl>
                                        <p:attrNameLst>
                                          <p:attrName>ppt_h</p:attrName>
                                        </p:attrNameLst>
                                      </p:cBhvr>
                                      <p:tavLst>
                                        <p:tav tm="0">
                                          <p:val>
                                            <p:fltVal val="0"/>
                                          </p:val>
                                        </p:tav>
                                        <p:tav tm="100000">
                                          <p:val>
                                            <p:strVal val="#ppt_h"/>
                                          </p:val>
                                        </p:tav>
                                      </p:tavLst>
                                    </p:anim>
                                    <p:animEffect filter="fade" transition="in">
                                      <p:cBhvr>
                                        <p:cTn dur="500" id="97"/>
                                        <p:tgtEl>
                                          <p:spTgt spid="4"/>
                                        </p:tgtEl>
                                      </p:cBhvr>
                                    </p:animEffect>
                                  </p:childTnLst>
                                </p:cTn>
                              </p:par>
                              <p:par>
                                <p:cTn fill="hold" id="98" nodeType="withEffect" presetClass="entr" presetID="53" presetSubtype="0">
                                  <p:stCondLst>
                                    <p:cond delay="0"/>
                                  </p:stCondLst>
                                  <p:childTnLst>
                                    <p:set>
                                      <p:cBhvr>
                                        <p:cTn dur="1" fill="hold" id="99">
                                          <p:stCondLst>
                                            <p:cond delay="0"/>
                                          </p:stCondLst>
                                        </p:cTn>
                                        <p:tgtEl>
                                          <p:spTgt spid="3"/>
                                        </p:tgtEl>
                                        <p:attrNameLst>
                                          <p:attrName>style.visibility</p:attrName>
                                        </p:attrNameLst>
                                      </p:cBhvr>
                                      <p:to>
                                        <p:strVal val="visible"/>
                                      </p:to>
                                    </p:set>
                                    <p:anim calcmode="lin" valueType="num">
                                      <p:cBhvr>
                                        <p:cTn dur="500" fill="hold" id="100"/>
                                        <p:tgtEl>
                                          <p:spTgt spid="3"/>
                                        </p:tgtEl>
                                        <p:attrNameLst>
                                          <p:attrName>ppt_w</p:attrName>
                                        </p:attrNameLst>
                                      </p:cBhvr>
                                      <p:tavLst>
                                        <p:tav tm="0">
                                          <p:val>
                                            <p:fltVal val="0"/>
                                          </p:val>
                                        </p:tav>
                                        <p:tav tm="100000">
                                          <p:val>
                                            <p:strVal val="#ppt_w"/>
                                          </p:val>
                                        </p:tav>
                                      </p:tavLst>
                                    </p:anim>
                                    <p:anim calcmode="lin" valueType="num">
                                      <p:cBhvr>
                                        <p:cTn dur="500" fill="hold" id="101"/>
                                        <p:tgtEl>
                                          <p:spTgt spid="3"/>
                                        </p:tgtEl>
                                        <p:attrNameLst>
                                          <p:attrName>ppt_h</p:attrName>
                                        </p:attrNameLst>
                                      </p:cBhvr>
                                      <p:tavLst>
                                        <p:tav tm="0">
                                          <p:val>
                                            <p:fltVal val="0"/>
                                          </p:val>
                                        </p:tav>
                                        <p:tav tm="100000">
                                          <p:val>
                                            <p:strVal val="#ppt_h"/>
                                          </p:val>
                                        </p:tav>
                                      </p:tavLst>
                                    </p:anim>
                                    <p:animEffect filter="fade" transition="in">
                                      <p:cBhvr>
                                        <p:cTn dur="500" id="102"/>
                                        <p:tgtEl>
                                          <p:spTgt spid="3"/>
                                        </p:tgtEl>
                                      </p:cBhvr>
                                    </p:animEffect>
                                  </p:childTnLst>
                                </p:cTn>
                              </p:par>
                              <p:par>
                                <p:cTn fill="hold" id="103" nodeType="withEffect" presetClass="entr" presetID="53" presetSubtype="0">
                                  <p:stCondLst>
                                    <p:cond delay="0"/>
                                  </p:stCondLst>
                                  <p:childTnLst>
                                    <p:set>
                                      <p:cBhvr>
                                        <p:cTn dur="1" fill="hold" id="104">
                                          <p:stCondLst>
                                            <p:cond delay="0"/>
                                          </p:stCondLst>
                                        </p:cTn>
                                        <p:tgtEl>
                                          <p:spTgt spid="2"/>
                                        </p:tgtEl>
                                        <p:attrNameLst>
                                          <p:attrName>style.visibility</p:attrName>
                                        </p:attrNameLst>
                                      </p:cBhvr>
                                      <p:to>
                                        <p:strVal val="visible"/>
                                      </p:to>
                                    </p:set>
                                    <p:anim calcmode="lin" valueType="num">
                                      <p:cBhvr>
                                        <p:cTn dur="500" fill="hold" id="105"/>
                                        <p:tgtEl>
                                          <p:spTgt spid="2"/>
                                        </p:tgtEl>
                                        <p:attrNameLst>
                                          <p:attrName>ppt_w</p:attrName>
                                        </p:attrNameLst>
                                      </p:cBhvr>
                                      <p:tavLst>
                                        <p:tav tm="0">
                                          <p:val>
                                            <p:fltVal val="0"/>
                                          </p:val>
                                        </p:tav>
                                        <p:tav tm="100000">
                                          <p:val>
                                            <p:strVal val="#ppt_w"/>
                                          </p:val>
                                        </p:tav>
                                      </p:tavLst>
                                    </p:anim>
                                    <p:anim calcmode="lin" valueType="num">
                                      <p:cBhvr>
                                        <p:cTn dur="500" fill="hold" id="106"/>
                                        <p:tgtEl>
                                          <p:spTgt spid="2"/>
                                        </p:tgtEl>
                                        <p:attrNameLst>
                                          <p:attrName>ppt_h</p:attrName>
                                        </p:attrNameLst>
                                      </p:cBhvr>
                                      <p:tavLst>
                                        <p:tav tm="0">
                                          <p:val>
                                            <p:fltVal val="0"/>
                                          </p:val>
                                        </p:tav>
                                        <p:tav tm="100000">
                                          <p:val>
                                            <p:strVal val="#ppt_h"/>
                                          </p:val>
                                        </p:tav>
                                      </p:tavLst>
                                    </p:anim>
                                    <p:animEffect filter="fade" transition="in">
                                      <p:cBhvr>
                                        <p:cTn dur="500" id="10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P grpId="0" spid="41"/>
      <p:bldP grpId="0" spid="5"/>
      <p:bldP grpId="0" spid="7"/>
      <p:bldP grpId="0" spid="31"/>
      <p:bldP grpId="0" spid="32"/>
      <p:bldP grpId="0" spid="33"/>
      <p:bldP grpId="0" spid="34"/>
      <p:bldP grpId="0" spid="36"/>
      <p:bldP grpId="0" spid="37"/>
      <p:bldP grpId="0" spid="38"/>
      <p:bldP grpId="0" spid="45"/>
      <p:bldP grpId="0" spid="4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Group 18"/>
          <p:cNvGrpSpPr/>
          <p:nvPr/>
        </p:nvGrpSpPr>
        <p:grpSpPr>
          <a:xfrm>
            <a:off x="982979" y="1217873"/>
            <a:ext cx="8946866" cy="4646849"/>
            <a:chOff x="982979" y="1217873"/>
            <a:chExt cx="8946866" cy="4646849"/>
          </a:xfrm>
          <a:effectLst>
            <a:outerShdw algn="tl" blurRad="254000" dir="2700000" dist="63500" rotWithShape="0">
              <a:prstClr val="black">
                <a:alpha val="30000"/>
              </a:prstClr>
            </a:outerShdw>
          </a:effectLst>
        </p:grpSpPr>
        <p:sp>
          <p:nvSpPr>
            <p:cNvPr id="14" name="Freeform 13"/>
            <p:cNvSpPr/>
            <p:nvPr/>
          </p:nvSpPr>
          <p:spPr>
            <a:xfrm>
              <a:off x="982979" y="1217873"/>
              <a:ext cx="8946866" cy="4646849"/>
            </a:xfrm>
            <a:custGeom>
              <a:gdLst>
                <a:gd fmla="*/ 57203 w 8946866" name="connsiteX0"/>
                <a:gd fmla="*/ 0 h 4646849" name="connsiteY0"/>
                <a:gd fmla="*/ 8742674 w 8946866" name="connsiteX1"/>
                <a:gd fmla="*/ 0 h 4646849" name="connsiteY1"/>
                <a:gd fmla="*/ 8799877 w 8946866" name="connsiteX2"/>
                <a:gd fmla="*/ 57203 h 4646849" name="connsiteY2"/>
                <a:gd fmla="*/ 8799877 w 8946866" name="connsiteX3"/>
                <a:gd fmla="*/ 728281 h 4646849" name="connsiteY3"/>
                <a:gd fmla="*/ 8946866 w 8946866" name="connsiteX4"/>
                <a:gd fmla="*/ 875270 h 4646849" name="connsiteY4"/>
                <a:gd fmla="*/ 8799877 w 8946866" name="connsiteX5"/>
                <a:gd fmla="*/ 1022259 h 4646849" name="connsiteY5"/>
                <a:gd fmla="*/ 8799877 w 8946866" name="connsiteX6"/>
                <a:gd fmla="*/ 4589646 h 4646849" name="connsiteY6"/>
                <a:gd fmla="*/ 8742674 w 8946866" name="connsiteX7"/>
                <a:gd fmla="*/ 4646849 h 4646849" name="connsiteY7"/>
                <a:gd fmla="*/ 57203 w 8946866" name="connsiteX8"/>
                <a:gd fmla="*/ 4646849 h 4646849" name="connsiteY8"/>
                <a:gd fmla="*/ 0 w 8946866" name="connsiteX9"/>
                <a:gd fmla="*/ 4589646 h 4646849" name="connsiteY9"/>
                <a:gd fmla="*/ 0 w 8946866" name="connsiteX10"/>
                <a:gd fmla="*/ 57203 h 4646849" name="connsiteY10"/>
                <a:gd fmla="*/ 57203 w 8946866" name="connsiteX11"/>
                <a:gd fmla="*/ 0 h 46468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46849" w="8946866">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5" name="Title 3"/>
            <p:cNvSpPr txBox="1"/>
            <p:nvPr/>
          </p:nvSpPr>
          <p:spPr>
            <a:xfrm>
              <a:off x="6001253" y="1863647"/>
              <a:ext cx="3288555" cy="582563"/>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市场分析数据</a:t>
              </a:r>
            </a:p>
          </p:txBody>
        </p:sp>
        <p:sp>
          <p:nvSpPr>
            <p:cNvPr id="6" name="Title 3"/>
            <p:cNvSpPr txBox="1"/>
            <p:nvPr/>
          </p:nvSpPr>
          <p:spPr>
            <a:xfrm>
              <a:off x="6038324" y="2252404"/>
              <a:ext cx="32885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b="0" lang="en-US" sz="1100">
                  <a:solidFill>
                    <a:schemeClr val="tx1">
                      <a:alpha val="50000"/>
                    </a:schemeClr>
                  </a:solidFill>
                  <a:latin charset="-122" panose="02010601030101010101" pitchFamily="2" typeface="方正黑体简体"/>
                  <a:ea charset="-122" panose="02010601030101010101" pitchFamily="2" typeface="方正黑体简体"/>
                  <a:cs typeface="+mn-ea"/>
                  <a:sym typeface="+mn-lt"/>
                </a:rPr>
                <a:t>Sample text here</a:t>
              </a:r>
            </a:p>
          </p:txBody>
        </p:sp>
        <p:sp>
          <p:nvSpPr>
            <p:cNvPr id="7" name="Title 3"/>
            <p:cNvSpPr txBox="1"/>
            <p:nvPr/>
          </p:nvSpPr>
          <p:spPr>
            <a:xfrm>
              <a:off x="6038325" y="2736477"/>
              <a:ext cx="3288555" cy="2908214"/>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您的内容打在这里，或者通过复制您的文本后，在此框中选择粘贴并选择只保留文字您的内容的文本后在此。</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a:t>
              </a:r>
            </a:p>
          </p:txBody>
        </p:sp>
        <p:cxnSp>
          <p:nvCxnSpPr>
            <p:cNvPr id="8" name="Straight Connector 7"/>
            <p:cNvCxnSpPr/>
            <p:nvPr/>
          </p:nvCxnSpPr>
          <p:spPr>
            <a:xfrm flipH="1">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147835" y="2087545"/>
            <a:ext cx="0" cy="477045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algn="t" blurRad="88900" dir="5400000" dist="38100"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30000"/>
              </a:lnSpc>
            </a:pPr>
            <a:endParaRPr lang="en-US" sz="2400">
              <a:latin charset="-122" panose="02010601030101010101" pitchFamily="2" typeface="方正黑体简体"/>
              <a:ea charset="-122" panose="02010601030101010101" pitchFamily="2" typeface="方正黑体简体"/>
              <a:cs typeface="+mn-ea"/>
              <a:sym typeface="+mn-lt"/>
            </a:endParaRPr>
          </a:p>
        </p:txBody>
      </p:sp>
      <p:pic>
        <p:nvPicPr>
          <p:cNvPr id="4" name="图片占位符 3"/>
          <p:cNvPicPr>
            <a:picLocks noChangeAspect="1" noGrp="1"/>
          </p:cNvPicPr>
          <p:nvPr>
            <p:ph idx="4294967295" sz="quarter" type="pic"/>
          </p:nvPr>
        </p:nvPicPr>
        <p:blipFill>
          <a:blip r:embed="rId3">
            <a:extLst>
              <a:ext uri="{28A0092B-C50C-407E-A947-70E740481C1C}">
                <a14:useLocalDpi val="0"/>
              </a:ext>
            </a:extLst>
          </a:blip>
          <a:srcRect l="24402" r="24402"/>
          <a:stretch>
            <a:fillRect/>
          </a:stretch>
        </p:blipFill>
        <p:spPr>
          <a:xfrm>
            <a:off x="0" y="727075"/>
            <a:ext cx="4271963" cy="5565775"/>
          </a:xfrm>
          <a:custGeom>
            <a:rect b="b" l="l" r="r" t="t"/>
            <a:pathLst>
              <a:path h="5566172" w="4271367">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p:spPr>
      </p:pic>
    </p:spTree>
    <p:extLst>
      <p:ext uri="{BB962C8B-B14F-4D97-AF65-F5344CB8AC3E}">
        <p14:creationId val="424146927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with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2000" fill="hold" id="7"/>
                                        <p:tgtEl>
                                          <p:spTgt spid="19"/>
                                        </p:tgtEl>
                                        <p:attrNameLst>
                                          <p:attrName>ppt_x</p:attrName>
                                        </p:attrNameLst>
                                      </p:cBhvr>
                                      <p:tavLst>
                                        <p:tav tm="0">
                                          <p:val>
                                            <p:strVal val="0-#ppt_w/2"/>
                                          </p:val>
                                        </p:tav>
                                        <p:tav tm="100000">
                                          <p:val>
                                            <p:strVal val="#ppt_x"/>
                                          </p:val>
                                        </p:tav>
                                      </p:tavLst>
                                    </p:anim>
                                    <p:anim calcmode="lin" valueType="num">
                                      <p:cBhvr additive="base">
                                        <p:cTn dur="2000" fill="hold" id="8"/>
                                        <p:tgtEl>
                                          <p:spTgt spid="19"/>
                                        </p:tgtEl>
                                        <p:attrNameLst>
                                          <p:attrName>ppt_y</p:attrName>
                                        </p:attrNameLst>
                                      </p:cBhvr>
                                      <p:tavLst>
                                        <p:tav tm="0">
                                          <p:val>
                                            <p:strVal val="#ppt_y"/>
                                          </p:val>
                                        </p:tav>
                                        <p:tav tm="100000">
                                          <p:val>
                                            <p:strVal val="#ppt_y"/>
                                          </p:val>
                                        </p:tav>
                                      </p:tavLst>
                                    </p:anim>
                                  </p:childTnLst>
                                </p:cTn>
                              </p:par>
                              <p:par>
                                <p:cTn fill="hold" id="9" nodeType="withEffect" presetClass="entr" presetID="14" presetSubtype="10">
                                  <p:stCondLst>
                                    <p:cond delay="0"/>
                                  </p:stCondLst>
                                  <p:childTnLst>
                                    <p:set>
                                      <p:cBhvr>
                                        <p:cTn dur="1" fill="hold" id="10">
                                          <p:stCondLst>
                                            <p:cond delay="0"/>
                                          </p:stCondLst>
                                        </p:cTn>
                                        <p:tgtEl>
                                          <p:spTgt spid="4"/>
                                        </p:tgtEl>
                                        <p:attrNameLst>
                                          <p:attrName>style.visibility</p:attrName>
                                        </p:attrNameLst>
                                      </p:cBhvr>
                                      <p:to>
                                        <p:strVal val="visible"/>
                                      </p:to>
                                    </p:set>
                                    <p:animEffect filter="randombar(horizontal)" transition="in">
                                      <p:cBhvr>
                                        <p:cTn dur="500" id="11"/>
                                        <p:tgtEl>
                                          <p:spTgt spid="4"/>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53" presetSubtype="0">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p:cTn dur="500" fill="hold" id="16"/>
                                        <p:tgtEl>
                                          <p:spTgt spid="16"/>
                                        </p:tgtEl>
                                        <p:attrNameLst>
                                          <p:attrName>ppt_w</p:attrName>
                                        </p:attrNameLst>
                                      </p:cBhvr>
                                      <p:tavLst>
                                        <p:tav tm="0">
                                          <p:val>
                                            <p:fltVal val="0"/>
                                          </p:val>
                                        </p:tav>
                                        <p:tav tm="100000">
                                          <p:val>
                                            <p:strVal val="#ppt_w"/>
                                          </p:val>
                                        </p:tav>
                                      </p:tavLst>
                                    </p:anim>
                                    <p:anim calcmode="lin" valueType="num">
                                      <p:cBhvr>
                                        <p:cTn dur="500" fill="hold" id="17"/>
                                        <p:tgtEl>
                                          <p:spTgt spid="16"/>
                                        </p:tgtEl>
                                        <p:attrNameLst>
                                          <p:attrName>ppt_h</p:attrName>
                                        </p:attrNameLst>
                                      </p:cBhvr>
                                      <p:tavLst>
                                        <p:tav tm="0">
                                          <p:val>
                                            <p:fltVal val="0"/>
                                          </p:val>
                                        </p:tav>
                                        <p:tav tm="100000">
                                          <p:val>
                                            <p:strVal val="#ppt_h"/>
                                          </p:val>
                                        </p:tav>
                                      </p:tavLst>
                                    </p:anim>
                                    <p:animEffect filter="fade" transition="in">
                                      <p:cBhvr>
                                        <p:cTn dur="500" id="18"/>
                                        <p:tgtEl>
                                          <p:spTgt spid="16"/>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22" presetSubtype="1">
                                  <p:stCondLst>
                                    <p:cond delay="0"/>
                                  </p:stCondLst>
                                  <p:childTnLst>
                                    <p:set>
                                      <p:cBhvr>
                                        <p:cTn dur="1" fill="hold" id="22">
                                          <p:stCondLst>
                                            <p:cond delay="0"/>
                                          </p:stCondLst>
                                        </p:cTn>
                                        <p:tgtEl>
                                          <p:spTgt spid="15"/>
                                        </p:tgtEl>
                                        <p:attrNameLst>
                                          <p:attrName>style.visibility</p:attrName>
                                        </p:attrNameLst>
                                      </p:cBhvr>
                                      <p:to>
                                        <p:strVal val="visible"/>
                                      </p:to>
                                    </p:set>
                                    <p:animEffect filter="wipe(up)" transition="in">
                                      <p:cBhvr>
                                        <p:cTn dur="500" id="2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Straight Connector 14"/>
          <p:cNvCxnSpPr/>
          <p:nvPr/>
        </p:nvCxnSpPr>
        <p:spPr>
          <a:xfrm flipH="1">
            <a:off x="10147835" y="0"/>
            <a:ext cx="0" cy="68580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algn="t" blurRad="88900" dir="5400000" dist="38100"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30000"/>
              </a:lnSpc>
            </a:pPr>
            <a:endParaRPr lang="en-US" sz="2400">
              <a:latin charset="-122" panose="02010601030101010101" pitchFamily="2" typeface="方正黑体简体"/>
              <a:ea charset="-122" panose="02010601030101010101" pitchFamily="2" typeface="方正黑体简体"/>
              <a:cs typeface="+mn-ea"/>
              <a:sym typeface="+mn-lt"/>
            </a:endParaRPr>
          </a:p>
        </p:txBody>
      </p:sp>
      <p:grpSp>
        <p:nvGrpSpPr>
          <p:cNvPr id="9" name="Group 8"/>
          <p:cNvGrpSpPr/>
          <p:nvPr/>
        </p:nvGrpSpPr>
        <p:grpSpPr>
          <a:xfrm>
            <a:off x="982979" y="1217873"/>
            <a:ext cx="8946866" cy="4646849"/>
            <a:chOff x="982979" y="1217873"/>
            <a:chExt cx="8946866" cy="4646849"/>
          </a:xfrm>
          <a:effectLst>
            <a:outerShdw algn="tl" blurRad="254000" dir="2700000" dist="63500" rotWithShape="0">
              <a:prstClr val="black">
                <a:alpha val="30000"/>
              </a:prstClr>
            </a:outerShdw>
          </a:effectLst>
        </p:grpSpPr>
        <p:sp>
          <p:nvSpPr>
            <p:cNvPr id="14" name="Freeform 13"/>
            <p:cNvSpPr/>
            <p:nvPr/>
          </p:nvSpPr>
          <p:spPr>
            <a:xfrm>
              <a:off x="982979" y="1217873"/>
              <a:ext cx="8946866" cy="4646849"/>
            </a:xfrm>
            <a:custGeom>
              <a:gdLst>
                <a:gd fmla="*/ 57203 w 8946866" name="connsiteX0"/>
                <a:gd fmla="*/ 0 h 4646849" name="connsiteY0"/>
                <a:gd fmla="*/ 8742674 w 8946866" name="connsiteX1"/>
                <a:gd fmla="*/ 0 h 4646849" name="connsiteY1"/>
                <a:gd fmla="*/ 8799877 w 8946866" name="connsiteX2"/>
                <a:gd fmla="*/ 57203 h 4646849" name="connsiteY2"/>
                <a:gd fmla="*/ 8799877 w 8946866" name="connsiteX3"/>
                <a:gd fmla="*/ 728281 h 4646849" name="connsiteY3"/>
                <a:gd fmla="*/ 8946866 w 8946866" name="connsiteX4"/>
                <a:gd fmla="*/ 875270 h 4646849" name="connsiteY4"/>
                <a:gd fmla="*/ 8799877 w 8946866" name="connsiteX5"/>
                <a:gd fmla="*/ 1022259 h 4646849" name="connsiteY5"/>
                <a:gd fmla="*/ 8799877 w 8946866" name="connsiteX6"/>
                <a:gd fmla="*/ 4589646 h 4646849" name="connsiteY6"/>
                <a:gd fmla="*/ 8742674 w 8946866" name="connsiteX7"/>
                <a:gd fmla="*/ 4646849 h 4646849" name="connsiteY7"/>
                <a:gd fmla="*/ 57203 w 8946866" name="connsiteX8"/>
                <a:gd fmla="*/ 4646849 h 4646849" name="connsiteY8"/>
                <a:gd fmla="*/ 0 w 8946866" name="connsiteX9"/>
                <a:gd fmla="*/ 4589646 h 4646849" name="connsiteY9"/>
                <a:gd fmla="*/ 0 w 8946866" name="connsiteX10"/>
                <a:gd fmla="*/ 57203 h 4646849" name="connsiteY10"/>
                <a:gd fmla="*/ 57203 w 8946866" name="connsiteX11"/>
                <a:gd fmla="*/ 0 h 46468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46849" w="8946866">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cxnSp>
          <p:nvCxnSpPr>
            <p:cNvPr id="8" name="Straight Connector 7"/>
            <p:cNvCxnSpPr/>
            <p:nvPr/>
          </p:nvCxnSpPr>
          <p:spPr>
            <a:xfrm flipH="1">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5" name="Title 3"/>
            <p:cNvSpPr txBox="1"/>
            <p:nvPr/>
          </p:nvSpPr>
          <p:spPr>
            <a:xfrm>
              <a:off x="6703141" y="1900718"/>
              <a:ext cx="2623738" cy="582563"/>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市场分析数据</a:t>
              </a:r>
            </a:p>
          </p:txBody>
        </p:sp>
        <p:sp>
          <p:nvSpPr>
            <p:cNvPr id="6" name="Title 3"/>
            <p:cNvSpPr txBox="1"/>
            <p:nvPr/>
          </p:nvSpPr>
          <p:spPr>
            <a:xfrm>
              <a:off x="6751663" y="2264055"/>
              <a:ext cx="2623738"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b="0" lang="en-US" sz="1100">
                  <a:solidFill>
                    <a:schemeClr val="tx1">
                      <a:alpha val="50000"/>
                    </a:schemeClr>
                  </a:solidFill>
                  <a:latin charset="-122" panose="02010601030101010101" pitchFamily="2" typeface="方正黑体简体"/>
                  <a:ea charset="-122" panose="02010601030101010101" pitchFamily="2" typeface="方正黑体简体"/>
                  <a:cs typeface="+mn-ea"/>
                  <a:sym typeface="+mn-lt"/>
                </a:rPr>
                <a:t>Sample text here</a:t>
              </a:r>
            </a:p>
          </p:txBody>
        </p:sp>
        <p:sp>
          <p:nvSpPr>
            <p:cNvPr id="7" name="Title 3"/>
            <p:cNvSpPr txBox="1"/>
            <p:nvPr/>
          </p:nvSpPr>
          <p:spPr>
            <a:xfrm>
              <a:off x="6703142" y="2736477"/>
              <a:ext cx="2623738" cy="2908214"/>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您的内容打在这里，或者通过复制您的文本后，在此框中选择粘贴并选择只保留文字您的内容的文本后在此。</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a:t>
              </a:r>
            </a:p>
          </p:txBody>
        </p:sp>
      </p:grpSp>
      <p:pic>
        <p:nvPicPr>
          <p:cNvPr id="3" name="图片占位符 2"/>
          <p:cNvPicPr>
            <a:picLocks noChangeAspect="1" noGrp="1"/>
          </p:cNvPicPr>
          <p:nvPr>
            <p:ph idx="4294967295" sz="quarter" type="pic"/>
          </p:nvPr>
        </p:nvPicPr>
        <p:blipFill>
          <a:blip r:embed="rId3">
            <a:extLst>
              <a:ext uri="{28A0092B-C50C-407E-A947-70E740481C1C}">
                <a14:useLocalDpi val="0"/>
              </a:ext>
            </a:extLst>
          </a:blip>
          <a:stretch>
            <a:fillRect/>
          </a:stretch>
        </p:blipFill>
        <p:spPr>
          <a:xfrm>
            <a:off x="0" y="801688"/>
            <a:ext cx="6443663" cy="5416550"/>
          </a:xfrm>
          <a:custGeom>
            <a:rect b="b" l="l" r="r" t="t"/>
            <a:pathLst>
              <a:path h="5417344" w="6444258">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p:spPr>
      </p:pic>
    </p:spTree>
    <p:extLst>
      <p:ext uri="{BB962C8B-B14F-4D97-AF65-F5344CB8AC3E}">
        <p14:creationId val="20594976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ipe(up)"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4" presetSubtype="10">
                                  <p:stCondLst>
                                    <p:cond delay="0"/>
                                  </p:stCondLst>
                                  <p:childTnLst>
                                    <p:set>
                                      <p:cBhvr>
                                        <p:cTn dur="1" fill="hold" id="18">
                                          <p:stCondLst>
                                            <p:cond delay="0"/>
                                          </p:stCondLst>
                                        </p:cTn>
                                        <p:tgtEl>
                                          <p:spTgt spid="3"/>
                                        </p:tgtEl>
                                        <p:attrNameLst>
                                          <p:attrName>style.visibility</p:attrName>
                                        </p:attrNameLst>
                                      </p:cBhvr>
                                      <p:to>
                                        <p:strVal val="visible"/>
                                      </p:to>
                                    </p:set>
                                    <p:animEffect filter="randombar(horizontal)" transition="in">
                                      <p:cBhvr>
                                        <p:cTn dur="500" id="19"/>
                                        <p:tgtEl>
                                          <p:spTgt spid="3"/>
                                        </p:tgtEl>
                                      </p:cBhvr>
                                    </p:animEffect>
                                  </p:childTnLst>
                                </p:cTn>
                              </p:par>
                              <p:par>
                                <p:cTn decel="50000" fill="hold" id="20" nodeType="withEffect" presetClass="entr" presetID="2" presetSubtype="8">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2000" fill="hold" id="22"/>
                                        <p:tgtEl>
                                          <p:spTgt spid="9"/>
                                        </p:tgtEl>
                                        <p:attrNameLst>
                                          <p:attrName>ppt_x</p:attrName>
                                        </p:attrNameLst>
                                      </p:cBhvr>
                                      <p:tavLst>
                                        <p:tav tm="0">
                                          <p:val>
                                            <p:strVal val="0-#ppt_w/2"/>
                                          </p:val>
                                        </p:tav>
                                        <p:tav tm="100000">
                                          <p:val>
                                            <p:strVal val="#ppt_x"/>
                                          </p:val>
                                        </p:tav>
                                      </p:tavLst>
                                    </p:anim>
                                    <p:anim calcmode="lin" valueType="num">
                                      <p:cBhvr additive="base">
                                        <p:cTn dur="2000" fill="hold" id="23"/>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任意多边形 61"/>
          <p:cNvSpPr/>
          <p:nvPr/>
        </p:nvSpPr>
        <p:spPr>
          <a:xfrm>
            <a:off x="1072926"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39" name="任意多边形 38"/>
          <p:cNvSpPr/>
          <p:nvPr/>
        </p:nvSpPr>
        <p:spPr>
          <a:xfrm>
            <a:off x="1551509"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blipFill dpi="0" rotWithShape="1">
            <a:blip r:embed="rId3">
              <a:duotone>
                <a:schemeClr val="accent5">
                  <a:shade val="45000"/>
                  <a:satMod val="135000"/>
                </a:schemeClr>
                <a:prstClr val="white"/>
              </a:duotone>
              <a:extLst>
                <a:ext uri="{28A0092B-C50C-407E-A947-70E740481C1C}">
                  <a14:useLocalDpi val="0"/>
                </a:ext>
              </a:extLst>
            </a:blip>
            <a:stretch>
              <a:fillRect b="-7775" l="-19224" r="1" t="-15381"/>
            </a:stretch>
          </a:blip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27" name="矩形 26"/>
          <p:cNvSpPr/>
          <p:nvPr/>
        </p:nvSpPr>
        <p:spPr>
          <a:xfrm>
            <a:off x="5780162" y="1233945"/>
            <a:ext cx="4731596" cy="960320"/>
          </a:xfrm>
          <a:prstGeom prst="rect">
            <a:avLst/>
          </a:prstGeom>
          <a:solidFill>
            <a:schemeClr val="bg1"/>
          </a:solidFill>
          <a:ln>
            <a:noFill/>
          </a:ln>
          <a:effectLst>
            <a:outerShdw algn="tl" blurRad="635000" dir="2700000" dist="190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rot="5400000">
            <a:off x="1151735" y="3046784"/>
            <a:ext cx="4136750" cy="822960"/>
          </a:xfrm>
          <a:prstGeom prst="rect">
            <a:avLst/>
          </a:prstGeom>
          <a:noFill/>
        </p:spPr>
        <p:txBody>
          <a:bodyPr rtlCol="0" wrap="square">
            <a:spAutoFit/>
            <a:scene3d>
              <a:camera prst="orthographicFront"/>
              <a:lightRig dir="t" rig="threePt"/>
            </a:scene3d>
            <a:sp3d contourW="12700"/>
          </a:bodyPr>
          <a:lstStyle/>
          <a:p>
            <a:pPr algn="dist"/>
            <a:r>
              <a:rPr altLang="zh-CN" lang="en-US" sz="4800">
                <a:solidFill>
                  <a:srgbClr val="595959">
                    <a:alpha val="29000"/>
                  </a:srgbClr>
                </a:solidFill>
                <a:latin charset="-122" panose="03000509000000000000" pitchFamily="65" typeface="方正大标宋简体"/>
                <a:ea charset="-122" panose="03000509000000000000" pitchFamily="65" typeface="方正大标宋简体"/>
              </a:rPr>
              <a:t>CONTENTS</a:t>
            </a:r>
          </a:p>
        </p:txBody>
      </p:sp>
      <p:sp>
        <p:nvSpPr>
          <p:cNvPr id="40" name="文本框 39"/>
          <p:cNvSpPr txBox="1"/>
          <p:nvPr/>
        </p:nvSpPr>
        <p:spPr>
          <a:xfrm>
            <a:off x="3525433" y="2396433"/>
            <a:ext cx="909515" cy="2103120"/>
          </a:xfrm>
          <a:prstGeom prst="rect">
            <a:avLst/>
          </a:prstGeom>
          <a:noFill/>
        </p:spPr>
        <p:txBody>
          <a:bodyPr rtlCol="0" wrap="square">
            <a:spAutoFit/>
            <a:scene3d>
              <a:camera prst="orthographicFront"/>
              <a:lightRig dir="t" rig="threePt"/>
            </a:scene3d>
            <a:sp3d contourW="12700"/>
          </a:bodyPr>
          <a:lstStyle/>
          <a:p>
            <a:pPr algn="ctr"/>
            <a:r>
              <a:rPr altLang="en-US" b="1" lang="zh-CN" sz="6600">
                <a:solidFill>
                  <a:srgbClr val="1D4C77"/>
                </a:solidFill>
                <a:ea charset="-122" panose="02010601030101010101" pitchFamily="2" typeface="方正黑体简体"/>
              </a:rPr>
              <a:t>目录</a:t>
            </a:r>
          </a:p>
        </p:txBody>
      </p:sp>
      <p:grpSp>
        <p:nvGrpSpPr>
          <p:cNvPr id="35" name="组合 34"/>
          <p:cNvGrpSpPr/>
          <p:nvPr/>
        </p:nvGrpSpPr>
        <p:grpSpPr>
          <a:xfrm>
            <a:off x="5950840" y="1359729"/>
            <a:ext cx="4678803" cy="709923"/>
            <a:chOff x="5591150" y="1307383"/>
            <a:chExt cx="4678803" cy="709923"/>
          </a:xfrm>
        </p:grpSpPr>
        <p:grpSp>
          <p:nvGrpSpPr>
            <p:cNvPr id="10" name="组合 9"/>
            <p:cNvGrpSpPr/>
            <p:nvPr/>
          </p:nvGrpSpPr>
          <p:grpSpPr>
            <a:xfrm>
              <a:off x="6503453" y="1307383"/>
              <a:ext cx="3766500" cy="709923"/>
              <a:chOff x="6299634" y="1672225"/>
              <a:chExt cx="3766991" cy="710015"/>
            </a:xfrm>
          </p:grpSpPr>
          <p:sp>
            <p:nvSpPr>
              <p:cNvPr id="7" name="文本框 6"/>
              <p:cNvSpPr txBox="1"/>
              <p:nvPr/>
            </p:nvSpPr>
            <p:spPr>
              <a:xfrm>
                <a:off x="6299634" y="2136019"/>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10601030101010101" pitchFamily="2" typeface="方正黑体简体"/>
                  </a:rPr>
                  <a:t>The user can demonstrate on a projector or computer</a:t>
                </a:r>
              </a:p>
            </p:txBody>
          </p:sp>
          <p:sp>
            <p:nvSpPr>
              <p:cNvPr id="8" name="文本框 7"/>
              <p:cNvSpPr txBox="1"/>
              <p:nvPr/>
            </p:nvSpPr>
            <p:spPr>
              <a:xfrm>
                <a:off x="6299634" y="1672225"/>
                <a:ext cx="4095014" cy="518227"/>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tx1">
                        <a:lumMod val="75000"/>
                        <a:lumOff val="25000"/>
                      </a:schemeClr>
                    </a:solidFill>
                    <a:ea charset="-122" panose="02010601030101010101" pitchFamily="2" typeface="方正黑体简体"/>
                  </a:rPr>
                  <a:t>项目介绍/BUSINESS PLAN</a:t>
                </a:r>
              </a:p>
            </p:txBody>
          </p:sp>
        </p:grpSp>
        <p:sp>
          <p:nvSpPr>
            <p:cNvPr id="41" name="椭圆 40"/>
            <p:cNvSpPr/>
            <p:nvPr/>
          </p:nvSpPr>
          <p:spPr>
            <a:xfrm>
              <a:off x="5591150" y="1338211"/>
              <a:ext cx="663726" cy="663726"/>
            </a:xfrm>
            <a:prstGeom prst="ellipse">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b="1" lang="en-US" sz="2800">
                  <a:solidFill>
                    <a:srgbClr val="1D4C77"/>
                  </a:solidFill>
                  <a:latin charset="0" panose="020b0503020202020204" pitchFamily="34" typeface="Agency FB"/>
                  <a:ea charset="-122" panose="02010601030101010101" pitchFamily="2" typeface="方正黑体简体"/>
                </a:rPr>
                <a:t>01</a:t>
              </a:r>
            </a:p>
          </p:txBody>
        </p:sp>
      </p:grpSp>
      <p:sp>
        <p:nvSpPr>
          <p:cNvPr id="31" name="矩形 30"/>
          <p:cNvSpPr/>
          <p:nvPr/>
        </p:nvSpPr>
        <p:spPr>
          <a:xfrm>
            <a:off x="5780162" y="2396433"/>
            <a:ext cx="4731596" cy="960320"/>
          </a:xfrm>
          <a:prstGeom prst="rect">
            <a:avLst/>
          </a:prstGeom>
          <a:solidFill>
            <a:schemeClr val="bg1"/>
          </a:solidFill>
          <a:ln>
            <a:noFill/>
          </a:ln>
          <a:effectLst>
            <a:outerShdw algn="tl" blurRad="635000" dir="2700000" dist="190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5780162" y="3558921"/>
            <a:ext cx="4731596" cy="960320"/>
          </a:xfrm>
          <a:prstGeom prst="rect">
            <a:avLst/>
          </a:prstGeom>
          <a:solidFill>
            <a:schemeClr val="bg1"/>
          </a:solidFill>
          <a:ln>
            <a:noFill/>
          </a:ln>
          <a:effectLst>
            <a:outerShdw algn="tl" blurRad="635000" dir="2700000" dist="190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5780162" y="4721409"/>
            <a:ext cx="4731596" cy="960320"/>
          </a:xfrm>
          <a:prstGeom prst="rect">
            <a:avLst/>
          </a:prstGeom>
          <a:solidFill>
            <a:schemeClr val="bg1"/>
          </a:solidFill>
          <a:ln>
            <a:noFill/>
          </a:ln>
          <a:effectLst>
            <a:outerShdw algn="tl" blurRad="635000" dir="2700000" dist="190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5950840" y="2522439"/>
            <a:ext cx="4678803" cy="709923"/>
            <a:chOff x="5591150" y="1307383"/>
            <a:chExt cx="4678803" cy="709923"/>
          </a:xfrm>
        </p:grpSpPr>
        <p:grpSp>
          <p:nvGrpSpPr>
            <p:cNvPr id="37" name="组合 36"/>
            <p:cNvGrpSpPr/>
            <p:nvPr/>
          </p:nvGrpSpPr>
          <p:grpSpPr>
            <a:xfrm>
              <a:off x="6503453" y="1307383"/>
              <a:ext cx="3766500" cy="709923"/>
              <a:chOff x="6299634" y="1672225"/>
              <a:chExt cx="3766991" cy="710015"/>
            </a:xfrm>
          </p:grpSpPr>
          <p:sp>
            <p:nvSpPr>
              <p:cNvPr id="63" name="文本框 62"/>
              <p:cNvSpPr txBox="1"/>
              <p:nvPr/>
            </p:nvSpPr>
            <p:spPr>
              <a:xfrm>
                <a:off x="6299634" y="2136019"/>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10601030101010101" pitchFamily="2" typeface="方正黑体简体"/>
                  </a:rPr>
                  <a:t>The user can demonstrate on a projector or computer</a:t>
                </a:r>
              </a:p>
            </p:txBody>
          </p:sp>
          <p:sp>
            <p:nvSpPr>
              <p:cNvPr id="64" name="文本框 63"/>
              <p:cNvSpPr txBox="1"/>
              <p:nvPr/>
            </p:nvSpPr>
            <p:spPr>
              <a:xfrm>
                <a:off x="6299634" y="1672225"/>
                <a:ext cx="4095014" cy="518227"/>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tx1">
                        <a:lumMod val="75000"/>
                        <a:lumOff val="25000"/>
                      </a:schemeClr>
                    </a:solidFill>
                    <a:ea charset="-122" panose="02010601030101010101" pitchFamily="2" typeface="方正黑体简体"/>
                  </a:rPr>
                  <a:t>市场分析/BUSINESS PLAN</a:t>
                </a:r>
              </a:p>
            </p:txBody>
          </p:sp>
        </p:grpSp>
        <p:sp>
          <p:nvSpPr>
            <p:cNvPr id="38" name="椭圆 37"/>
            <p:cNvSpPr/>
            <p:nvPr/>
          </p:nvSpPr>
          <p:spPr>
            <a:xfrm>
              <a:off x="5591150" y="1338211"/>
              <a:ext cx="663726" cy="663726"/>
            </a:xfrm>
            <a:prstGeom prst="ellipse">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b="1" lang="en-US" sz="2800">
                  <a:solidFill>
                    <a:srgbClr val="1D4C77"/>
                  </a:solidFill>
                  <a:latin charset="0" panose="020b0503020202020204" pitchFamily="34" typeface="Agency FB"/>
                  <a:ea charset="-122" panose="02010601030101010101" pitchFamily="2" typeface="方正黑体简体"/>
                </a:rPr>
                <a:t>02</a:t>
              </a:r>
            </a:p>
          </p:txBody>
        </p:sp>
      </p:grpSp>
      <p:grpSp>
        <p:nvGrpSpPr>
          <p:cNvPr id="65" name="组合 64"/>
          <p:cNvGrpSpPr/>
          <p:nvPr/>
        </p:nvGrpSpPr>
        <p:grpSpPr>
          <a:xfrm>
            <a:off x="5950840" y="3685149"/>
            <a:ext cx="4678803" cy="709923"/>
            <a:chOff x="5591150" y="1307383"/>
            <a:chExt cx="4678803" cy="709923"/>
          </a:xfrm>
        </p:grpSpPr>
        <p:grpSp>
          <p:nvGrpSpPr>
            <p:cNvPr id="66" name="组合 65"/>
            <p:cNvGrpSpPr/>
            <p:nvPr/>
          </p:nvGrpSpPr>
          <p:grpSpPr>
            <a:xfrm>
              <a:off x="6503453" y="1307383"/>
              <a:ext cx="3766500" cy="709923"/>
              <a:chOff x="6299634" y="1672225"/>
              <a:chExt cx="3766991" cy="710015"/>
            </a:xfrm>
          </p:grpSpPr>
          <p:sp>
            <p:nvSpPr>
              <p:cNvPr id="68" name="文本框 67"/>
              <p:cNvSpPr txBox="1"/>
              <p:nvPr/>
            </p:nvSpPr>
            <p:spPr>
              <a:xfrm>
                <a:off x="6299634" y="2136019"/>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10601030101010101" pitchFamily="2" typeface="方正黑体简体"/>
                  </a:rPr>
                  <a:t>The user can demonstrate on a projector or computer</a:t>
                </a:r>
              </a:p>
            </p:txBody>
          </p:sp>
          <p:sp>
            <p:nvSpPr>
              <p:cNvPr id="69" name="文本框 68"/>
              <p:cNvSpPr txBox="1"/>
              <p:nvPr/>
            </p:nvSpPr>
            <p:spPr>
              <a:xfrm>
                <a:off x="6299634" y="1672226"/>
                <a:ext cx="4095014" cy="518227"/>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tx1">
                        <a:lumMod val="75000"/>
                        <a:lumOff val="25000"/>
                      </a:schemeClr>
                    </a:solidFill>
                    <a:ea charset="-122" panose="02010601030101010101" pitchFamily="2" typeface="方正黑体简体"/>
                  </a:rPr>
                  <a:t>项目规划/BUSINESS PLAN</a:t>
                </a:r>
              </a:p>
            </p:txBody>
          </p:sp>
        </p:grpSp>
        <p:sp>
          <p:nvSpPr>
            <p:cNvPr id="67" name="椭圆 66"/>
            <p:cNvSpPr/>
            <p:nvPr/>
          </p:nvSpPr>
          <p:spPr>
            <a:xfrm>
              <a:off x="5591150" y="1338211"/>
              <a:ext cx="663726" cy="663726"/>
            </a:xfrm>
            <a:prstGeom prst="ellipse">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b="1" lang="en-US" sz="2800">
                  <a:solidFill>
                    <a:srgbClr val="1D4C77"/>
                  </a:solidFill>
                  <a:latin charset="0" panose="020b0503020202020204" pitchFamily="34" typeface="Agency FB"/>
                  <a:ea charset="-122" panose="02010601030101010101" pitchFamily="2" typeface="方正黑体简体"/>
                </a:rPr>
                <a:t>03</a:t>
              </a:r>
            </a:p>
          </p:txBody>
        </p:sp>
      </p:grpSp>
      <p:grpSp>
        <p:nvGrpSpPr>
          <p:cNvPr id="70" name="组合 69"/>
          <p:cNvGrpSpPr/>
          <p:nvPr/>
        </p:nvGrpSpPr>
        <p:grpSpPr>
          <a:xfrm>
            <a:off x="5950840" y="4847859"/>
            <a:ext cx="4678803" cy="709923"/>
            <a:chOff x="5591150" y="1307383"/>
            <a:chExt cx="4678803" cy="709923"/>
          </a:xfrm>
        </p:grpSpPr>
        <p:grpSp>
          <p:nvGrpSpPr>
            <p:cNvPr id="71" name="组合 70"/>
            <p:cNvGrpSpPr/>
            <p:nvPr/>
          </p:nvGrpSpPr>
          <p:grpSpPr>
            <a:xfrm>
              <a:off x="6503453" y="1307383"/>
              <a:ext cx="3766500" cy="709923"/>
              <a:chOff x="6299634" y="1672225"/>
              <a:chExt cx="3766991" cy="710015"/>
            </a:xfrm>
          </p:grpSpPr>
          <p:sp>
            <p:nvSpPr>
              <p:cNvPr id="73" name="文本框 72"/>
              <p:cNvSpPr txBox="1"/>
              <p:nvPr/>
            </p:nvSpPr>
            <p:spPr>
              <a:xfrm>
                <a:off x="6299634" y="2136020"/>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10601030101010101" pitchFamily="2" typeface="方正黑体简体"/>
                  </a:rPr>
                  <a:t>The user can demonstrate on a projector or computer</a:t>
                </a:r>
              </a:p>
            </p:txBody>
          </p:sp>
          <p:sp>
            <p:nvSpPr>
              <p:cNvPr id="74" name="文本框 73"/>
              <p:cNvSpPr txBox="1"/>
              <p:nvPr/>
            </p:nvSpPr>
            <p:spPr>
              <a:xfrm>
                <a:off x="6299634" y="1672225"/>
                <a:ext cx="4095014" cy="518227"/>
              </a:xfrm>
              <a:prstGeom prst="rect">
                <a:avLst/>
              </a:prstGeom>
              <a:noFill/>
            </p:spPr>
            <p:txBody>
              <a:bodyPr rtlCol="0" wrap="none">
                <a:spAutoFit/>
                <a:scene3d>
                  <a:camera prst="orthographicFront"/>
                  <a:lightRig dir="t" rig="threePt"/>
                </a:scene3d>
                <a:sp3d contourW="12700"/>
              </a:bodyPr>
              <a:lstStyle/>
              <a:p>
                <a:r>
                  <a:rPr altLang="en-US" b="1" lang="zh-CN" sz="2800">
                    <a:solidFill>
                      <a:schemeClr val="tx1">
                        <a:lumMod val="75000"/>
                        <a:lumOff val="25000"/>
                      </a:schemeClr>
                    </a:solidFill>
                    <a:ea charset="-122" panose="02010601030101010101" pitchFamily="2" typeface="方正黑体简体"/>
                  </a:rPr>
                  <a:t>投资回报/BUSINESS PLAN</a:t>
                </a:r>
              </a:p>
            </p:txBody>
          </p:sp>
        </p:grpSp>
        <p:sp>
          <p:nvSpPr>
            <p:cNvPr id="72" name="椭圆 71"/>
            <p:cNvSpPr/>
            <p:nvPr/>
          </p:nvSpPr>
          <p:spPr>
            <a:xfrm>
              <a:off x="5591150" y="1338211"/>
              <a:ext cx="663726" cy="663726"/>
            </a:xfrm>
            <a:prstGeom prst="ellipse">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b="1" lang="en-US" sz="2800">
                  <a:solidFill>
                    <a:srgbClr val="1D4C77"/>
                  </a:solidFill>
                  <a:latin charset="0" panose="020b0503020202020204" pitchFamily="34" typeface="Agency FB"/>
                  <a:ea charset="-122" panose="02010601030101010101" pitchFamily="2" typeface="方正黑体简体"/>
                </a:rPr>
                <a:t>04</a:t>
              </a:r>
            </a:p>
          </p:txBody>
        </p:sp>
      </p:grpSp>
    </p:spTree>
    <p:extLst>
      <p:ext uri="{BB962C8B-B14F-4D97-AF65-F5344CB8AC3E}">
        <p14:creationId val="3445792387"/>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750" fill="hold" id="7"/>
                                        <p:tgtEl>
                                          <p:spTgt spid="39"/>
                                        </p:tgtEl>
                                        <p:attrNameLst>
                                          <p:attrName>ppt_x</p:attrName>
                                        </p:attrNameLst>
                                      </p:cBhvr>
                                      <p:tavLst>
                                        <p:tav tm="0">
                                          <p:val>
                                            <p:strVal val="1+#ppt_w/2"/>
                                          </p:val>
                                        </p:tav>
                                        <p:tav tm="100000">
                                          <p:val>
                                            <p:strVal val="#ppt_x"/>
                                          </p:val>
                                        </p:tav>
                                      </p:tavLst>
                                    </p:anim>
                                    <p:anim calcmode="lin" valueType="num">
                                      <p:cBhvr additive="base">
                                        <p:cTn dur="750" fill="hold" id="8"/>
                                        <p:tgtEl>
                                          <p:spTgt spid="3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2"/>
                                        </p:tgtEl>
                                        <p:attrNameLst>
                                          <p:attrName>style.visibility</p:attrName>
                                        </p:attrNameLst>
                                      </p:cBhvr>
                                      <p:to>
                                        <p:strVal val="visible"/>
                                      </p:to>
                                    </p:set>
                                    <p:anim calcmode="lin" valueType="num">
                                      <p:cBhvr additive="base">
                                        <p:cTn dur="500" fill="hold" id="11"/>
                                        <p:tgtEl>
                                          <p:spTgt spid="62"/>
                                        </p:tgtEl>
                                        <p:attrNameLst>
                                          <p:attrName>ppt_x</p:attrName>
                                        </p:attrNameLst>
                                      </p:cBhvr>
                                      <p:tavLst>
                                        <p:tav tm="0">
                                          <p:val>
                                            <p:strVal val="1+#ppt_w/2"/>
                                          </p:val>
                                        </p:tav>
                                        <p:tav tm="100000">
                                          <p:val>
                                            <p:strVal val="#ppt_x"/>
                                          </p:val>
                                        </p:tav>
                                      </p:tavLst>
                                    </p:anim>
                                    <p:anim calcmode="lin" valueType="num">
                                      <p:cBhvr additive="base">
                                        <p:cTn dur="500" fill="hold" id="12"/>
                                        <p:tgtEl>
                                          <p:spTgt spid="6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42" presetSubtype="0">
                                  <p:stCondLst>
                                    <p:cond delay="0"/>
                                  </p:stCondLst>
                                  <p:childTnLst>
                                    <p:set>
                                      <p:cBhvr>
                                        <p:cTn dur="1" fill="hold" id="15">
                                          <p:stCondLst>
                                            <p:cond delay="0"/>
                                          </p:stCondLst>
                                        </p:cTn>
                                        <p:tgtEl>
                                          <p:spTgt spid="36"/>
                                        </p:tgtEl>
                                        <p:attrNameLst>
                                          <p:attrName>style.visibility</p:attrName>
                                        </p:attrNameLst>
                                      </p:cBhvr>
                                      <p:to>
                                        <p:strVal val="visible"/>
                                      </p:to>
                                    </p:set>
                                    <p:animEffect filter="fade" transition="in">
                                      <p:cBhvr>
                                        <p:cTn dur="1000" id="16"/>
                                        <p:tgtEl>
                                          <p:spTgt spid="36"/>
                                        </p:tgtEl>
                                      </p:cBhvr>
                                    </p:animEffect>
                                    <p:anim calcmode="lin" valueType="num">
                                      <p:cBhvr>
                                        <p:cTn dur="1000" fill="hold" id="17"/>
                                        <p:tgtEl>
                                          <p:spTgt spid="36"/>
                                        </p:tgtEl>
                                        <p:attrNameLst>
                                          <p:attrName>ppt_x</p:attrName>
                                        </p:attrNameLst>
                                      </p:cBhvr>
                                      <p:tavLst>
                                        <p:tav tm="0">
                                          <p:val>
                                            <p:strVal val="#ppt_x"/>
                                          </p:val>
                                        </p:tav>
                                        <p:tav tm="100000">
                                          <p:val>
                                            <p:strVal val="#ppt_x"/>
                                          </p:val>
                                        </p:tav>
                                      </p:tavLst>
                                    </p:anim>
                                    <p:anim calcmode="lin" valueType="num">
                                      <p:cBhvr>
                                        <p:cTn dur="1000" fill="hold" id="18"/>
                                        <p:tgtEl>
                                          <p:spTgt spid="3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750"/>
                            </p:stCondLst>
                            <p:childTnLst>
                              <p:par>
                                <p:cTn decel="100000" fill="hold" grpId="0" id="20" nodeType="afterEffect" presetClass="entr" presetID="50" presetSubtype="0">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p:cTn dur="1000" fill="hold" id="22"/>
                                        <p:tgtEl>
                                          <p:spTgt spid="40"/>
                                        </p:tgtEl>
                                        <p:attrNameLst>
                                          <p:attrName>ppt_w</p:attrName>
                                        </p:attrNameLst>
                                      </p:cBhvr>
                                      <p:tavLst>
                                        <p:tav tm="0">
                                          <p:val>
                                            <p:strVal val="#ppt_w+.3"/>
                                          </p:val>
                                        </p:tav>
                                        <p:tav tm="100000">
                                          <p:val>
                                            <p:strVal val="#ppt_w"/>
                                          </p:val>
                                        </p:tav>
                                      </p:tavLst>
                                    </p:anim>
                                    <p:anim calcmode="lin" valueType="num">
                                      <p:cBhvr>
                                        <p:cTn dur="1000" fill="hold" id="23"/>
                                        <p:tgtEl>
                                          <p:spTgt spid="40"/>
                                        </p:tgtEl>
                                        <p:attrNameLst>
                                          <p:attrName>ppt_h</p:attrName>
                                        </p:attrNameLst>
                                      </p:cBhvr>
                                      <p:tavLst>
                                        <p:tav tm="0">
                                          <p:val>
                                            <p:strVal val="#ppt_h"/>
                                          </p:val>
                                        </p:tav>
                                        <p:tav tm="100000">
                                          <p:val>
                                            <p:strVal val="#ppt_h"/>
                                          </p:val>
                                        </p:tav>
                                      </p:tavLst>
                                    </p:anim>
                                    <p:animEffect filter="fade" transition="in">
                                      <p:cBhvr>
                                        <p:cTn dur="1000" id="24"/>
                                        <p:tgtEl>
                                          <p:spTgt spid="40"/>
                                        </p:tgtEl>
                                      </p:cBhvr>
                                    </p:animEffect>
                                  </p:childTnLst>
                                </p:cTn>
                              </p:par>
                              <p:par>
                                <p:cTn fill="hold" grpId="0" id="25" nodeType="withEffect" presetClass="entr" presetID="2" presetSubtype="2">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additive="base">
                                        <p:cTn dur="500" fill="hold" id="27"/>
                                        <p:tgtEl>
                                          <p:spTgt spid="27"/>
                                        </p:tgtEl>
                                        <p:attrNameLst>
                                          <p:attrName>ppt_x</p:attrName>
                                        </p:attrNameLst>
                                      </p:cBhvr>
                                      <p:tavLst>
                                        <p:tav tm="0">
                                          <p:val>
                                            <p:strVal val="1+#ppt_w/2"/>
                                          </p:val>
                                        </p:tav>
                                        <p:tav tm="100000">
                                          <p:val>
                                            <p:strVal val="#ppt_x"/>
                                          </p:val>
                                        </p:tav>
                                      </p:tavLst>
                                    </p:anim>
                                    <p:anim calcmode="lin" valueType="num">
                                      <p:cBhvr additive="base">
                                        <p:cTn dur="500" fill="hold" id="28"/>
                                        <p:tgtEl>
                                          <p:spTgt spid="27"/>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1+#ppt_w/2"/>
                                          </p:val>
                                        </p:tav>
                                        <p:tav tm="100000">
                                          <p:val>
                                            <p:strVal val="#ppt_x"/>
                                          </p:val>
                                        </p:tav>
                                      </p:tavLst>
                                    </p:anim>
                                    <p:anim calcmode="lin" valueType="num">
                                      <p:cBhvr additive="base">
                                        <p:cTn dur="500" fill="hold" id="32"/>
                                        <p:tgtEl>
                                          <p:spTgt spid="3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32"/>
                                        </p:tgtEl>
                                        <p:attrNameLst>
                                          <p:attrName>style.visibility</p:attrName>
                                        </p:attrNameLst>
                                      </p:cBhvr>
                                      <p:to>
                                        <p:strVal val="visible"/>
                                      </p:to>
                                    </p:set>
                                    <p:anim calcmode="lin" valueType="num">
                                      <p:cBhvr additive="base">
                                        <p:cTn dur="500" fill="hold" id="35"/>
                                        <p:tgtEl>
                                          <p:spTgt spid="32"/>
                                        </p:tgtEl>
                                        <p:attrNameLst>
                                          <p:attrName>ppt_x</p:attrName>
                                        </p:attrNameLst>
                                      </p:cBhvr>
                                      <p:tavLst>
                                        <p:tav tm="0">
                                          <p:val>
                                            <p:strVal val="1+#ppt_w/2"/>
                                          </p:val>
                                        </p:tav>
                                        <p:tav tm="100000">
                                          <p:val>
                                            <p:strVal val="#ppt_x"/>
                                          </p:val>
                                        </p:tav>
                                      </p:tavLst>
                                    </p:anim>
                                    <p:anim calcmode="lin" valueType="num">
                                      <p:cBhvr additive="base">
                                        <p:cTn dur="500" fill="hold" id="36"/>
                                        <p:tgtEl>
                                          <p:spTgt spid="32"/>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42"/>
                                        </p:tgtEl>
                                        <p:attrNameLst>
                                          <p:attrName>style.visibility</p:attrName>
                                        </p:attrNameLst>
                                      </p:cBhvr>
                                      <p:to>
                                        <p:strVal val="visible"/>
                                      </p:to>
                                    </p:set>
                                    <p:anim calcmode="lin" valueType="num">
                                      <p:cBhvr additive="base">
                                        <p:cTn dur="500" fill="hold" id="39"/>
                                        <p:tgtEl>
                                          <p:spTgt spid="42"/>
                                        </p:tgtEl>
                                        <p:attrNameLst>
                                          <p:attrName>ppt_x</p:attrName>
                                        </p:attrNameLst>
                                      </p:cBhvr>
                                      <p:tavLst>
                                        <p:tav tm="0">
                                          <p:val>
                                            <p:strVal val="1+#ppt_w/2"/>
                                          </p:val>
                                        </p:tav>
                                        <p:tav tm="100000">
                                          <p:val>
                                            <p:strVal val="#ppt_x"/>
                                          </p:val>
                                        </p:tav>
                                      </p:tavLst>
                                    </p:anim>
                                    <p:anim calcmode="lin" valueType="num">
                                      <p:cBhvr additive="base">
                                        <p:cTn dur="500" fill="hold" id="40"/>
                                        <p:tgtEl>
                                          <p:spTgt spid="42"/>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250"/>
                                  </p:stCondLst>
                                  <p:childTnLst>
                                    <p:set>
                                      <p:cBhvr>
                                        <p:cTn dur="1" fill="hold" id="42">
                                          <p:stCondLst>
                                            <p:cond delay="0"/>
                                          </p:stCondLst>
                                        </p:cTn>
                                        <p:tgtEl>
                                          <p:spTgt spid="35"/>
                                        </p:tgtEl>
                                        <p:attrNameLst>
                                          <p:attrName>style.visibility</p:attrName>
                                        </p:attrNameLst>
                                      </p:cBhvr>
                                      <p:to>
                                        <p:strVal val="visible"/>
                                      </p:to>
                                    </p:set>
                                    <p:anim calcmode="lin" valueType="num">
                                      <p:cBhvr additive="base">
                                        <p:cTn dur="750" fill="hold" id="43"/>
                                        <p:tgtEl>
                                          <p:spTgt spid="35"/>
                                        </p:tgtEl>
                                        <p:attrNameLst>
                                          <p:attrName>ppt_x</p:attrName>
                                        </p:attrNameLst>
                                      </p:cBhvr>
                                      <p:tavLst>
                                        <p:tav tm="0">
                                          <p:val>
                                            <p:strVal val="1+#ppt_w/2"/>
                                          </p:val>
                                        </p:tav>
                                        <p:tav tm="100000">
                                          <p:val>
                                            <p:strVal val="#ppt_x"/>
                                          </p:val>
                                        </p:tav>
                                      </p:tavLst>
                                    </p:anim>
                                    <p:anim calcmode="lin" valueType="num">
                                      <p:cBhvr additive="base">
                                        <p:cTn dur="750" fill="hold" id="44"/>
                                        <p:tgtEl>
                                          <p:spTgt spid="35"/>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250"/>
                                  </p:stCondLst>
                                  <p:childTnLst>
                                    <p:set>
                                      <p:cBhvr>
                                        <p:cTn dur="1" fill="hold" id="46">
                                          <p:stCondLst>
                                            <p:cond delay="0"/>
                                          </p:stCondLst>
                                        </p:cTn>
                                        <p:tgtEl>
                                          <p:spTgt spid="34"/>
                                        </p:tgtEl>
                                        <p:attrNameLst>
                                          <p:attrName>style.visibility</p:attrName>
                                        </p:attrNameLst>
                                      </p:cBhvr>
                                      <p:to>
                                        <p:strVal val="visible"/>
                                      </p:to>
                                    </p:set>
                                    <p:anim calcmode="lin" valueType="num">
                                      <p:cBhvr additive="base">
                                        <p:cTn dur="750" fill="hold" id="47"/>
                                        <p:tgtEl>
                                          <p:spTgt spid="34"/>
                                        </p:tgtEl>
                                        <p:attrNameLst>
                                          <p:attrName>ppt_x</p:attrName>
                                        </p:attrNameLst>
                                      </p:cBhvr>
                                      <p:tavLst>
                                        <p:tav tm="0">
                                          <p:val>
                                            <p:strVal val="1+#ppt_w/2"/>
                                          </p:val>
                                        </p:tav>
                                        <p:tav tm="100000">
                                          <p:val>
                                            <p:strVal val="#ppt_x"/>
                                          </p:val>
                                        </p:tav>
                                      </p:tavLst>
                                    </p:anim>
                                    <p:anim calcmode="lin" valueType="num">
                                      <p:cBhvr additive="base">
                                        <p:cTn dur="750" fill="hold" id="48"/>
                                        <p:tgtEl>
                                          <p:spTgt spid="34"/>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250"/>
                                  </p:stCondLst>
                                  <p:childTnLst>
                                    <p:set>
                                      <p:cBhvr>
                                        <p:cTn dur="1" fill="hold" id="50">
                                          <p:stCondLst>
                                            <p:cond delay="0"/>
                                          </p:stCondLst>
                                        </p:cTn>
                                        <p:tgtEl>
                                          <p:spTgt spid="65"/>
                                        </p:tgtEl>
                                        <p:attrNameLst>
                                          <p:attrName>style.visibility</p:attrName>
                                        </p:attrNameLst>
                                      </p:cBhvr>
                                      <p:to>
                                        <p:strVal val="visible"/>
                                      </p:to>
                                    </p:set>
                                    <p:anim calcmode="lin" valueType="num">
                                      <p:cBhvr additive="base">
                                        <p:cTn dur="750" fill="hold" id="51"/>
                                        <p:tgtEl>
                                          <p:spTgt spid="65"/>
                                        </p:tgtEl>
                                        <p:attrNameLst>
                                          <p:attrName>ppt_x</p:attrName>
                                        </p:attrNameLst>
                                      </p:cBhvr>
                                      <p:tavLst>
                                        <p:tav tm="0">
                                          <p:val>
                                            <p:strVal val="1+#ppt_w/2"/>
                                          </p:val>
                                        </p:tav>
                                        <p:tav tm="100000">
                                          <p:val>
                                            <p:strVal val="#ppt_x"/>
                                          </p:val>
                                        </p:tav>
                                      </p:tavLst>
                                    </p:anim>
                                    <p:anim calcmode="lin" valueType="num">
                                      <p:cBhvr additive="base">
                                        <p:cTn dur="750" fill="hold" id="52"/>
                                        <p:tgtEl>
                                          <p:spTgt spid="65"/>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250"/>
                                  </p:stCondLst>
                                  <p:childTnLst>
                                    <p:set>
                                      <p:cBhvr>
                                        <p:cTn dur="1" fill="hold" id="54">
                                          <p:stCondLst>
                                            <p:cond delay="0"/>
                                          </p:stCondLst>
                                        </p:cTn>
                                        <p:tgtEl>
                                          <p:spTgt spid="70"/>
                                        </p:tgtEl>
                                        <p:attrNameLst>
                                          <p:attrName>style.visibility</p:attrName>
                                        </p:attrNameLst>
                                      </p:cBhvr>
                                      <p:to>
                                        <p:strVal val="visible"/>
                                      </p:to>
                                    </p:set>
                                    <p:anim calcmode="lin" valueType="num">
                                      <p:cBhvr additive="base">
                                        <p:cTn dur="750" fill="hold" id="55"/>
                                        <p:tgtEl>
                                          <p:spTgt spid="70"/>
                                        </p:tgtEl>
                                        <p:attrNameLst>
                                          <p:attrName>ppt_x</p:attrName>
                                        </p:attrNameLst>
                                      </p:cBhvr>
                                      <p:tavLst>
                                        <p:tav tm="0">
                                          <p:val>
                                            <p:strVal val="1+#ppt_w/2"/>
                                          </p:val>
                                        </p:tav>
                                        <p:tav tm="100000">
                                          <p:val>
                                            <p:strVal val="#ppt_x"/>
                                          </p:val>
                                        </p:tav>
                                      </p:tavLst>
                                    </p:anim>
                                    <p:anim calcmode="lin" valueType="num">
                                      <p:cBhvr additive="base">
                                        <p:cTn dur="750" fill="hold" id="56"/>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39"/>
      <p:bldP grpId="0" spid="27"/>
      <p:bldP grpId="0" spid="36"/>
      <p:bldP grpId="0" spid="40"/>
      <p:bldP grpId="0" spid="31"/>
      <p:bldP grpId="0" spid="32"/>
      <p:bldP grpId="0" spid="4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Group 9"/>
          <p:cNvGrpSpPr/>
          <p:nvPr/>
        </p:nvGrpSpPr>
        <p:grpSpPr>
          <a:xfrm>
            <a:off x="982979" y="1217873"/>
            <a:ext cx="8946866" cy="4646849"/>
            <a:chOff x="982979" y="1217873"/>
            <a:chExt cx="8946866" cy="4646849"/>
          </a:xfrm>
          <a:effectLst>
            <a:outerShdw algn="tl" blurRad="254000" dir="2700000" dist="63500" rotWithShape="0">
              <a:prstClr val="black">
                <a:alpha val="30000"/>
              </a:prstClr>
            </a:outerShdw>
          </a:effectLst>
        </p:grpSpPr>
        <p:sp>
          <p:nvSpPr>
            <p:cNvPr id="14" name="Freeform 13"/>
            <p:cNvSpPr/>
            <p:nvPr/>
          </p:nvSpPr>
          <p:spPr>
            <a:xfrm>
              <a:off x="982979" y="1217873"/>
              <a:ext cx="8946866" cy="4646849"/>
            </a:xfrm>
            <a:custGeom>
              <a:gdLst>
                <a:gd fmla="*/ 57203 w 8946866" name="connsiteX0"/>
                <a:gd fmla="*/ 0 h 4646849" name="connsiteY0"/>
                <a:gd fmla="*/ 8742674 w 8946866" name="connsiteX1"/>
                <a:gd fmla="*/ 0 h 4646849" name="connsiteY1"/>
                <a:gd fmla="*/ 8799877 w 8946866" name="connsiteX2"/>
                <a:gd fmla="*/ 57203 h 4646849" name="connsiteY2"/>
                <a:gd fmla="*/ 8799877 w 8946866" name="connsiteX3"/>
                <a:gd fmla="*/ 728281 h 4646849" name="connsiteY3"/>
                <a:gd fmla="*/ 8946866 w 8946866" name="connsiteX4"/>
                <a:gd fmla="*/ 875270 h 4646849" name="connsiteY4"/>
                <a:gd fmla="*/ 8799877 w 8946866" name="connsiteX5"/>
                <a:gd fmla="*/ 1022259 h 4646849" name="connsiteY5"/>
                <a:gd fmla="*/ 8799877 w 8946866" name="connsiteX6"/>
                <a:gd fmla="*/ 4589646 h 4646849" name="connsiteY6"/>
                <a:gd fmla="*/ 8742674 w 8946866" name="connsiteX7"/>
                <a:gd fmla="*/ 4646849 h 4646849" name="connsiteY7"/>
                <a:gd fmla="*/ 57203 w 8946866" name="connsiteX8"/>
                <a:gd fmla="*/ 4646849 h 4646849" name="connsiteY8"/>
                <a:gd fmla="*/ 0 w 8946866" name="connsiteX9"/>
                <a:gd fmla="*/ 4589646 h 4646849" name="connsiteY9"/>
                <a:gd fmla="*/ 0 w 8946866" name="connsiteX10"/>
                <a:gd fmla="*/ 57203 h 4646849" name="connsiteY10"/>
                <a:gd fmla="*/ 57203 w 8946866" name="connsiteX11"/>
                <a:gd fmla="*/ 0 h 46468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46849" w="8946866">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5" name="Title 3"/>
            <p:cNvSpPr txBox="1"/>
            <p:nvPr/>
          </p:nvSpPr>
          <p:spPr>
            <a:xfrm>
              <a:off x="6025967" y="1876004"/>
              <a:ext cx="3288555" cy="582563"/>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市场分析数据</a:t>
              </a:r>
            </a:p>
          </p:txBody>
        </p:sp>
        <p:sp>
          <p:nvSpPr>
            <p:cNvPr id="6" name="Title 3"/>
            <p:cNvSpPr txBox="1"/>
            <p:nvPr/>
          </p:nvSpPr>
          <p:spPr>
            <a:xfrm>
              <a:off x="6063038" y="2252404"/>
              <a:ext cx="32885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b="0" lang="en-US" sz="1100">
                  <a:solidFill>
                    <a:schemeClr val="tx1">
                      <a:alpha val="50000"/>
                    </a:schemeClr>
                  </a:solidFill>
                  <a:latin charset="-122" panose="02010601030101010101" pitchFamily="2" typeface="方正黑体简体"/>
                  <a:ea charset="-122" panose="02010601030101010101" pitchFamily="2" typeface="方正黑体简体"/>
                  <a:cs typeface="+mn-ea"/>
                  <a:sym typeface="+mn-lt"/>
                </a:rPr>
                <a:t>Sample text here</a:t>
              </a:r>
            </a:p>
          </p:txBody>
        </p:sp>
        <p:sp>
          <p:nvSpPr>
            <p:cNvPr id="7" name="Title 3"/>
            <p:cNvSpPr txBox="1"/>
            <p:nvPr/>
          </p:nvSpPr>
          <p:spPr>
            <a:xfrm>
              <a:off x="6038325" y="2736477"/>
              <a:ext cx="3288555" cy="2908214"/>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您的内容打在这里，或者通过复制您的文本后，在此框中选择粘贴并选择只保留文字您的内容的文本后在此。</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a:t>
              </a:r>
            </a:p>
          </p:txBody>
        </p:sp>
        <p:cxnSp>
          <p:nvCxnSpPr>
            <p:cNvPr id="8" name="Straight Connector 7"/>
            <p:cNvCxnSpPr/>
            <p:nvPr/>
          </p:nvCxnSpPr>
          <p:spPr>
            <a:xfrm flipH="1">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147835" y="0"/>
            <a:ext cx="0" cy="68580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algn="t" blurRad="88900" dir="5400000" dist="38100"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30000"/>
              </a:lnSpc>
            </a:pPr>
            <a:endParaRPr lang="en-US" sz="2400">
              <a:latin charset="-122" panose="02010601030101010101" pitchFamily="2" typeface="方正黑体简体"/>
              <a:ea charset="-122" panose="02010601030101010101" pitchFamily="2" typeface="方正黑体简体"/>
              <a:cs typeface="+mn-ea"/>
              <a:sym typeface="+mn-lt"/>
            </a:endParaRPr>
          </a:p>
        </p:txBody>
      </p:sp>
      <p:pic>
        <p:nvPicPr>
          <p:cNvPr id="4" name="图片占位符 3"/>
          <p:cNvPicPr>
            <a:picLocks noChangeAspect="1" noGrp="1"/>
          </p:cNvPicPr>
          <p:nvPr>
            <p:ph idx="4294967295" sz="quarter" type="pic"/>
          </p:nvPr>
        </p:nvPicPr>
        <p:blipFill>
          <a:blip r:embed="rId3">
            <a:extLst>
              <a:ext uri="{28A0092B-C50C-407E-A947-70E740481C1C}">
                <a14:useLocalDpi val="0"/>
              </a:ext>
            </a:extLst>
          </a:blip>
          <a:srcRect l="21596" r="21596"/>
          <a:stretch>
            <a:fillRect/>
          </a:stretch>
        </p:blipFill>
        <p:spPr>
          <a:xfrm>
            <a:off x="0" y="727075"/>
            <a:ext cx="4740275" cy="5565775"/>
          </a:xfrm>
          <a:custGeom>
            <a:rect b="b" l="l" r="r" t="t"/>
            <a:pathLst>
              <a:path h="5566172" w="4740175">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p:spPr>
      </p:pic>
    </p:spTree>
    <p:extLst>
      <p:ext uri="{BB962C8B-B14F-4D97-AF65-F5344CB8AC3E}">
        <p14:creationId val="30021024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ipe(up)"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4" presetSubtype="10">
                                  <p:stCondLst>
                                    <p:cond delay="0"/>
                                  </p:stCondLst>
                                  <p:childTnLst>
                                    <p:set>
                                      <p:cBhvr>
                                        <p:cTn dur="1" fill="hold" id="18">
                                          <p:stCondLst>
                                            <p:cond delay="0"/>
                                          </p:stCondLst>
                                        </p:cTn>
                                        <p:tgtEl>
                                          <p:spTgt spid="4"/>
                                        </p:tgtEl>
                                        <p:attrNameLst>
                                          <p:attrName>style.visibility</p:attrName>
                                        </p:attrNameLst>
                                      </p:cBhvr>
                                      <p:to>
                                        <p:strVal val="visible"/>
                                      </p:to>
                                    </p:set>
                                    <p:animEffect filter="randombar(horizontal)" transition="in">
                                      <p:cBhvr>
                                        <p:cTn dur="500" id="19"/>
                                        <p:tgtEl>
                                          <p:spTgt spid="4"/>
                                        </p:tgtEl>
                                      </p:cBhvr>
                                    </p:animEffect>
                                  </p:childTnLst>
                                </p:cTn>
                              </p:par>
                              <p:par>
                                <p:cTn decel="50000" fill="hold" id="20" nodeType="withEffect" presetClass="entr" presetID="2" presetSubtype="8">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2000" fill="hold" id="22"/>
                                        <p:tgtEl>
                                          <p:spTgt spid="10"/>
                                        </p:tgtEl>
                                        <p:attrNameLst>
                                          <p:attrName>ppt_x</p:attrName>
                                        </p:attrNameLst>
                                      </p:cBhvr>
                                      <p:tavLst>
                                        <p:tav tm="0">
                                          <p:val>
                                            <p:strVal val="0-#ppt_w/2"/>
                                          </p:val>
                                        </p:tav>
                                        <p:tav tm="100000">
                                          <p:val>
                                            <p:strVal val="#ppt_x"/>
                                          </p:val>
                                        </p:tav>
                                      </p:tavLst>
                                    </p:anim>
                                    <p:anim calcmode="lin" valueType="num">
                                      <p:cBhvr additive="base">
                                        <p:cTn dur="2000" fill="hold" id="23"/>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Group 20"/>
          <p:cNvGrpSpPr/>
          <p:nvPr/>
        </p:nvGrpSpPr>
        <p:grpSpPr>
          <a:xfrm>
            <a:off x="982979" y="1217873"/>
            <a:ext cx="8946866" cy="4646849"/>
            <a:chOff x="982979" y="1217873"/>
            <a:chExt cx="8946866" cy="4646849"/>
          </a:xfrm>
          <a:effectLst>
            <a:outerShdw algn="tl" blurRad="254000" dir="2700000" dist="63500" rotWithShape="0">
              <a:prstClr val="black">
                <a:alpha val="30000"/>
              </a:prstClr>
            </a:outerShdw>
          </a:effectLst>
        </p:grpSpPr>
        <p:sp>
          <p:nvSpPr>
            <p:cNvPr id="14" name="Freeform 13"/>
            <p:cNvSpPr/>
            <p:nvPr/>
          </p:nvSpPr>
          <p:spPr>
            <a:xfrm>
              <a:off x="982979" y="1217873"/>
              <a:ext cx="8946866" cy="4646849"/>
            </a:xfrm>
            <a:custGeom>
              <a:gdLst>
                <a:gd fmla="*/ 57203 w 8946866" name="connsiteX0"/>
                <a:gd fmla="*/ 0 h 4646849" name="connsiteY0"/>
                <a:gd fmla="*/ 8742674 w 8946866" name="connsiteX1"/>
                <a:gd fmla="*/ 0 h 4646849" name="connsiteY1"/>
                <a:gd fmla="*/ 8799877 w 8946866" name="connsiteX2"/>
                <a:gd fmla="*/ 57203 h 4646849" name="connsiteY2"/>
                <a:gd fmla="*/ 8799877 w 8946866" name="connsiteX3"/>
                <a:gd fmla="*/ 728281 h 4646849" name="connsiteY3"/>
                <a:gd fmla="*/ 8946866 w 8946866" name="connsiteX4"/>
                <a:gd fmla="*/ 875270 h 4646849" name="connsiteY4"/>
                <a:gd fmla="*/ 8799877 w 8946866" name="connsiteX5"/>
                <a:gd fmla="*/ 1022259 h 4646849" name="connsiteY5"/>
                <a:gd fmla="*/ 8799877 w 8946866" name="connsiteX6"/>
                <a:gd fmla="*/ 4589646 h 4646849" name="connsiteY6"/>
                <a:gd fmla="*/ 8742674 w 8946866" name="connsiteX7"/>
                <a:gd fmla="*/ 4646849 h 4646849" name="connsiteY7"/>
                <a:gd fmla="*/ 57203 w 8946866" name="connsiteX8"/>
                <a:gd fmla="*/ 4646849 h 4646849" name="connsiteY8"/>
                <a:gd fmla="*/ 0 w 8946866" name="connsiteX9"/>
                <a:gd fmla="*/ 4589646 h 4646849" name="connsiteY9"/>
                <a:gd fmla="*/ 0 w 8946866" name="connsiteX10"/>
                <a:gd fmla="*/ 57203 h 4646849" name="connsiteY10"/>
                <a:gd fmla="*/ 57203 w 8946866" name="connsiteX11"/>
                <a:gd fmla="*/ 0 h 46468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46849" w="8946866">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5" name="Title 3"/>
            <p:cNvSpPr txBox="1"/>
            <p:nvPr/>
          </p:nvSpPr>
          <p:spPr>
            <a:xfrm>
              <a:off x="6025967" y="1876004"/>
              <a:ext cx="3288555" cy="582563"/>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市场分析数据</a:t>
              </a:r>
            </a:p>
          </p:txBody>
        </p:sp>
        <p:sp>
          <p:nvSpPr>
            <p:cNvPr id="6" name="Title 3"/>
            <p:cNvSpPr txBox="1"/>
            <p:nvPr/>
          </p:nvSpPr>
          <p:spPr>
            <a:xfrm>
              <a:off x="6038324" y="2252404"/>
              <a:ext cx="32885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b="0" lang="en-US" sz="1100">
                  <a:solidFill>
                    <a:schemeClr val="tx1">
                      <a:alpha val="50000"/>
                    </a:schemeClr>
                  </a:solidFill>
                  <a:latin charset="-122" panose="02010601030101010101" pitchFamily="2" typeface="方正黑体简体"/>
                  <a:ea charset="-122" panose="02010601030101010101" pitchFamily="2" typeface="方正黑体简体"/>
                  <a:cs typeface="+mn-ea"/>
                  <a:sym typeface="+mn-lt"/>
                </a:rPr>
                <a:t>Sample text here</a:t>
              </a:r>
            </a:p>
          </p:txBody>
        </p:sp>
        <p:sp>
          <p:nvSpPr>
            <p:cNvPr id="7" name="Title 3"/>
            <p:cNvSpPr txBox="1"/>
            <p:nvPr/>
          </p:nvSpPr>
          <p:spPr>
            <a:xfrm>
              <a:off x="6038325" y="2736477"/>
              <a:ext cx="3288555" cy="2908214"/>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您的内容打在这里，或者通过复制您的文本后，在此框中选择粘贴并选择只保留文字您的内容的文本后在此。</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a:t>
              </a:r>
            </a:p>
          </p:txBody>
        </p:sp>
        <p:cxnSp>
          <p:nvCxnSpPr>
            <p:cNvPr id="8" name="Straight Connector 7"/>
            <p:cNvCxnSpPr/>
            <p:nvPr/>
          </p:nvCxnSpPr>
          <p:spPr>
            <a:xfrm flipH="1">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147835" y="-73742"/>
            <a:ext cx="0" cy="220980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algn="t" blurRad="88900" dir="5400000" dist="38100"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30000"/>
              </a:lnSpc>
            </a:pPr>
            <a:endParaRPr lang="en-US" sz="2400">
              <a:latin charset="-122" panose="02010601030101010101" pitchFamily="2" typeface="方正黑体简体"/>
              <a:ea charset="-122" panose="02010601030101010101" pitchFamily="2" typeface="方正黑体简体"/>
              <a:cs typeface="+mn-ea"/>
              <a:sym typeface="+mn-lt"/>
            </a:endParaRPr>
          </a:p>
        </p:txBody>
      </p:sp>
      <p:pic>
        <p:nvPicPr>
          <p:cNvPr id="3" name="图片占位符 2"/>
          <p:cNvPicPr>
            <a:picLocks noChangeAspect="1" noGrp="1"/>
          </p:cNvPicPr>
          <p:nvPr>
            <p:ph idx="4294967295" sz="quarter" type="pic"/>
          </p:nvPr>
        </p:nvPicPr>
        <p:blipFill>
          <a:blip r:embed="rId3">
            <a:extLst>
              <a:ext uri="{28A0092B-C50C-407E-A947-70E740481C1C}">
                <a14:useLocalDpi val="0"/>
              </a:ext>
            </a:extLst>
          </a:blip>
          <a:srcRect l="24162" r="24162"/>
          <a:stretch>
            <a:fillRect/>
          </a:stretch>
        </p:blipFill>
        <p:spPr>
          <a:xfrm>
            <a:off x="0" y="801688"/>
            <a:ext cx="4529138" cy="5416550"/>
          </a:xfrm>
          <a:custGeom>
            <a:rect b="b" l="l" r="r" t="t"/>
            <a:pathLst>
              <a:path h="5417344" w="4528095">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p:spPr>
      </p:pic>
    </p:spTree>
    <p:extLst>
      <p:ext uri="{BB962C8B-B14F-4D97-AF65-F5344CB8AC3E}">
        <p14:creationId val="117945339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4" presetSubtype="10">
                                  <p:stCondLst>
                                    <p:cond delay="0"/>
                                  </p:stCondLst>
                                  <p:childTnLst>
                                    <p:set>
                                      <p:cBhvr>
                                        <p:cTn dur="1" fill="hold" id="18">
                                          <p:stCondLst>
                                            <p:cond delay="0"/>
                                          </p:stCondLst>
                                        </p:cTn>
                                        <p:tgtEl>
                                          <p:spTgt spid="3"/>
                                        </p:tgtEl>
                                        <p:attrNameLst>
                                          <p:attrName>style.visibility</p:attrName>
                                        </p:attrNameLst>
                                      </p:cBhvr>
                                      <p:to>
                                        <p:strVal val="visible"/>
                                      </p:to>
                                    </p:set>
                                    <p:animEffect filter="randombar(horizontal)" transition="in">
                                      <p:cBhvr>
                                        <p:cTn dur="500" id="19"/>
                                        <p:tgtEl>
                                          <p:spTgt spid="3"/>
                                        </p:tgtEl>
                                      </p:cBhvr>
                                    </p:animEffect>
                                  </p:childTnLst>
                                </p:cTn>
                              </p:par>
                              <p:par>
                                <p:cTn decel="50000" fill="hold" id="20" nodeType="withEffect" presetClass="entr" presetID="2" presetSubtype="8">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additive="base">
                                        <p:cTn dur="2000" fill="hold" id="22"/>
                                        <p:tgtEl>
                                          <p:spTgt spid="21"/>
                                        </p:tgtEl>
                                        <p:attrNameLst>
                                          <p:attrName>ppt_x</p:attrName>
                                        </p:attrNameLst>
                                      </p:cBhvr>
                                      <p:tavLst>
                                        <p:tav tm="0">
                                          <p:val>
                                            <p:strVal val="0-#ppt_w/2"/>
                                          </p:val>
                                        </p:tav>
                                        <p:tav tm="100000">
                                          <p:val>
                                            <p:strVal val="#ppt_x"/>
                                          </p:val>
                                        </p:tav>
                                      </p:tavLst>
                                    </p:anim>
                                    <p:anim calcmode="lin" valueType="num">
                                      <p:cBhvr additive="base">
                                        <p:cTn dur="2000" fill="hold" id="23"/>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占位符 8">
            <a:extLst>
              <a:ext uri="{FF2B5EF4-FFF2-40B4-BE49-F238E27FC236}">
                <a16:creationId xmlns:a16="http://schemas.microsoft.com/office/drawing/2014/main" id="{1D3EAE00-311C-410C-B387-290DD63E8456}"/>
              </a:ext>
            </a:extLst>
          </p:cNvPr>
          <p:cNvPicPr>
            <a:picLocks noChangeAspect="1" noGrp="1"/>
          </p:cNvPicPr>
          <p:nvPr>
            <p:ph idx="4294967295" sz="quarter" type="pic"/>
          </p:nvPr>
        </p:nvPicPr>
        <p:blipFill>
          <a:blip r:embed="rId3">
            <a:extLst>
              <a:ext uri="{28A0092B-C50C-407E-A947-70E740481C1C}">
                <a14:useLocalDpi val="0"/>
              </a:ext>
            </a:extLst>
          </a:blip>
          <a:stretch>
            <a:fillRect/>
          </a:stretch>
        </p:blipFill>
        <p:spPr>
          <a:xfrm>
            <a:off x="0" y="2640013"/>
            <a:ext cx="2498725" cy="2317750"/>
          </a:xfrm>
          <a:custGeom>
            <a:gdLst>
              <a:gd fmla="*/ 1249024 w 2498048" name="connsiteX0"/>
              <a:gd fmla="*/ 0 h 2498048" name="connsiteY0"/>
              <a:gd fmla="*/ 1776836 w 2498048" name="connsiteX1"/>
              <a:gd fmla="*/ 218627 h 2498048" name="connsiteY1"/>
              <a:gd fmla="*/ 2279421 w 2498048" name="connsiteX2"/>
              <a:gd fmla="*/ 721212 h 2498048" name="connsiteY2"/>
              <a:gd fmla="*/ 2279421 w 2498048" name="connsiteX3"/>
              <a:gd fmla="*/ 1776836 h 2498048" name="connsiteY3"/>
              <a:gd fmla="*/ 1776836 w 2498048" name="connsiteX4"/>
              <a:gd fmla="*/ 2279421 h 2498048" name="connsiteY4"/>
              <a:gd fmla="*/ 721212 w 2498048" name="connsiteX5"/>
              <a:gd fmla="*/ 2279421 h 2498048" name="connsiteY5"/>
              <a:gd fmla="*/ 218628 w 2498048" name="connsiteX6"/>
              <a:gd fmla="*/ 1776836 h 2498048" name="connsiteY6"/>
              <a:gd fmla="*/ 218628 w 2498048" name="connsiteX7"/>
              <a:gd fmla="*/ 721212 h 2498048" name="connsiteY7"/>
              <a:gd fmla="*/ 721212 w 2498048" name="connsiteX8"/>
              <a:gd fmla="*/ 218627 h 2498048" name="connsiteY8"/>
              <a:gd fmla="*/ 1249024 w 2498048" name="connsiteX9"/>
              <a:gd fmla="*/ 0 h 2498048" name="connsiteY9"/>
              <a:gd fmla="*/ 2744726 w 5024146" name="connsiteX10"/>
              <a:gd fmla="*/ 721212 h 2498048" name="connsiteY10"/>
              <a:gd fmla="*/ 3247310 w 5024146" name="connsiteX11"/>
              <a:gd fmla="*/ 218627 h 2498048" name="connsiteY11"/>
              <a:gd fmla="*/ 3775122 w 5024146" name="connsiteX12"/>
              <a:gd fmla="*/ 0 h 2498048" name="connsiteY12"/>
              <a:gd fmla="*/ 3775122 w 5024146" name="connsiteX13"/>
              <a:gd fmla="*/ 0 h 2498048" name="connsiteY13"/>
              <a:gd fmla="*/ 3750181 w 4999205" name="connsiteX14"/>
              <a:gd fmla="*/ 0 h 249804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98048" w="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effectLst>
            <a:outerShdw algn="tl" blurRad="254000" dir="2700000" dist="63500" rotWithShape="0">
              <a:prstClr val="black">
                <a:alpha val="30000"/>
              </a:prstClr>
            </a:outerShdw>
          </a:effectLst>
        </p:spPr>
      </p:pic>
      <p:sp>
        <p:nvSpPr>
          <p:cNvPr id="2" name="Title 1"/>
          <p:cNvSpPr>
            <a:spLocks noGrp="1"/>
          </p:cNvSpPr>
          <p:nvPr>
            <p:ph idx="4294967295" type="title"/>
          </p:nvPr>
        </p:nvSpPr>
        <p:spPr>
          <a:xfrm>
            <a:off x="0" y="1706563"/>
            <a:ext cx="9699625" cy="528637"/>
          </a:xfrm>
          <a:prstGeom prst="rect">
            <a:avLst/>
          </a:prstGeom>
        </p:spPr>
        <p:txBody>
          <a:bodyPr/>
          <a:lstStyle/>
          <a:p>
            <a:pPr>
              <a:lnSpc>
                <a:spcPct val="130000"/>
              </a:lnSpc>
            </a:pPr>
            <a:r>
              <a:rPr altLang="en-US" lang="zh-CN" spc="300" sz="3200">
                <a:solidFill>
                  <a:srgbClr val="4F4D50"/>
                </a:solidFill>
                <a:latin charset="-122" panose="02010601030101010101" pitchFamily="2" typeface="方正黑体简体"/>
                <a:ea charset="-122" panose="02010601030101010101" pitchFamily="2" typeface="方正黑体简体"/>
                <a:cs typeface="+mn-ea"/>
                <a:sym typeface="+mn-lt"/>
              </a:rPr>
              <a:t>我们的优势在哪里？</a:t>
            </a:r>
          </a:p>
        </p:txBody>
      </p:sp>
      <p:sp>
        <p:nvSpPr>
          <p:cNvPr id="3" name="Content Placeholder 2"/>
          <p:cNvSpPr>
            <a:spLocks noGrp="1"/>
          </p:cNvSpPr>
          <p:nvPr>
            <p:ph idx="4294967295" sz="quarter"/>
          </p:nvPr>
        </p:nvSpPr>
        <p:spPr>
          <a:xfrm>
            <a:off x="0" y="1462088"/>
            <a:ext cx="9699625" cy="311150"/>
          </a:xfrm>
          <a:prstGeom prst="rect">
            <a:avLst/>
          </a:prstGeom>
        </p:spPr>
        <p:txBody>
          <a:bodyPr/>
          <a:lstStyle/>
          <a:p>
            <a:pPr>
              <a:lnSpc>
                <a:spcPct val="130000"/>
              </a:lnSpc>
              <a:spcBef>
                <a:spcPct val="0"/>
              </a:spcBef>
            </a:pPr>
            <a:r>
              <a:rPr lang="en-US" sz="1800">
                <a:latin charset="-122" panose="02010601030101010101" pitchFamily="2" typeface="方正黑体简体"/>
                <a:ea charset="-122" panose="02010601030101010101" pitchFamily="2" typeface="方正黑体简体"/>
                <a:cs typeface="+mn-ea"/>
                <a:sym typeface="+mn-lt"/>
              </a:rPr>
              <a:t>BEST PRESENTATION TEMPLATE</a:t>
            </a:r>
          </a:p>
        </p:txBody>
      </p:sp>
      <p:cxnSp>
        <p:nvCxnSpPr>
          <p:cNvPr id="26" name="Straight Connector 25"/>
          <p:cNvCxnSpPr/>
          <p:nvPr/>
        </p:nvCxnSpPr>
        <p:spPr>
          <a:xfrm>
            <a:off x="3579228" y="3770081"/>
            <a:ext cx="50624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rot="2700000">
            <a:off x="5417520" y="3117931"/>
            <a:ext cx="1356958" cy="1356954"/>
          </a:xfrm>
          <a:prstGeom prst="roundRect">
            <a:avLst>
              <a:gd fmla="val 34663" name="adj"/>
            </a:avLst>
          </a:prstGeom>
          <a:solidFill>
            <a:srgbClr val="1D4C77">
              <a:alpha val="90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6" name="Rounded Rectangle 5"/>
          <p:cNvSpPr/>
          <p:nvPr/>
        </p:nvSpPr>
        <p:spPr>
          <a:xfrm rot="2700000">
            <a:off x="2597754" y="3255247"/>
            <a:ext cx="1022368" cy="1022366"/>
          </a:xfrm>
          <a:prstGeom prst="roundRect">
            <a:avLst>
              <a:gd fmla="val 34663"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7" name="Rounded Rectangle 6"/>
          <p:cNvSpPr/>
          <p:nvPr/>
        </p:nvSpPr>
        <p:spPr>
          <a:xfrm rot="2700000">
            <a:off x="8571876" y="3255246"/>
            <a:ext cx="1022368" cy="1022366"/>
          </a:xfrm>
          <a:prstGeom prst="roundRect">
            <a:avLst>
              <a:gd fmla="val 34663"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11" name="Rectangle 10"/>
          <p:cNvSpPr/>
          <p:nvPr/>
        </p:nvSpPr>
        <p:spPr>
          <a:xfrm>
            <a:off x="5901409" y="3340523"/>
            <a:ext cx="411480" cy="804672"/>
          </a:xfrm>
          <a:prstGeom prst="rect">
            <a:avLst/>
          </a:prstGeom>
        </p:spPr>
        <p:txBody>
          <a:bodyPr wrap="none">
            <a:spAutoFit/>
          </a:bodyPr>
          <a:lstStyle/>
          <a:p>
            <a:pPr algn="ctr">
              <a:lnSpc>
                <a:spcPct val="130000"/>
              </a:lnSpc>
            </a:pPr>
            <a:r>
              <a:rPr lang="en-US" sz="3600">
                <a:solidFill>
                  <a:srgbClr val="FFFFFF"/>
                </a:solidFill>
                <a:latin charset="-122" panose="02010601030101010101" pitchFamily="2" typeface="方正黑体简体"/>
                <a:ea charset="-122" panose="02010601030101010101" pitchFamily="2" typeface="方正黑体简体"/>
                <a:cs typeface="+mn-ea"/>
                <a:sym typeface="+mn-lt"/>
              </a:rPr>
              <a:t>B</a:t>
            </a:r>
          </a:p>
        </p:txBody>
      </p:sp>
      <p:sp>
        <p:nvSpPr>
          <p:cNvPr id="12" name="Rectangle 11"/>
          <p:cNvSpPr/>
          <p:nvPr/>
        </p:nvSpPr>
        <p:spPr>
          <a:xfrm>
            <a:off x="2928597" y="3432058"/>
            <a:ext cx="360680" cy="646176"/>
          </a:xfrm>
          <a:prstGeom prst="rect">
            <a:avLst/>
          </a:prstGeom>
        </p:spPr>
        <p:txBody>
          <a:bodyPr wrap="none">
            <a:spAutoFit/>
          </a:bodyPr>
          <a:lstStyle/>
          <a:p>
            <a:pPr algn="ctr">
              <a:lnSpc>
                <a:spcPct val="130000"/>
              </a:lnSpc>
            </a:pPr>
            <a:r>
              <a:rPr lang="en-US" sz="2800">
                <a:solidFill>
                  <a:srgbClr val="4F4D50"/>
                </a:solidFill>
                <a:latin charset="-122" panose="02010601030101010101" pitchFamily="2" typeface="方正黑体简体"/>
                <a:ea charset="-122" panose="02010601030101010101" pitchFamily="2" typeface="方正黑体简体"/>
                <a:cs typeface="+mn-ea"/>
                <a:sym typeface="+mn-lt"/>
              </a:rPr>
              <a:t>A</a:t>
            </a:r>
          </a:p>
        </p:txBody>
      </p:sp>
      <p:sp>
        <p:nvSpPr>
          <p:cNvPr id="13" name="Rectangle 12"/>
          <p:cNvSpPr/>
          <p:nvPr/>
        </p:nvSpPr>
        <p:spPr>
          <a:xfrm>
            <a:off x="8902719" y="3432058"/>
            <a:ext cx="360680" cy="646176"/>
          </a:xfrm>
          <a:prstGeom prst="rect">
            <a:avLst/>
          </a:prstGeom>
        </p:spPr>
        <p:txBody>
          <a:bodyPr wrap="none">
            <a:spAutoFit/>
          </a:bodyPr>
          <a:lstStyle/>
          <a:p>
            <a:pPr algn="ctr">
              <a:lnSpc>
                <a:spcPct val="130000"/>
              </a:lnSpc>
            </a:pPr>
            <a:r>
              <a:rPr lang="en-US" sz="2800">
                <a:solidFill>
                  <a:srgbClr val="4F4D50"/>
                </a:solidFill>
                <a:latin charset="-122" panose="02010601030101010101" pitchFamily="2" typeface="方正黑体简体"/>
                <a:ea charset="-122" panose="02010601030101010101" pitchFamily="2" typeface="方正黑体简体"/>
                <a:cs typeface="+mn-ea"/>
                <a:sym typeface="+mn-lt"/>
              </a:rPr>
              <a:t>C</a:t>
            </a:r>
          </a:p>
        </p:txBody>
      </p:sp>
      <p:grpSp>
        <p:nvGrpSpPr>
          <p:cNvPr id="4" name="组合 3"/>
          <p:cNvGrpSpPr/>
          <p:nvPr/>
        </p:nvGrpSpPr>
        <p:grpSpPr>
          <a:xfrm>
            <a:off x="2107367" y="4755921"/>
            <a:ext cx="2125548" cy="1492292"/>
            <a:chOff x="2107367" y="4386431"/>
            <a:chExt cx="2125548" cy="1492292"/>
          </a:xfrm>
        </p:grpSpPr>
        <p:sp>
          <p:nvSpPr>
            <p:cNvPr id="29" name="文本框 28">
              <a:extLst>
                <a:ext uri="{FF2B5EF4-FFF2-40B4-BE49-F238E27FC236}">
                  <a16:creationId xmlns:a16="http://schemas.microsoft.com/office/drawing/2014/main" id="{503E0C68-DA60-417A-94AF-3E2A39D1D51A}"/>
                </a:ext>
              </a:extLst>
            </p:cNvPr>
            <p:cNvSpPr txBox="1"/>
            <p:nvPr/>
          </p:nvSpPr>
          <p:spPr>
            <a:xfrm>
              <a:off x="2107367" y="4786115"/>
              <a:ext cx="2125548" cy="883920"/>
            </a:xfrm>
            <a:prstGeom prst="rect">
              <a:avLst/>
            </a:prstGeom>
            <a:noFill/>
          </p:spPr>
          <p:txBody>
            <a:bodyPr rtlCol="0" wrap="square">
              <a:spAutoFit/>
            </a:bodyPr>
            <a:lstStyle/>
            <a:p>
              <a:pPr algn="ct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30" name="TextBox 7">
              <a:extLst>
                <a:ext uri="{FF2B5EF4-FFF2-40B4-BE49-F238E27FC236}">
                  <a16:creationId xmlns:a16="http://schemas.microsoft.com/office/drawing/2014/main" id="{8DE6CD62-A5CF-42EF-B6BB-0447C20B7252}"/>
                </a:ext>
              </a:extLst>
            </p:cNvPr>
            <p:cNvSpPr txBox="1"/>
            <p:nvPr/>
          </p:nvSpPr>
          <p:spPr>
            <a:xfrm>
              <a:off x="2508422" y="4386431"/>
              <a:ext cx="1323439" cy="368808"/>
            </a:xfrm>
            <a:prstGeom prst="rect">
              <a:avLst/>
            </a:prstGeom>
            <a:noFill/>
          </p:spPr>
          <p:txBody>
            <a:bodyPr rtlCol="0" wrap="square">
              <a:spAutoFit/>
            </a:bodyPr>
            <a:lstStyle/>
            <a:p>
              <a:pPr algn="ct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优势一</a:t>
              </a:r>
            </a:p>
          </p:txBody>
        </p:sp>
      </p:grpSp>
      <p:grpSp>
        <p:nvGrpSpPr>
          <p:cNvPr id="31" name="组合 30"/>
          <p:cNvGrpSpPr/>
          <p:nvPr/>
        </p:nvGrpSpPr>
        <p:grpSpPr>
          <a:xfrm>
            <a:off x="5033225" y="5082739"/>
            <a:ext cx="2125548" cy="1492292"/>
            <a:chOff x="2107367" y="4386431"/>
            <a:chExt cx="2125548" cy="1492292"/>
          </a:xfrm>
        </p:grpSpPr>
        <p:sp>
          <p:nvSpPr>
            <p:cNvPr id="32" name="文本框 31">
              <a:extLst>
                <a:ext uri="{FF2B5EF4-FFF2-40B4-BE49-F238E27FC236}">
                  <a16:creationId xmlns:a16="http://schemas.microsoft.com/office/drawing/2014/main" id="{503E0C68-DA60-417A-94AF-3E2A39D1D51A}"/>
                </a:ext>
              </a:extLst>
            </p:cNvPr>
            <p:cNvSpPr txBox="1"/>
            <p:nvPr/>
          </p:nvSpPr>
          <p:spPr>
            <a:xfrm>
              <a:off x="2107367" y="4786116"/>
              <a:ext cx="2125548" cy="883920"/>
            </a:xfrm>
            <a:prstGeom prst="rect">
              <a:avLst/>
            </a:prstGeom>
            <a:noFill/>
          </p:spPr>
          <p:txBody>
            <a:bodyPr rtlCol="0" wrap="square">
              <a:spAutoFit/>
            </a:bodyPr>
            <a:lstStyle/>
            <a:p>
              <a:pPr algn="ct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33" name="TextBox 7">
              <a:extLst>
                <a:ext uri="{FF2B5EF4-FFF2-40B4-BE49-F238E27FC236}">
                  <a16:creationId xmlns:a16="http://schemas.microsoft.com/office/drawing/2014/main" id="{8DE6CD62-A5CF-42EF-B6BB-0447C20B7252}"/>
                </a:ext>
              </a:extLst>
            </p:cNvPr>
            <p:cNvSpPr txBox="1"/>
            <p:nvPr/>
          </p:nvSpPr>
          <p:spPr>
            <a:xfrm>
              <a:off x="2508422" y="4386431"/>
              <a:ext cx="1323439" cy="368808"/>
            </a:xfrm>
            <a:prstGeom prst="rect">
              <a:avLst/>
            </a:prstGeom>
            <a:noFill/>
          </p:spPr>
          <p:txBody>
            <a:bodyPr rtlCol="0" wrap="square">
              <a:spAutoFit/>
            </a:bodyPr>
            <a:lstStyle/>
            <a:p>
              <a:pPr algn="ct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重点优势二</a:t>
              </a:r>
            </a:p>
          </p:txBody>
        </p:sp>
      </p:grpSp>
      <p:grpSp>
        <p:nvGrpSpPr>
          <p:cNvPr id="34" name="组合 33"/>
          <p:cNvGrpSpPr/>
          <p:nvPr/>
        </p:nvGrpSpPr>
        <p:grpSpPr>
          <a:xfrm>
            <a:off x="7959083" y="4755921"/>
            <a:ext cx="2125548" cy="1492292"/>
            <a:chOff x="2107367" y="4386431"/>
            <a:chExt cx="2125548" cy="1492292"/>
          </a:xfrm>
        </p:grpSpPr>
        <p:sp>
          <p:nvSpPr>
            <p:cNvPr id="35" name="文本框 34">
              <a:extLst>
                <a:ext uri="{FF2B5EF4-FFF2-40B4-BE49-F238E27FC236}">
                  <a16:creationId xmlns:a16="http://schemas.microsoft.com/office/drawing/2014/main" id="{503E0C68-DA60-417A-94AF-3E2A39D1D51A}"/>
                </a:ext>
              </a:extLst>
            </p:cNvPr>
            <p:cNvSpPr txBox="1"/>
            <p:nvPr/>
          </p:nvSpPr>
          <p:spPr>
            <a:xfrm>
              <a:off x="2107368" y="4786115"/>
              <a:ext cx="2125548" cy="883920"/>
            </a:xfrm>
            <a:prstGeom prst="rect">
              <a:avLst/>
            </a:prstGeom>
            <a:noFill/>
          </p:spPr>
          <p:txBody>
            <a:bodyPr rtlCol="0" wrap="square">
              <a:spAutoFit/>
            </a:bodyPr>
            <a:lstStyle/>
            <a:p>
              <a:pPr algn="ct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36" name="TextBox 7">
              <a:extLst>
                <a:ext uri="{FF2B5EF4-FFF2-40B4-BE49-F238E27FC236}">
                  <a16:creationId xmlns:a16="http://schemas.microsoft.com/office/drawing/2014/main" id="{8DE6CD62-A5CF-42EF-B6BB-0447C20B7252}"/>
                </a:ext>
              </a:extLst>
            </p:cNvPr>
            <p:cNvSpPr txBox="1"/>
            <p:nvPr/>
          </p:nvSpPr>
          <p:spPr>
            <a:xfrm>
              <a:off x="2508421" y="4386431"/>
              <a:ext cx="1323439" cy="368808"/>
            </a:xfrm>
            <a:prstGeom prst="rect">
              <a:avLst/>
            </a:prstGeom>
            <a:noFill/>
          </p:spPr>
          <p:txBody>
            <a:bodyPr rtlCol="0" wrap="square">
              <a:spAutoFit/>
            </a:bodyPr>
            <a:lstStyle/>
            <a:p>
              <a:pPr algn="ct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优势三</a:t>
              </a:r>
            </a:p>
          </p:txBody>
        </p:sp>
      </p:grpSp>
      <p:sp>
        <p:nvSpPr>
          <p:cNvPr id="25" name="椭圆 24"/>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02</a:t>
            </a:r>
          </a:p>
        </p:txBody>
      </p:sp>
      <p:sp>
        <p:nvSpPr>
          <p:cNvPr id="39" name="文本框 38"/>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40" name="文本框 39"/>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优势分析</a:t>
            </a:r>
          </a:p>
        </p:txBody>
      </p:sp>
    </p:spTree>
    <p:extLst>
      <p:ext uri="{BB962C8B-B14F-4D97-AF65-F5344CB8AC3E}">
        <p14:creationId val="15495755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750" fill="hold" id="7"/>
                                        <p:tgtEl>
                                          <p:spTgt spid="25"/>
                                        </p:tgtEl>
                                        <p:attrNameLst>
                                          <p:attrName>ppt_x</p:attrName>
                                        </p:attrNameLst>
                                      </p:cBhvr>
                                      <p:tavLst>
                                        <p:tav tm="0">
                                          <p:val>
                                            <p:strVal val="0-#ppt_w/2"/>
                                          </p:val>
                                        </p:tav>
                                        <p:tav tm="100000">
                                          <p:val>
                                            <p:strVal val="#ppt_x"/>
                                          </p:val>
                                        </p:tav>
                                      </p:tavLst>
                                    </p:anim>
                                    <p:anim calcmode="lin" valueType="num">
                                      <p:cBhvr additive="base">
                                        <p:cTn dur="750" fill="hold" id="8"/>
                                        <p:tgtEl>
                                          <p:spTgt spid="2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750" fill="hold" id="11"/>
                                        <p:tgtEl>
                                          <p:spTgt spid="37"/>
                                        </p:tgtEl>
                                        <p:attrNameLst>
                                          <p:attrName>ppt_x</p:attrName>
                                        </p:attrNameLst>
                                      </p:cBhvr>
                                      <p:tavLst>
                                        <p:tav tm="0">
                                          <p:val>
                                            <p:strVal val="1+#ppt_w/2"/>
                                          </p:val>
                                        </p:tav>
                                        <p:tav tm="100000">
                                          <p:val>
                                            <p:strVal val="#ppt_x"/>
                                          </p:val>
                                        </p:tav>
                                      </p:tavLst>
                                    </p:anim>
                                    <p:anim calcmode="lin" valueType="num">
                                      <p:cBhvr additive="base">
                                        <p:cTn dur="750" fill="hold" id="12"/>
                                        <p:tgtEl>
                                          <p:spTgt spid="37"/>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8"/>
                                        </p:tgtEl>
                                        <p:attrNameLst>
                                          <p:attrName>style.visibility</p:attrName>
                                        </p:attrNameLst>
                                      </p:cBhvr>
                                      <p:to>
                                        <p:strVal val="visible"/>
                                      </p:to>
                                    </p:set>
                                    <p:anim calcmode="lin" valueType="num">
                                      <p:cBhvr>
                                        <p:cTn dur="500" fill="hold" id="15"/>
                                        <p:tgtEl>
                                          <p:spTgt spid="38"/>
                                        </p:tgtEl>
                                        <p:attrNameLst>
                                          <p:attrName>ppt_w</p:attrName>
                                        </p:attrNameLst>
                                      </p:cBhvr>
                                      <p:tavLst>
                                        <p:tav tm="0">
                                          <p:val>
                                            <p:fltVal val="0"/>
                                          </p:val>
                                        </p:tav>
                                        <p:tav tm="100000">
                                          <p:val>
                                            <p:strVal val="#ppt_w"/>
                                          </p:val>
                                        </p:tav>
                                      </p:tavLst>
                                    </p:anim>
                                    <p:anim calcmode="lin" valueType="num">
                                      <p:cBhvr>
                                        <p:cTn dur="500" fill="hold" id="16"/>
                                        <p:tgtEl>
                                          <p:spTgt spid="38"/>
                                        </p:tgtEl>
                                        <p:attrNameLst>
                                          <p:attrName>ppt_h</p:attrName>
                                        </p:attrNameLst>
                                      </p:cBhvr>
                                      <p:tavLst>
                                        <p:tav tm="0">
                                          <p:val>
                                            <p:fltVal val="0"/>
                                          </p:val>
                                        </p:tav>
                                        <p:tav tm="100000">
                                          <p:val>
                                            <p:strVal val="#ppt_h"/>
                                          </p:val>
                                        </p:tav>
                                      </p:tavLst>
                                    </p:anim>
                                    <p:animEffect filter="fade" transition="in">
                                      <p:cBhvr>
                                        <p:cTn dur="500" id="17"/>
                                        <p:tgtEl>
                                          <p:spTgt spid="38"/>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additive="base">
                                        <p:cTn dur="500" id="21"/>
                                        <p:tgtEl>
                                          <p:spTgt spid="40"/>
                                        </p:tgtEl>
                                        <p:attrNameLst>
                                          <p:attrName>ppt_y</p:attrName>
                                        </p:attrNameLst>
                                      </p:cBhvr>
                                      <p:tavLst>
                                        <p:tav tm="0">
                                          <p:val>
                                            <p:strVal val="#ppt_y+#ppt_h*1.125000"/>
                                          </p:val>
                                        </p:tav>
                                        <p:tav tm="100000">
                                          <p:val>
                                            <p:strVal val="#ppt_y"/>
                                          </p:val>
                                        </p:tav>
                                      </p:tavLst>
                                    </p:anim>
                                    <p:animEffect filter="wipe(up)" transition="in">
                                      <p:cBhvr>
                                        <p:cTn dur="500" id="22"/>
                                        <p:tgtEl>
                                          <p:spTgt spid="40"/>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39"/>
                                        </p:tgtEl>
                                        <p:attrNameLst>
                                          <p:attrName>style.visibility</p:attrName>
                                        </p:attrNameLst>
                                      </p:cBhvr>
                                      <p:to>
                                        <p:strVal val="visible"/>
                                      </p:to>
                                    </p:set>
                                    <p:animEffect filter="wipe(left)" transition="in">
                                      <p:cBhvr>
                                        <p:cTn dur="500" id="26"/>
                                        <p:tgtEl>
                                          <p:spTgt spid="39"/>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3">
                                            <p:txEl>
                                              <p:pRg end="0" st="0"/>
                                            </p:txEl>
                                          </p:spTgt>
                                        </p:tgtEl>
                                        <p:attrNameLst>
                                          <p:attrName>style.visibility</p:attrName>
                                        </p:attrNameLst>
                                      </p:cBhvr>
                                      <p:to>
                                        <p:strVal val="visible"/>
                                      </p:to>
                                    </p:set>
                                    <p:animEffect filter="fade" transition="in">
                                      <p:cBhvr>
                                        <p:cTn dur="1000" id="29"/>
                                        <p:tgtEl>
                                          <p:spTgt spid="3">
                                            <p:txEl>
                                              <p:pRg end="0" st="0"/>
                                            </p:txEl>
                                          </p:spTgt>
                                        </p:tgtEl>
                                      </p:cBhvr>
                                    </p:animEffect>
                                    <p:anim calcmode="lin" valueType="num">
                                      <p:cBhvr>
                                        <p:cTn dur="1000" fill="hold" id="30"/>
                                        <p:tgtEl>
                                          <p:spTgt spid="3">
                                            <p:txEl>
                                              <p:pRg end="0" st="0"/>
                                            </p:txEl>
                                          </p:spTgt>
                                        </p:tgtEl>
                                        <p:attrNameLst>
                                          <p:attrName>ppt_x</p:attrName>
                                        </p:attrNameLst>
                                      </p:cBhvr>
                                      <p:tavLst>
                                        <p:tav tm="0">
                                          <p:val>
                                            <p:strVal val="#ppt_x"/>
                                          </p:val>
                                        </p:tav>
                                        <p:tav tm="100000">
                                          <p:val>
                                            <p:strVal val="#ppt_x"/>
                                          </p:val>
                                        </p:tav>
                                      </p:tavLst>
                                    </p:anim>
                                    <p:anim calcmode="lin" valueType="num">
                                      <p:cBhvr>
                                        <p:cTn dur="1000" fill="hold" id="31"/>
                                        <p:tgtEl>
                                          <p:spTgt spid="3">
                                            <p:txEl>
                                              <p:pRg end="0" st="0"/>
                                            </p:txEl>
                                          </p:spTgt>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500"/>
                                  </p:stCondLst>
                                  <p:childTnLst>
                                    <p:set>
                                      <p:cBhvr>
                                        <p:cTn dur="1" fill="hold" id="33">
                                          <p:stCondLst>
                                            <p:cond delay="0"/>
                                          </p:stCondLst>
                                        </p:cTn>
                                        <p:tgtEl>
                                          <p:spTgt spid="2"/>
                                        </p:tgtEl>
                                        <p:attrNameLst>
                                          <p:attrName>style.visibility</p:attrName>
                                        </p:attrNameLst>
                                      </p:cBhvr>
                                      <p:to>
                                        <p:strVal val="visible"/>
                                      </p:to>
                                    </p:set>
                                    <p:animEffect filter="fade" transition="in">
                                      <p:cBhvr>
                                        <p:cTn dur="1000" id="34"/>
                                        <p:tgtEl>
                                          <p:spTgt spid="2"/>
                                        </p:tgtEl>
                                      </p:cBhvr>
                                    </p:animEffect>
                                    <p:anim calcmode="lin" valueType="num">
                                      <p:cBhvr>
                                        <p:cTn dur="1000" fill="hold" id="35"/>
                                        <p:tgtEl>
                                          <p:spTgt spid="2"/>
                                        </p:tgtEl>
                                        <p:attrNameLst>
                                          <p:attrName>ppt_x</p:attrName>
                                        </p:attrNameLst>
                                      </p:cBhvr>
                                      <p:tavLst>
                                        <p:tav tm="0">
                                          <p:val>
                                            <p:strVal val="#ppt_x"/>
                                          </p:val>
                                        </p:tav>
                                        <p:tav tm="100000">
                                          <p:val>
                                            <p:strVal val="#ppt_x"/>
                                          </p:val>
                                        </p:tav>
                                      </p:tavLst>
                                    </p:anim>
                                    <p:anim calcmode="lin" valueType="num">
                                      <p:cBhvr>
                                        <p:cTn dur="1000" fill="hold" id="36"/>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16" presetSubtype="21">
                                  <p:stCondLst>
                                    <p:cond delay="0"/>
                                  </p:stCondLst>
                                  <p:childTnLst>
                                    <p:set>
                                      <p:cBhvr>
                                        <p:cTn dur="1" fill="hold" id="40">
                                          <p:stCondLst>
                                            <p:cond delay="0"/>
                                          </p:stCondLst>
                                        </p:cTn>
                                        <p:tgtEl>
                                          <p:spTgt spid="26"/>
                                        </p:tgtEl>
                                        <p:attrNameLst>
                                          <p:attrName>style.visibility</p:attrName>
                                        </p:attrNameLst>
                                      </p:cBhvr>
                                      <p:to>
                                        <p:strVal val="visible"/>
                                      </p:to>
                                    </p:set>
                                    <p:animEffect filter="barn(inVertical)" transition="in">
                                      <p:cBhvr>
                                        <p:cTn dur="500" id="41"/>
                                        <p:tgtEl>
                                          <p:spTgt spid="26"/>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id="44" nodeType="clickEffect" presetClass="entr" presetID="53" presetSubtype="0">
                                  <p:stCondLst>
                                    <p:cond delay="0"/>
                                  </p:stCondLst>
                                  <p:childTnLst>
                                    <p:set>
                                      <p:cBhvr>
                                        <p:cTn dur="1" fill="hold" id="45">
                                          <p:stCondLst>
                                            <p:cond delay="0"/>
                                          </p:stCondLst>
                                        </p:cTn>
                                        <p:tgtEl>
                                          <p:spTgt spid="9"/>
                                        </p:tgtEl>
                                        <p:attrNameLst>
                                          <p:attrName>style.visibility</p:attrName>
                                        </p:attrNameLst>
                                      </p:cBhvr>
                                      <p:to>
                                        <p:strVal val="visible"/>
                                      </p:to>
                                    </p:set>
                                    <p:anim calcmode="lin" valueType="num">
                                      <p:cBhvr>
                                        <p:cTn dur="500" fill="hold" id="46"/>
                                        <p:tgtEl>
                                          <p:spTgt spid="9"/>
                                        </p:tgtEl>
                                        <p:attrNameLst>
                                          <p:attrName>ppt_w</p:attrName>
                                        </p:attrNameLst>
                                      </p:cBhvr>
                                      <p:tavLst>
                                        <p:tav tm="0">
                                          <p:val>
                                            <p:fltVal val="0"/>
                                          </p:val>
                                        </p:tav>
                                        <p:tav tm="100000">
                                          <p:val>
                                            <p:strVal val="#ppt_w"/>
                                          </p:val>
                                        </p:tav>
                                      </p:tavLst>
                                    </p:anim>
                                    <p:anim calcmode="lin" valueType="num">
                                      <p:cBhvr>
                                        <p:cTn dur="500" fill="hold" id="47"/>
                                        <p:tgtEl>
                                          <p:spTgt spid="9"/>
                                        </p:tgtEl>
                                        <p:attrNameLst>
                                          <p:attrName>ppt_h</p:attrName>
                                        </p:attrNameLst>
                                      </p:cBhvr>
                                      <p:tavLst>
                                        <p:tav tm="0">
                                          <p:val>
                                            <p:fltVal val="0"/>
                                          </p:val>
                                        </p:tav>
                                        <p:tav tm="100000">
                                          <p:val>
                                            <p:strVal val="#ppt_h"/>
                                          </p:val>
                                        </p:tav>
                                      </p:tavLst>
                                    </p:anim>
                                    <p:animEffect filter="fade" transition="in">
                                      <p:cBhvr>
                                        <p:cTn dur="500" id="48"/>
                                        <p:tgtEl>
                                          <p:spTgt spid="9"/>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5"/>
                                        </p:tgtEl>
                                        <p:attrNameLst>
                                          <p:attrName>style.visibility</p:attrName>
                                        </p:attrNameLst>
                                      </p:cBhvr>
                                      <p:to>
                                        <p:strVal val="visible"/>
                                      </p:to>
                                    </p:set>
                                    <p:anim calcmode="lin" valueType="num">
                                      <p:cBhvr>
                                        <p:cTn dur="500" fill="hold" id="51"/>
                                        <p:tgtEl>
                                          <p:spTgt spid="5"/>
                                        </p:tgtEl>
                                        <p:attrNameLst>
                                          <p:attrName>ppt_w</p:attrName>
                                        </p:attrNameLst>
                                      </p:cBhvr>
                                      <p:tavLst>
                                        <p:tav tm="0">
                                          <p:val>
                                            <p:fltVal val="0"/>
                                          </p:val>
                                        </p:tav>
                                        <p:tav tm="100000">
                                          <p:val>
                                            <p:strVal val="#ppt_w"/>
                                          </p:val>
                                        </p:tav>
                                      </p:tavLst>
                                    </p:anim>
                                    <p:anim calcmode="lin" valueType="num">
                                      <p:cBhvr>
                                        <p:cTn dur="500" fill="hold" id="52"/>
                                        <p:tgtEl>
                                          <p:spTgt spid="5"/>
                                        </p:tgtEl>
                                        <p:attrNameLst>
                                          <p:attrName>ppt_h</p:attrName>
                                        </p:attrNameLst>
                                      </p:cBhvr>
                                      <p:tavLst>
                                        <p:tav tm="0">
                                          <p:val>
                                            <p:fltVal val="0"/>
                                          </p:val>
                                        </p:tav>
                                        <p:tav tm="100000">
                                          <p:val>
                                            <p:strVal val="#ppt_h"/>
                                          </p:val>
                                        </p:tav>
                                      </p:tavLst>
                                    </p:anim>
                                    <p:animEffect filter="fade" transition="in">
                                      <p:cBhvr>
                                        <p:cTn dur="500" id="53"/>
                                        <p:tgtEl>
                                          <p:spTgt spid="5"/>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11"/>
                                        </p:tgtEl>
                                        <p:attrNameLst>
                                          <p:attrName>style.visibility</p:attrName>
                                        </p:attrNameLst>
                                      </p:cBhvr>
                                      <p:to>
                                        <p:strVal val="visible"/>
                                      </p:to>
                                    </p:set>
                                    <p:anim calcmode="lin" valueType="num">
                                      <p:cBhvr>
                                        <p:cTn dur="500" fill="hold" id="56"/>
                                        <p:tgtEl>
                                          <p:spTgt spid="11"/>
                                        </p:tgtEl>
                                        <p:attrNameLst>
                                          <p:attrName>ppt_w</p:attrName>
                                        </p:attrNameLst>
                                      </p:cBhvr>
                                      <p:tavLst>
                                        <p:tav tm="0">
                                          <p:val>
                                            <p:fltVal val="0"/>
                                          </p:val>
                                        </p:tav>
                                        <p:tav tm="100000">
                                          <p:val>
                                            <p:strVal val="#ppt_w"/>
                                          </p:val>
                                        </p:tav>
                                      </p:tavLst>
                                    </p:anim>
                                    <p:anim calcmode="lin" valueType="num">
                                      <p:cBhvr>
                                        <p:cTn dur="500" fill="hold" id="57"/>
                                        <p:tgtEl>
                                          <p:spTgt spid="11"/>
                                        </p:tgtEl>
                                        <p:attrNameLst>
                                          <p:attrName>ppt_h</p:attrName>
                                        </p:attrNameLst>
                                      </p:cBhvr>
                                      <p:tavLst>
                                        <p:tav tm="0">
                                          <p:val>
                                            <p:fltVal val="0"/>
                                          </p:val>
                                        </p:tav>
                                        <p:tav tm="100000">
                                          <p:val>
                                            <p:strVal val="#ppt_h"/>
                                          </p:val>
                                        </p:tav>
                                      </p:tavLst>
                                    </p:anim>
                                    <p:animEffect filter="fade" transition="in">
                                      <p:cBhvr>
                                        <p:cTn dur="500" id="58"/>
                                        <p:tgtEl>
                                          <p:spTgt spid="11"/>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53" presetSubtype="0">
                                  <p:stCondLst>
                                    <p:cond delay="0"/>
                                  </p:stCondLst>
                                  <p:childTnLst>
                                    <p:set>
                                      <p:cBhvr>
                                        <p:cTn dur="1" fill="hold" id="62">
                                          <p:stCondLst>
                                            <p:cond delay="0"/>
                                          </p:stCondLst>
                                        </p:cTn>
                                        <p:tgtEl>
                                          <p:spTgt spid="6"/>
                                        </p:tgtEl>
                                        <p:attrNameLst>
                                          <p:attrName>style.visibility</p:attrName>
                                        </p:attrNameLst>
                                      </p:cBhvr>
                                      <p:to>
                                        <p:strVal val="visible"/>
                                      </p:to>
                                    </p:set>
                                    <p:anim calcmode="lin" valueType="num">
                                      <p:cBhvr>
                                        <p:cTn dur="500" fill="hold" id="63"/>
                                        <p:tgtEl>
                                          <p:spTgt spid="6"/>
                                        </p:tgtEl>
                                        <p:attrNameLst>
                                          <p:attrName>ppt_w</p:attrName>
                                        </p:attrNameLst>
                                      </p:cBhvr>
                                      <p:tavLst>
                                        <p:tav tm="0">
                                          <p:val>
                                            <p:fltVal val="0"/>
                                          </p:val>
                                        </p:tav>
                                        <p:tav tm="100000">
                                          <p:val>
                                            <p:strVal val="#ppt_w"/>
                                          </p:val>
                                        </p:tav>
                                      </p:tavLst>
                                    </p:anim>
                                    <p:anim calcmode="lin" valueType="num">
                                      <p:cBhvr>
                                        <p:cTn dur="500" fill="hold" id="64"/>
                                        <p:tgtEl>
                                          <p:spTgt spid="6"/>
                                        </p:tgtEl>
                                        <p:attrNameLst>
                                          <p:attrName>ppt_h</p:attrName>
                                        </p:attrNameLst>
                                      </p:cBhvr>
                                      <p:tavLst>
                                        <p:tav tm="0">
                                          <p:val>
                                            <p:fltVal val="0"/>
                                          </p:val>
                                        </p:tav>
                                        <p:tav tm="100000">
                                          <p:val>
                                            <p:strVal val="#ppt_h"/>
                                          </p:val>
                                        </p:tav>
                                      </p:tavLst>
                                    </p:anim>
                                    <p:animEffect filter="fade" transition="in">
                                      <p:cBhvr>
                                        <p:cTn dur="500" id="65"/>
                                        <p:tgtEl>
                                          <p:spTgt spid="6"/>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12"/>
                                        </p:tgtEl>
                                        <p:attrNameLst>
                                          <p:attrName>style.visibility</p:attrName>
                                        </p:attrNameLst>
                                      </p:cBhvr>
                                      <p:to>
                                        <p:strVal val="visible"/>
                                      </p:to>
                                    </p:set>
                                    <p:anim calcmode="lin" valueType="num">
                                      <p:cBhvr>
                                        <p:cTn dur="500" fill="hold" id="68"/>
                                        <p:tgtEl>
                                          <p:spTgt spid="12"/>
                                        </p:tgtEl>
                                        <p:attrNameLst>
                                          <p:attrName>ppt_w</p:attrName>
                                        </p:attrNameLst>
                                      </p:cBhvr>
                                      <p:tavLst>
                                        <p:tav tm="0">
                                          <p:val>
                                            <p:fltVal val="0"/>
                                          </p:val>
                                        </p:tav>
                                        <p:tav tm="100000">
                                          <p:val>
                                            <p:strVal val="#ppt_w"/>
                                          </p:val>
                                        </p:tav>
                                      </p:tavLst>
                                    </p:anim>
                                    <p:anim calcmode="lin" valueType="num">
                                      <p:cBhvr>
                                        <p:cTn dur="500" fill="hold" id="69"/>
                                        <p:tgtEl>
                                          <p:spTgt spid="12"/>
                                        </p:tgtEl>
                                        <p:attrNameLst>
                                          <p:attrName>ppt_h</p:attrName>
                                        </p:attrNameLst>
                                      </p:cBhvr>
                                      <p:tavLst>
                                        <p:tav tm="0">
                                          <p:val>
                                            <p:fltVal val="0"/>
                                          </p:val>
                                        </p:tav>
                                        <p:tav tm="100000">
                                          <p:val>
                                            <p:strVal val="#ppt_h"/>
                                          </p:val>
                                        </p:tav>
                                      </p:tavLst>
                                    </p:anim>
                                    <p:animEffect filter="fade" transition="in">
                                      <p:cBhvr>
                                        <p:cTn dur="500" id="70"/>
                                        <p:tgtEl>
                                          <p:spTgt spid="12"/>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7"/>
                                        </p:tgtEl>
                                        <p:attrNameLst>
                                          <p:attrName>style.visibility</p:attrName>
                                        </p:attrNameLst>
                                      </p:cBhvr>
                                      <p:to>
                                        <p:strVal val="visible"/>
                                      </p:to>
                                    </p:set>
                                    <p:anim calcmode="lin" valueType="num">
                                      <p:cBhvr>
                                        <p:cTn dur="500" fill="hold" id="73"/>
                                        <p:tgtEl>
                                          <p:spTgt spid="7"/>
                                        </p:tgtEl>
                                        <p:attrNameLst>
                                          <p:attrName>ppt_w</p:attrName>
                                        </p:attrNameLst>
                                      </p:cBhvr>
                                      <p:tavLst>
                                        <p:tav tm="0">
                                          <p:val>
                                            <p:fltVal val="0"/>
                                          </p:val>
                                        </p:tav>
                                        <p:tav tm="100000">
                                          <p:val>
                                            <p:strVal val="#ppt_w"/>
                                          </p:val>
                                        </p:tav>
                                      </p:tavLst>
                                    </p:anim>
                                    <p:anim calcmode="lin" valueType="num">
                                      <p:cBhvr>
                                        <p:cTn dur="500" fill="hold" id="74"/>
                                        <p:tgtEl>
                                          <p:spTgt spid="7"/>
                                        </p:tgtEl>
                                        <p:attrNameLst>
                                          <p:attrName>ppt_h</p:attrName>
                                        </p:attrNameLst>
                                      </p:cBhvr>
                                      <p:tavLst>
                                        <p:tav tm="0">
                                          <p:val>
                                            <p:fltVal val="0"/>
                                          </p:val>
                                        </p:tav>
                                        <p:tav tm="100000">
                                          <p:val>
                                            <p:strVal val="#ppt_h"/>
                                          </p:val>
                                        </p:tav>
                                      </p:tavLst>
                                    </p:anim>
                                    <p:animEffect filter="fade" transition="in">
                                      <p:cBhvr>
                                        <p:cTn dur="500" id="75"/>
                                        <p:tgtEl>
                                          <p:spTgt spid="7"/>
                                        </p:tgtEl>
                                      </p:cBhvr>
                                    </p:animEffect>
                                  </p:childTnLst>
                                </p:cTn>
                              </p:par>
                              <p:par>
                                <p:cTn fill="hold" grpId="0" id="76" nodeType="withEffect" presetClass="entr" presetID="53" presetSubtype="0">
                                  <p:stCondLst>
                                    <p:cond delay="0"/>
                                  </p:stCondLst>
                                  <p:childTnLst>
                                    <p:set>
                                      <p:cBhvr>
                                        <p:cTn dur="1" fill="hold" id="77">
                                          <p:stCondLst>
                                            <p:cond delay="0"/>
                                          </p:stCondLst>
                                        </p:cTn>
                                        <p:tgtEl>
                                          <p:spTgt spid="13"/>
                                        </p:tgtEl>
                                        <p:attrNameLst>
                                          <p:attrName>style.visibility</p:attrName>
                                        </p:attrNameLst>
                                      </p:cBhvr>
                                      <p:to>
                                        <p:strVal val="visible"/>
                                      </p:to>
                                    </p:set>
                                    <p:anim calcmode="lin" valueType="num">
                                      <p:cBhvr>
                                        <p:cTn dur="500" fill="hold" id="78"/>
                                        <p:tgtEl>
                                          <p:spTgt spid="13"/>
                                        </p:tgtEl>
                                        <p:attrNameLst>
                                          <p:attrName>ppt_w</p:attrName>
                                        </p:attrNameLst>
                                      </p:cBhvr>
                                      <p:tavLst>
                                        <p:tav tm="0">
                                          <p:val>
                                            <p:fltVal val="0"/>
                                          </p:val>
                                        </p:tav>
                                        <p:tav tm="100000">
                                          <p:val>
                                            <p:strVal val="#ppt_w"/>
                                          </p:val>
                                        </p:tav>
                                      </p:tavLst>
                                    </p:anim>
                                    <p:anim calcmode="lin" valueType="num">
                                      <p:cBhvr>
                                        <p:cTn dur="500" fill="hold" id="79"/>
                                        <p:tgtEl>
                                          <p:spTgt spid="13"/>
                                        </p:tgtEl>
                                        <p:attrNameLst>
                                          <p:attrName>ppt_h</p:attrName>
                                        </p:attrNameLst>
                                      </p:cBhvr>
                                      <p:tavLst>
                                        <p:tav tm="0">
                                          <p:val>
                                            <p:fltVal val="0"/>
                                          </p:val>
                                        </p:tav>
                                        <p:tav tm="100000">
                                          <p:val>
                                            <p:strVal val="#ppt_h"/>
                                          </p:val>
                                        </p:tav>
                                      </p:tavLst>
                                    </p:anim>
                                    <p:animEffect filter="fade" transition="in">
                                      <p:cBhvr>
                                        <p:cTn dur="500" id="80"/>
                                        <p:tgtEl>
                                          <p:spTgt spid="13"/>
                                        </p:tgtEl>
                                      </p:cBhvr>
                                    </p:animEffect>
                                  </p:childTnLst>
                                </p:cTn>
                              </p:par>
                            </p:childTnLst>
                          </p:cTn>
                        </p:par>
                      </p:childTnLst>
                    </p:cTn>
                  </p:par>
                  <p:par>
                    <p:cTn fill="hold" id="81" nodeType="clickPar">
                      <p:stCondLst>
                        <p:cond delay="indefinite"/>
                        <p:cond delay="0" evt="onBegin">
                          <p:tn val="80"/>
                        </p:cond>
                      </p:stCondLst>
                      <p:childTnLst>
                        <p:par>
                          <p:cTn fill="hold" id="82" nodeType="afterGroup">
                            <p:stCondLst>
                              <p:cond delay="0"/>
                            </p:stCondLst>
                            <p:childTnLst>
                              <p:par>
                                <p:cTn fill="hold" id="83" nodeType="clickEffect" presetClass="entr" presetID="42" presetSubtype="0">
                                  <p:stCondLst>
                                    <p:cond delay="0"/>
                                  </p:stCondLst>
                                  <p:childTnLst>
                                    <p:set>
                                      <p:cBhvr>
                                        <p:cTn dur="1" fill="hold" id="84">
                                          <p:stCondLst>
                                            <p:cond delay="0"/>
                                          </p:stCondLst>
                                        </p:cTn>
                                        <p:tgtEl>
                                          <p:spTgt spid="4"/>
                                        </p:tgtEl>
                                        <p:attrNameLst>
                                          <p:attrName>style.visibility</p:attrName>
                                        </p:attrNameLst>
                                      </p:cBhvr>
                                      <p:to>
                                        <p:strVal val="visible"/>
                                      </p:to>
                                    </p:set>
                                    <p:animEffect filter="fade" transition="in">
                                      <p:cBhvr>
                                        <p:cTn dur="1000" id="85"/>
                                        <p:tgtEl>
                                          <p:spTgt spid="4"/>
                                        </p:tgtEl>
                                      </p:cBhvr>
                                    </p:animEffect>
                                    <p:anim calcmode="lin" valueType="num">
                                      <p:cBhvr>
                                        <p:cTn dur="1000" fill="hold" id="86"/>
                                        <p:tgtEl>
                                          <p:spTgt spid="4"/>
                                        </p:tgtEl>
                                        <p:attrNameLst>
                                          <p:attrName>ppt_x</p:attrName>
                                        </p:attrNameLst>
                                      </p:cBhvr>
                                      <p:tavLst>
                                        <p:tav tm="0">
                                          <p:val>
                                            <p:strVal val="#ppt_x"/>
                                          </p:val>
                                        </p:tav>
                                        <p:tav tm="100000">
                                          <p:val>
                                            <p:strVal val="#ppt_x"/>
                                          </p:val>
                                        </p:tav>
                                      </p:tavLst>
                                    </p:anim>
                                    <p:anim calcmode="lin" valueType="num">
                                      <p:cBhvr>
                                        <p:cTn dur="1000" fill="hold" id="87"/>
                                        <p:tgtEl>
                                          <p:spTgt spid="4"/>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0"/>
                                  </p:stCondLst>
                                  <p:childTnLst>
                                    <p:set>
                                      <p:cBhvr>
                                        <p:cTn dur="1" fill="hold" id="89">
                                          <p:stCondLst>
                                            <p:cond delay="0"/>
                                          </p:stCondLst>
                                        </p:cTn>
                                        <p:tgtEl>
                                          <p:spTgt spid="31"/>
                                        </p:tgtEl>
                                        <p:attrNameLst>
                                          <p:attrName>style.visibility</p:attrName>
                                        </p:attrNameLst>
                                      </p:cBhvr>
                                      <p:to>
                                        <p:strVal val="visible"/>
                                      </p:to>
                                    </p:set>
                                    <p:animEffect filter="fade" transition="in">
                                      <p:cBhvr>
                                        <p:cTn dur="1000" id="90"/>
                                        <p:tgtEl>
                                          <p:spTgt spid="31"/>
                                        </p:tgtEl>
                                      </p:cBhvr>
                                    </p:animEffect>
                                    <p:anim calcmode="lin" valueType="num">
                                      <p:cBhvr>
                                        <p:cTn dur="1000" fill="hold" id="91"/>
                                        <p:tgtEl>
                                          <p:spTgt spid="31"/>
                                        </p:tgtEl>
                                        <p:attrNameLst>
                                          <p:attrName>ppt_x</p:attrName>
                                        </p:attrNameLst>
                                      </p:cBhvr>
                                      <p:tavLst>
                                        <p:tav tm="0">
                                          <p:val>
                                            <p:strVal val="#ppt_x"/>
                                          </p:val>
                                        </p:tav>
                                        <p:tav tm="100000">
                                          <p:val>
                                            <p:strVal val="#ppt_x"/>
                                          </p:val>
                                        </p:tav>
                                      </p:tavLst>
                                    </p:anim>
                                    <p:anim calcmode="lin" valueType="num">
                                      <p:cBhvr>
                                        <p:cTn dur="1000" fill="hold" id="92"/>
                                        <p:tgtEl>
                                          <p:spTgt spid="31"/>
                                        </p:tgtEl>
                                        <p:attrNameLst>
                                          <p:attrName>ppt_y</p:attrName>
                                        </p:attrNameLst>
                                      </p:cBhvr>
                                      <p:tavLst>
                                        <p:tav tm="0">
                                          <p:val>
                                            <p:strVal val="#ppt_y+.1"/>
                                          </p:val>
                                        </p:tav>
                                        <p:tav tm="100000">
                                          <p:val>
                                            <p:strVal val="#ppt_y"/>
                                          </p:val>
                                        </p:tav>
                                      </p:tavLst>
                                    </p:anim>
                                  </p:childTnLst>
                                </p:cTn>
                              </p:par>
                              <p:par>
                                <p:cTn fill="hold" id="93" nodeType="withEffect" presetClass="entr" presetID="42" presetSubtype="0">
                                  <p:stCondLst>
                                    <p:cond delay="0"/>
                                  </p:stCondLst>
                                  <p:childTnLst>
                                    <p:set>
                                      <p:cBhvr>
                                        <p:cTn dur="1" fill="hold" id="94">
                                          <p:stCondLst>
                                            <p:cond delay="0"/>
                                          </p:stCondLst>
                                        </p:cTn>
                                        <p:tgtEl>
                                          <p:spTgt spid="34"/>
                                        </p:tgtEl>
                                        <p:attrNameLst>
                                          <p:attrName>style.visibility</p:attrName>
                                        </p:attrNameLst>
                                      </p:cBhvr>
                                      <p:to>
                                        <p:strVal val="visible"/>
                                      </p:to>
                                    </p:set>
                                    <p:animEffect filter="fade" transition="in">
                                      <p:cBhvr>
                                        <p:cTn dur="1000" id="95"/>
                                        <p:tgtEl>
                                          <p:spTgt spid="34"/>
                                        </p:tgtEl>
                                      </p:cBhvr>
                                    </p:animEffect>
                                    <p:anim calcmode="lin" valueType="num">
                                      <p:cBhvr>
                                        <p:cTn dur="1000" fill="hold" id="96"/>
                                        <p:tgtEl>
                                          <p:spTgt spid="34"/>
                                        </p:tgtEl>
                                        <p:attrNameLst>
                                          <p:attrName>ppt_x</p:attrName>
                                        </p:attrNameLst>
                                      </p:cBhvr>
                                      <p:tavLst>
                                        <p:tav tm="0">
                                          <p:val>
                                            <p:strVal val="#ppt_x"/>
                                          </p:val>
                                        </p:tav>
                                        <p:tav tm="100000">
                                          <p:val>
                                            <p:strVal val="#ppt_x"/>
                                          </p:val>
                                        </p:tav>
                                      </p:tavLst>
                                    </p:anim>
                                    <p:anim calcmode="lin" valueType="num">
                                      <p:cBhvr>
                                        <p:cTn dur="1000" fill="hold" id="97"/>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3"/>
      <p:bldP grpId="0" spid="5"/>
      <p:bldP grpId="0" spid="6"/>
      <p:bldP grpId="0" spid="7"/>
      <p:bldP grpId="0" spid="11"/>
      <p:bldP grpId="0" spid="12"/>
      <p:bldP grpId="0" spid="13"/>
      <p:bldP grpId="0" spid="25"/>
      <p:bldP grpId="0" spid="37"/>
      <p:bldP grpId="0" spid="38"/>
      <p:bldP grpId="0" spid="39"/>
      <p:bldP grpId="0" spid="4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矩形 66"/>
          <p:cNvSpPr/>
          <p:nvPr/>
        </p:nvSpPr>
        <p:spPr>
          <a:xfrm>
            <a:off x="8245964" y="1270369"/>
            <a:ext cx="2425753" cy="2707039"/>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六边形 2"/>
          <p:cNvSpPr/>
          <p:nvPr/>
        </p:nvSpPr>
        <p:spPr>
          <a:xfrm rot="5400000">
            <a:off x="1301722" y="1659196"/>
            <a:ext cx="1717050" cy="1458569"/>
          </a:xfrm>
          <a:prstGeom prst="hexagon">
            <a:avLst/>
          </a:prstGeom>
          <a:blipFill dpi="0" rotWithShape="0">
            <a:blip r:embed="rId3">
              <a:extLst>
                <a:ext uri="{28A0092B-C50C-407E-A947-70E740481C1C}">
                  <a14:useLocalDpi val="0"/>
                </a:ext>
              </a:extLst>
            </a:blip>
            <a:stretch>
              <a:fillRect l="-38247" r="-38247"/>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六边形 3"/>
          <p:cNvSpPr/>
          <p:nvPr/>
        </p:nvSpPr>
        <p:spPr>
          <a:xfrm rot="5400000">
            <a:off x="2197309" y="3107846"/>
            <a:ext cx="1717049" cy="1458568"/>
          </a:xfrm>
          <a:prstGeom prst="hexagon">
            <a:avLst/>
          </a:prstGeom>
          <a:blipFill dpi="0" rotWithShape="0">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六边形 4"/>
          <p:cNvSpPr/>
          <p:nvPr/>
        </p:nvSpPr>
        <p:spPr>
          <a:xfrm rot="5400000">
            <a:off x="1301721" y="4556493"/>
            <a:ext cx="1717049" cy="1458568"/>
          </a:xfrm>
          <a:prstGeom prst="hexagon">
            <a:avLst/>
          </a:prstGeom>
          <a:blipFill dpi="0" rotWithShape="0">
            <a:blip r:embed="rId5">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3976009" y="1692872"/>
            <a:ext cx="2647329" cy="1012316"/>
            <a:chOff x="3272825" y="846410"/>
            <a:chExt cx="2647329" cy="1012316"/>
          </a:xfrm>
        </p:grpSpPr>
        <p:sp>
          <p:nvSpPr>
            <p:cNvPr id="6" name="TextBox 7">
              <a:extLst>
                <a:ext uri="{FF2B5EF4-FFF2-40B4-BE49-F238E27FC236}">
                  <a16:creationId xmlns:a16="http://schemas.microsoft.com/office/drawing/2014/main" id="{8DE6CD62-A5CF-42EF-B6BB-0447C20B7252}"/>
                </a:ext>
              </a:extLst>
            </p:cNvPr>
            <p:cNvSpPr txBox="1"/>
            <p:nvPr/>
          </p:nvSpPr>
          <p:spPr>
            <a:xfrm>
              <a:off x="3532629" y="84641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行业调研一</a:t>
              </a:r>
            </a:p>
          </p:txBody>
        </p:sp>
        <p:sp>
          <p:nvSpPr>
            <p:cNvPr id="7" name="文本框 6">
              <a:extLst>
                <a:ext uri="{FF2B5EF4-FFF2-40B4-BE49-F238E27FC236}">
                  <a16:creationId xmlns:a16="http://schemas.microsoft.com/office/drawing/2014/main" id="{503E0C68-DA60-417A-94AF-3E2A39D1D51A}"/>
                </a:ext>
              </a:extLst>
            </p:cNvPr>
            <p:cNvSpPr txBox="1"/>
            <p:nvPr/>
          </p:nvSpPr>
          <p:spPr>
            <a:xfrm>
              <a:off x="3532631" y="1166229"/>
              <a:ext cx="2387523"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点击输入简要文字解说，解说文字尽量概括精炼，不用多余的文字修饰简洁精准解说文字尽量概括精炼。</a:t>
              </a:r>
            </a:p>
          </p:txBody>
        </p:sp>
        <p:grpSp>
          <p:nvGrpSpPr>
            <p:cNvPr id="15" name="组合 14"/>
            <p:cNvGrpSpPr/>
            <p:nvPr/>
          </p:nvGrpSpPr>
          <p:grpSpPr>
            <a:xfrm>
              <a:off x="3272825" y="940875"/>
              <a:ext cx="212766" cy="213364"/>
              <a:chOff x="11280936" y="1742357"/>
              <a:chExt cx="438441" cy="439673"/>
            </a:xfrm>
          </p:grpSpPr>
          <p:sp>
            <p:nvSpPr>
              <p:cNvPr id="13" name="Oval 820"/>
              <p:cNvSpPr>
                <a:spLocks noChangeArrowheads="1"/>
              </p:cNvSpPr>
              <p:nvPr/>
            </p:nvSpPr>
            <p:spPr bwMode="auto">
              <a:xfrm>
                <a:off x="11280936" y="1742357"/>
                <a:ext cx="438441" cy="439673"/>
              </a:xfrm>
              <a:prstGeom prst="ellipse">
                <a:avLst/>
              </a:prstGeom>
              <a:solidFill>
                <a:srgbClr val="1D4C77"/>
              </a:solidFill>
              <a:ln>
                <a:noFill/>
              </a:ln>
              <a:effectLst>
                <a:outerShdw algn="tl" blurRad="254000" dir="2700000" dist="63500" rotWithShape="0">
                  <a:prstClr val="black">
                    <a:alpha val="3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821"/>
              <p:cNvSpPr/>
              <p:nvPr/>
            </p:nvSpPr>
            <p:spPr bwMode="auto">
              <a:xfrm>
                <a:off x="11353598" y="1847041"/>
                <a:ext cx="290652" cy="264789"/>
              </a:xfrm>
              <a:custGeom>
                <a:gdLst>
                  <a:gd fmla="*/ 69 w 100" name="T0"/>
                  <a:gd fmla="*/ 65 h 91" name="T1"/>
                  <a:gd fmla="*/ 73 w 100" name="T2"/>
                  <a:gd fmla="*/ 79 h 91" name="T3"/>
                  <a:gd fmla="*/ 72 w 100" name="T4"/>
                  <a:gd fmla="*/ 89 h 91" name="T5"/>
                  <a:gd fmla="*/ 68 w 100" name="T6"/>
                  <a:gd fmla="*/ 91 h 91" name="T7"/>
                  <a:gd fmla="*/ 60 w 100" name="T8"/>
                  <a:gd fmla="*/ 71 h 91" name="T9"/>
                  <a:gd fmla="*/ 54 w 100" name="T10"/>
                  <a:gd fmla="*/ 75 h 91" name="T11"/>
                  <a:gd fmla="*/ 52 w 100" name="T12"/>
                  <a:gd fmla="*/ 75 h 91" name="T13"/>
                  <a:gd fmla="*/ 52 w 100" name="T14"/>
                  <a:gd fmla="*/ 73 h 91" name="T15"/>
                  <a:gd fmla="*/ 59 w 100" name="T16"/>
                  <a:gd fmla="*/ 69 h 91" name="T17"/>
                  <a:gd fmla="*/ 52 w 100" name="T18"/>
                  <a:gd fmla="*/ 50 h 91" name="T19"/>
                  <a:gd fmla="*/ 22 w 100" name="T20"/>
                  <a:gd fmla="*/ 70 h 91" name="T21"/>
                  <a:gd fmla="*/ 25 w 100" name="T22"/>
                  <a:gd fmla="*/ 82 h 91" name="T23"/>
                  <a:gd fmla="*/ 24 w 100" name="T24"/>
                  <a:gd fmla="*/ 85 h 91" name="T25"/>
                  <a:gd fmla="*/ 13 w 100" name="T26"/>
                  <a:gd fmla="*/ 68 h 91" name="T27"/>
                  <a:gd fmla="*/ 9 w 100" name="T28"/>
                  <a:gd fmla="*/ 71 h 91" name="T29"/>
                  <a:gd fmla="*/ 6 w 100" name="T30"/>
                  <a:gd fmla="*/ 70 h 91" name="T31"/>
                  <a:gd fmla="*/ 7 w 100" name="T32"/>
                  <a:gd fmla="*/ 67 h 91" name="T33"/>
                  <a:gd fmla="*/ 11 w 100" name="T34"/>
                  <a:gd fmla="*/ 64 h 91" name="T35"/>
                  <a:gd fmla="*/ 0 w 100" name="T36"/>
                  <a:gd fmla="*/ 48 h 91" name="T37"/>
                  <a:gd fmla="*/ 3 w 100" name="T38"/>
                  <a:gd fmla="*/ 48 h 91" name="T39"/>
                  <a:gd fmla="*/ 13 w 100" name="T40"/>
                  <a:gd fmla="*/ 55 h 91" name="T41"/>
                  <a:gd fmla="*/ 43 w 100" name="T42"/>
                  <a:gd fmla="*/ 36 h 91" name="T43"/>
                  <a:gd fmla="*/ 28 w 100" name="T44"/>
                  <a:gd fmla="*/ 21 h 91" name="T45"/>
                  <a:gd fmla="*/ 21 w 100" name="T46"/>
                  <a:gd fmla="*/ 26 h 91" name="T47"/>
                  <a:gd fmla="*/ 20 w 100" name="T48"/>
                  <a:gd fmla="*/ 25 h 91" name="T49"/>
                  <a:gd fmla="*/ 20 w 100" name="T50"/>
                  <a:gd fmla="*/ 24 h 91" name="T51"/>
                  <a:gd fmla="*/ 26 w 100" name="T52"/>
                  <a:gd fmla="*/ 20 h 91" name="T53"/>
                  <a:gd fmla="*/ 12 w 100" name="T54"/>
                  <a:gd fmla="*/ 5 h 91" name="T55"/>
                  <a:gd fmla="*/ 15 w 100" name="T56"/>
                  <a:gd fmla="*/ 3 h 91" name="T57"/>
                  <a:gd fmla="*/ 25 w 100" name="T58"/>
                  <a:gd fmla="*/ 5 h 91" name="T59"/>
                  <a:gd fmla="*/ 35 w 100" name="T60"/>
                  <a:gd fmla="*/ 14 h 91" name="T61"/>
                  <a:gd fmla="*/ 40 w 100" name="T62"/>
                  <a:gd fmla="*/ 10 h 91" name="T63"/>
                  <a:gd fmla="*/ 41 w 100" name="T64"/>
                  <a:gd fmla="*/ 11 h 91" name="T65"/>
                  <a:gd fmla="*/ 41 w 100" name="T66"/>
                  <a:gd fmla="*/ 13 h 91" name="T67"/>
                  <a:gd fmla="*/ 37 w 100" name="T68"/>
                  <a:gd fmla="*/ 15 h 91" name="T69"/>
                  <a:gd fmla="*/ 54 w 100" name="T70"/>
                  <a:gd fmla="*/ 29 h 91" name="T71"/>
                  <a:gd fmla="*/ 76 w 100" name="T72"/>
                  <a:gd fmla="*/ 15 h 91" name="T73"/>
                  <a:gd fmla="*/ 98 w 100" name="T74"/>
                  <a:gd fmla="*/ 10 h 91" name="T75"/>
                  <a:gd fmla="*/ 85 w 100" name="T76"/>
                  <a:gd fmla="*/ 29 h 91" name="T77"/>
                  <a:gd fmla="*/ 63 w 100" name="T78"/>
                  <a:gd fmla="*/ 43 h 91" name="T79"/>
                  <a:gd fmla="*/ 69 w 100" name="T80"/>
                  <a:gd fmla="*/ 63 h 91" name="T81"/>
                  <a:gd fmla="*/ 73 w 100" name="T82"/>
                  <a:gd fmla="*/ 60 h 91" name="T83"/>
                  <a:gd fmla="*/ 74 w 100" name="T84"/>
                  <a:gd fmla="*/ 61 h 91" name="T85"/>
                  <a:gd fmla="*/ 74 w 100" name="T86"/>
                  <a:gd fmla="*/ 62 h 91" name="T87"/>
                  <a:gd fmla="*/ 69 w 100" name="T88"/>
                  <a:gd fmla="*/ 65 h 9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1" w="100">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9" name="组合 18"/>
          <p:cNvGrpSpPr/>
          <p:nvPr/>
        </p:nvGrpSpPr>
        <p:grpSpPr>
          <a:xfrm>
            <a:off x="4762154" y="3272658"/>
            <a:ext cx="2647329" cy="1012316"/>
            <a:chOff x="3272825" y="846410"/>
            <a:chExt cx="2647329" cy="1012316"/>
          </a:xfrm>
        </p:grpSpPr>
        <p:sp>
          <p:nvSpPr>
            <p:cNvPr id="20" name="TextBox 7">
              <a:extLst>
                <a:ext uri="{FF2B5EF4-FFF2-40B4-BE49-F238E27FC236}">
                  <a16:creationId xmlns:a16="http://schemas.microsoft.com/office/drawing/2014/main" id="{8DE6CD62-A5CF-42EF-B6BB-0447C20B7252}"/>
                </a:ext>
              </a:extLst>
            </p:cNvPr>
            <p:cNvSpPr txBox="1"/>
            <p:nvPr/>
          </p:nvSpPr>
          <p:spPr>
            <a:xfrm>
              <a:off x="3532629" y="84641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行业调研二</a:t>
              </a:r>
            </a:p>
          </p:txBody>
        </p:sp>
        <p:sp>
          <p:nvSpPr>
            <p:cNvPr id="21" name="文本框 20">
              <a:extLst>
                <a:ext uri="{FF2B5EF4-FFF2-40B4-BE49-F238E27FC236}">
                  <a16:creationId xmlns:a16="http://schemas.microsoft.com/office/drawing/2014/main" id="{503E0C68-DA60-417A-94AF-3E2A39D1D51A}"/>
                </a:ext>
              </a:extLst>
            </p:cNvPr>
            <p:cNvSpPr txBox="1"/>
            <p:nvPr/>
          </p:nvSpPr>
          <p:spPr>
            <a:xfrm>
              <a:off x="3532631" y="1166229"/>
              <a:ext cx="2387523"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点击输入简要文字解说，解说文字尽量概括精炼，不用多余的文字修饰简洁精准解说文字尽量概括精炼。</a:t>
              </a:r>
            </a:p>
          </p:txBody>
        </p:sp>
        <p:grpSp>
          <p:nvGrpSpPr>
            <p:cNvPr id="22" name="组合 21"/>
            <p:cNvGrpSpPr/>
            <p:nvPr/>
          </p:nvGrpSpPr>
          <p:grpSpPr>
            <a:xfrm>
              <a:off x="3272825" y="940875"/>
              <a:ext cx="212766" cy="213364"/>
              <a:chOff x="11280936" y="1742357"/>
              <a:chExt cx="438441" cy="439673"/>
            </a:xfrm>
          </p:grpSpPr>
          <p:sp>
            <p:nvSpPr>
              <p:cNvPr id="23" name="Oval 820"/>
              <p:cNvSpPr>
                <a:spLocks noChangeArrowheads="1"/>
              </p:cNvSpPr>
              <p:nvPr/>
            </p:nvSpPr>
            <p:spPr bwMode="auto">
              <a:xfrm>
                <a:off x="11280936" y="1742357"/>
                <a:ext cx="438441" cy="439673"/>
              </a:xfrm>
              <a:prstGeom prst="ellipse">
                <a:avLst/>
              </a:prstGeom>
              <a:solidFill>
                <a:srgbClr val="1D4C77"/>
              </a:solidFill>
              <a:ln>
                <a:noFill/>
              </a:ln>
              <a:effectLst>
                <a:outerShdw algn="tl" blurRad="254000" dir="2700000" dist="63500" rotWithShape="0">
                  <a:prstClr val="black">
                    <a:alpha val="3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821"/>
              <p:cNvSpPr/>
              <p:nvPr/>
            </p:nvSpPr>
            <p:spPr bwMode="auto">
              <a:xfrm>
                <a:off x="11353598" y="1847041"/>
                <a:ext cx="290652" cy="264789"/>
              </a:xfrm>
              <a:custGeom>
                <a:gdLst>
                  <a:gd fmla="*/ 69 w 100" name="T0"/>
                  <a:gd fmla="*/ 65 h 91" name="T1"/>
                  <a:gd fmla="*/ 73 w 100" name="T2"/>
                  <a:gd fmla="*/ 79 h 91" name="T3"/>
                  <a:gd fmla="*/ 72 w 100" name="T4"/>
                  <a:gd fmla="*/ 89 h 91" name="T5"/>
                  <a:gd fmla="*/ 68 w 100" name="T6"/>
                  <a:gd fmla="*/ 91 h 91" name="T7"/>
                  <a:gd fmla="*/ 60 w 100" name="T8"/>
                  <a:gd fmla="*/ 71 h 91" name="T9"/>
                  <a:gd fmla="*/ 54 w 100" name="T10"/>
                  <a:gd fmla="*/ 75 h 91" name="T11"/>
                  <a:gd fmla="*/ 52 w 100" name="T12"/>
                  <a:gd fmla="*/ 75 h 91" name="T13"/>
                  <a:gd fmla="*/ 52 w 100" name="T14"/>
                  <a:gd fmla="*/ 73 h 91" name="T15"/>
                  <a:gd fmla="*/ 59 w 100" name="T16"/>
                  <a:gd fmla="*/ 69 h 91" name="T17"/>
                  <a:gd fmla="*/ 52 w 100" name="T18"/>
                  <a:gd fmla="*/ 50 h 91" name="T19"/>
                  <a:gd fmla="*/ 22 w 100" name="T20"/>
                  <a:gd fmla="*/ 70 h 91" name="T21"/>
                  <a:gd fmla="*/ 25 w 100" name="T22"/>
                  <a:gd fmla="*/ 82 h 91" name="T23"/>
                  <a:gd fmla="*/ 24 w 100" name="T24"/>
                  <a:gd fmla="*/ 85 h 91" name="T25"/>
                  <a:gd fmla="*/ 13 w 100" name="T26"/>
                  <a:gd fmla="*/ 68 h 91" name="T27"/>
                  <a:gd fmla="*/ 9 w 100" name="T28"/>
                  <a:gd fmla="*/ 71 h 91" name="T29"/>
                  <a:gd fmla="*/ 6 w 100" name="T30"/>
                  <a:gd fmla="*/ 70 h 91" name="T31"/>
                  <a:gd fmla="*/ 7 w 100" name="T32"/>
                  <a:gd fmla="*/ 67 h 91" name="T33"/>
                  <a:gd fmla="*/ 11 w 100" name="T34"/>
                  <a:gd fmla="*/ 64 h 91" name="T35"/>
                  <a:gd fmla="*/ 0 w 100" name="T36"/>
                  <a:gd fmla="*/ 48 h 91" name="T37"/>
                  <a:gd fmla="*/ 3 w 100" name="T38"/>
                  <a:gd fmla="*/ 48 h 91" name="T39"/>
                  <a:gd fmla="*/ 13 w 100" name="T40"/>
                  <a:gd fmla="*/ 55 h 91" name="T41"/>
                  <a:gd fmla="*/ 43 w 100" name="T42"/>
                  <a:gd fmla="*/ 36 h 91" name="T43"/>
                  <a:gd fmla="*/ 28 w 100" name="T44"/>
                  <a:gd fmla="*/ 21 h 91" name="T45"/>
                  <a:gd fmla="*/ 21 w 100" name="T46"/>
                  <a:gd fmla="*/ 26 h 91" name="T47"/>
                  <a:gd fmla="*/ 20 w 100" name="T48"/>
                  <a:gd fmla="*/ 25 h 91" name="T49"/>
                  <a:gd fmla="*/ 20 w 100" name="T50"/>
                  <a:gd fmla="*/ 24 h 91" name="T51"/>
                  <a:gd fmla="*/ 26 w 100" name="T52"/>
                  <a:gd fmla="*/ 20 h 91" name="T53"/>
                  <a:gd fmla="*/ 12 w 100" name="T54"/>
                  <a:gd fmla="*/ 5 h 91" name="T55"/>
                  <a:gd fmla="*/ 15 w 100" name="T56"/>
                  <a:gd fmla="*/ 3 h 91" name="T57"/>
                  <a:gd fmla="*/ 25 w 100" name="T58"/>
                  <a:gd fmla="*/ 5 h 91" name="T59"/>
                  <a:gd fmla="*/ 35 w 100" name="T60"/>
                  <a:gd fmla="*/ 14 h 91" name="T61"/>
                  <a:gd fmla="*/ 40 w 100" name="T62"/>
                  <a:gd fmla="*/ 10 h 91" name="T63"/>
                  <a:gd fmla="*/ 41 w 100" name="T64"/>
                  <a:gd fmla="*/ 11 h 91" name="T65"/>
                  <a:gd fmla="*/ 41 w 100" name="T66"/>
                  <a:gd fmla="*/ 13 h 91" name="T67"/>
                  <a:gd fmla="*/ 37 w 100" name="T68"/>
                  <a:gd fmla="*/ 15 h 91" name="T69"/>
                  <a:gd fmla="*/ 54 w 100" name="T70"/>
                  <a:gd fmla="*/ 29 h 91" name="T71"/>
                  <a:gd fmla="*/ 76 w 100" name="T72"/>
                  <a:gd fmla="*/ 15 h 91" name="T73"/>
                  <a:gd fmla="*/ 98 w 100" name="T74"/>
                  <a:gd fmla="*/ 10 h 91" name="T75"/>
                  <a:gd fmla="*/ 85 w 100" name="T76"/>
                  <a:gd fmla="*/ 29 h 91" name="T77"/>
                  <a:gd fmla="*/ 63 w 100" name="T78"/>
                  <a:gd fmla="*/ 43 h 91" name="T79"/>
                  <a:gd fmla="*/ 69 w 100" name="T80"/>
                  <a:gd fmla="*/ 63 h 91" name="T81"/>
                  <a:gd fmla="*/ 73 w 100" name="T82"/>
                  <a:gd fmla="*/ 60 h 91" name="T83"/>
                  <a:gd fmla="*/ 74 w 100" name="T84"/>
                  <a:gd fmla="*/ 61 h 91" name="T85"/>
                  <a:gd fmla="*/ 74 w 100" name="T86"/>
                  <a:gd fmla="*/ 62 h 91" name="T87"/>
                  <a:gd fmla="*/ 69 w 100" name="T88"/>
                  <a:gd fmla="*/ 65 h 9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1" w="100">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5" name="组合 24"/>
          <p:cNvGrpSpPr/>
          <p:nvPr/>
        </p:nvGrpSpPr>
        <p:grpSpPr>
          <a:xfrm>
            <a:off x="3976009" y="4852444"/>
            <a:ext cx="2647329" cy="1012316"/>
            <a:chOff x="3272825" y="846410"/>
            <a:chExt cx="2647329" cy="1012316"/>
          </a:xfrm>
        </p:grpSpPr>
        <p:sp>
          <p:nvSpPr>
            <p:cNvPr id="26" name="TextBox 7">
              <a:extLst>
                <a:ext uri="{FF2B5EF4-FFF2-40B4-BE49-F238E27FC236}">
                  <a16:creationId xmlns:a16="http://schemas.microsoft.com/office/drawing/2014/main" id="{8DE6CD62-A5CF-42EF-B6BB-0447C20B7252}"/>
                </a:ext>
              </a:extLst>
            </p:cNvPr>
            <p:cNvSpPr txBox="1"/>
            <p:nvPr/>
          </p:nvSpPr>
          <p:spPr>
            <a:xfrm>
              <a:off x="3532629" y="84641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行业调研三</a:t>
              </a:r>
            </a:p>
          </p:txBody>
        </p:sp>
        <p:sp>
          <p:nvSpPr>
            <p:cNvPr id="27" name="文本框 26">
              <a:extLst>
                <a:ext uri="{FF2B5EF4-FFF2-40B4-BE49-F238E27FC236}">
                  <a16:creationId xmlns:a16="http://schemas.microsoft.com/office/drawing/2014/main" id="{503E0C68-DA60-417A-94AF-3E2A39D1D51A}"/>
                </a:ext>
              </a:extLst>
            </p:cNvPr>
            <p:cNvSpPr txBox="1"/>
            <p:nvPr/>
          </p:nvSpPr>
          <p:spPr>
            <a:xfrm>
              <a:off x="3532631" y="1166229"/>
              <a:ext cx="2387523"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点击输入简要文字解说，解说文字尽量概括精炼，不用多余的文字修饰简洁精准解说文字尽量概括精炼。</a:t>
              </a:r>
            </a:p>
          </p:txBody>
        </p:sp>
        <p:grpSp>
          <p:nvGrpSpPr>
            <p:cNvPr id="28" name="组合 27"/>
            <p:cNvGrpSpPr/>
            <p:nvPr/>
          </p:nvGrpSpPr>
          <p:grpSpPr>
            <a:xfrm>
              <a:off x="3272825" y="940875"/>
              <a:ext cx="212766" cy="213364"/>
              <a:chOff x="11280936" y="1742357"/>
              <a:chExt cx="438441" cy="439673"/>
            </a:xfrm>
          </p:grpSpPr>
          <p:sp>
            <p:nvSpPr>
              <p:cNvPr id="29" name="Oval 820"/>
              <p:cNvSpPr>
                <a:spLocks noChangeArrowheads="1"/>
              </p:cNvSpPr>
              <p:nvPr/>
            </p:nvSpPr>
            <p:spPr bwMode="auto">
              <a:xfrm>
                <a:off x="11280936" y="1742357"/>
                <a:ext cx="438441" cy="439673"/>
              </a:xfrm>
              <a:prstGeom prst="ellipse">
                <a:avLst/>
              </a:prstGeom>
              <a:solidFill>
                <a:srgbClr val="1D4C77"/>
              </a:solidFill>
              <a:ln>
                <a:noFill/>
              </a:ln>
              <a:effectLst>
                <a:outerShdw algn="tl" blurRad="254000" dir="2700000" dist="63500" rotWithShape="0">
                  <a:prstClr val="black">
                    <a:alpha val="3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821"/>
              <p:cNvSpPr/>
              <p:nvPr/>
            </p:nvSpPr>
            <p:spPr bwMode="auto">
              <a:xfrm>
                <a:off x="11353598" y="1847041"/>
                <a:ext cx="290652" cy="264789"/>
              </a:xfrm>
              <a:custGeom>
                <a:gdLst>
                  <a:gd fmla="*/ 69 w 100" name="T0"/>
                  <a:gd fmla="*/ 65 h 91" name="T1"/>
                  <a:gd fmla="*/ 73 w 100" name="T2"/>
                  <a:gd fmla="*/ 79 h 91" name="T3"/>
                  <a:gd fmla="*/ 72 w 100" name="T4"/>
                  <a:gd fmla="*/ 89 h 91" name="T5"/>
                  <a:gd fmla="*/ 68 w 100" name="T6"/>
                  <a:gd fmla="*/ 91 h 91" name="T7"/>
                  <a:gd fmla="*/ 60 w 100" name="T8"/>
                  <a:gd fmla="*/ 71 h 91" name="T9"/>
                  <a:gd fmla="*/ 54 w 100" name="T10"/>
                  <a:gd fmla="*/ 75 h 91" name="T11"/>
                  <a:gd fmla="*/ 52 w 100" name="T12"/>
                  <a:gd fmla="*/ 75 h 91" name="T13"/>
                  <a:gd fmla="*/ 52 w 100" name="T14"/>
                  <a:gd fmla="*/ 73 h 91" name="T15"/>
                  <a:gd fmla="*/ 59 w 100" name="T16"/>
                  <a:gd fmla="*/ 69 h 91" name="T17"/>
                  <a:gd fmla="*/ 52 w 100" name="T18"/>
                  <a:gd fmla="*/ 50 h 91" name="T19"/>
                  <a:gd fmla="*/ 22 w 100" name="T20"/>
                  <a:gd fmla="*/ 70 h 91" name="T21"/>
                  <a:gd fmla="*/ 25 w 100" name="T22"/>
                  <a:gd fmla="*/ 82 h 91" name="T23"/>
                  <a:gd fmla="*/ 24 w 100" name="T24"/>
                  <a:gd fmla="*/ 85 h 91" name="T25"/>
                  <a:gd fmla="*/ 13 w 100" name="T26"/>
                  <a:gd fmla="*/ 68 h 91" name="T27"/>
                  <a:gd fmla="*/ 9 w 100" name="T28"/>
                  <a:gd fmla="*/ 71 h 91" name="T29"/>
                  <a:gd fmla="*/ 6 w 100" name="T30"/>
                  <a:gd fmla="*/ 70 h 91" name="T31"/>
                  <a:gd fmla="*/ 7 w 100" name="T32"/>
                  <a:gd fmla="*/ 67 h 91" name="T33"/>
                  <a:gd fmla="*/ 11 w 100" name="T34"/>
                  <a:gd fmla="*/ 64 h 91" name="T35"/>
                  <a:gd fmla="*/ 0 w 100" name="T36"/>
                  <a:gd fmla="*/ 48 h 91" name="T37"/>
                  <a:gd fmla="*/ 3 w 100" name="T38"/>
                  <a:gd fmla="*/ 48 h 91" name="T39"/>
                  <a:gd fmla="*/ 13 w 100" name="T40"/>
                  <a:gd fmla="*/ 55 h 91" name="T41"/>
                  <a:gd fmla="*/ 43 w 100" name="T42"/>
                  <a:gd fmla="*/ 36 h 91" name="T43"/>
                  <a:gd fmla="*/ 28 w 100" name="T44"/>
                  <a:gd fmla="*/ 21 h 91" name="T45"/>
                  <a:gd fmla="*/ 21 w 100" name="T46"/>
                  <a:gd fmla="*/ 26 h 91" name="T47"/>
                  <a:gd fmla="*/ 20 w 100" name="T48"/>
                  <a:gd fmla="*/ 25 h 91" name="T49"/>
                  <a:gd fmla="*/ 20 w 100" name="T50"/>
                  <a:gd fmla="*/ 24 h 91" name="T51"/>
                  <a:gd fmla="*/ 26 w 100" name="T52"/>
                  <a:gd fmla="*/ 20 h 91" name="T53"/>
                  <a:gd fmla="*/ 12 w 100" name="T54"/>
                  <a:gd fmla="*/ 5 h 91" name="T55"/>
                  <a:gd fmla="*/ 15 w 100" name="T56"/>
                  <a:gd fmla="*/ 3 h 91" name="T57"/>
                  <a:gd fmla="*/ 25 w 100" name="T58"/>
                  <a:gd fmla="*/ 5 h 91" name="T59"/>
                  <a:gd fmla="*/ 35 w 100" name="T60"/>
                  <a:gd fmla="*/ 14 h 91" name="T61"/>
                  <a:gd fmla="*/ 40 w 100" name="T62"/>
                  <a:gd fmla="*/ 10 h 91" name="T63"/>
                  <a:gd fmla="*/ 41 w 100" name="T64"/>
                  <a:gd fmla="*/ 11 h 91" name="T65"/>
                  <a:gd fmla="*/ 41 w 100" name="T66"/>
                  <a:gd fmla="*/ 13 h 91" name="T67"/>
                  <a:gd fmla="*/ 37 w 100" name="T68"/>
                  <a:gd fmla="*/ 15 h 91" name="T69"/>
                  <a:gd fmla="*/ 54 w 100" name="T70"/>
                  <a:gd fmla="*/ 29 h 91" name="T71"/>
                  <a:gd fmla="*/ 76 w 100" name="T72"/>
                  <a:gd fmla="*/ 15 h 91" name="T73"/>
                  <a:gd fmla="*/ 98 w 100" name="T74"/>
                  <a:gd fmla="*/ 10 h 91" name="T75"/>
                  <a:gd fmla="*/ 85 w 100" name="T76"/>
                  <a:gd fmla="*/ 29 h 91" name="T77"/>
                  <a:gd fmla="*/ 63 w 100" name="T78"/>
                  <a:gd fmla="*/ 43 h 91" name="T79"/>
                  <a:gd fmla="*/ 69 w 100" name="T80"/>
                  <a:gd fmla="*/ 63 h 91" name="T81"/>
                  <a:gd fmla="*/ 73 w 100" name="T82"/>
                  <a:gd fmla="*/ 60 h 91" name="T83"/>
                  <a:gd fmla="*/ 74 w 100" name="T84"/>
                  <a:gd fmla="*/ 61 h 91" name="T85"/>
                  <a:gd fmla="*/ 74 w 100" name="T86"/>
                  <a:gd fmla="*/ 62 h 91" name="T87"/>
                  <a:gd fmla="*/ 69 w 100" name="T88"/>
                  <a:gd fmla="*/ 65 h 9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1" w="100">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5" name="文本框 34">
            <a:extLst>
              <a:ext uri="{FF2B5EF4-FFF2-40B4-BE49-F238E27FC236}">
                <a16:creationId xmlns:a16="http://schemas.microsoft.com/office/drawing/2014/main" id="{503E0C68-DA60-417A-94AF-3E2A39D1D51A}"/>
              </a:ext>
            </a:extLst>
          </p:cNvPr>
          <p:cNvSpPr txBox="1"/>
          <p:nvPr/>
        </p:nvSpPr>
        <p:spPr>
          <a:xfrm>
            <a:off x="8316997" y="2209876"/>
            <a:ext cx="2243209" cy="147828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点击输入简要文字解说，解说文字尽量概括精炼，不用多余的文字修饰简洁精准。点击输入简要文字解说，解说文字尽量概括精不用多余</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a:t>
            </a:r>
          </a:p>
        </p:txBody>
      </p:sp>
      <p:sp>
        <p:nvSpPr>
          <p:cNvPr id="36" name="TextBox 7">
            <a:extLst>
              <a:ext uri="{FF2B5EF4-FFF2-40B4-BE49-F238E27FC236}">
                <a16:creationId xmlns:a16="http://schemas.microsoft.com/office/drawing/2014/main" id="{8DE6CD62-A5CF-42EF-B6BB-0447C20B7252}"/>
              </a:ext>
            </a:extLst>
          </p:cNvPr>
          <p:cNvSpPr txBox="1"/>
          <p:nvPr/>
        </p:nvSpPr>
        <p:spPr>
          <a:xfrm>
            <a:off x="8316995" y="1532579"/>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调研分析结果</a:t>
            </a:r>
          </a:p>
        </p:txBody>
      </p:sp>
      <p:cxnSp>
        <p:nvCxnSpPr>
          <p:cNvPr id="37" name="直接连接符 36"/>
          <p:cNvCxnSpPr/>
          <p:nvPr/>
        </p:nvCxnSpPr>
        <p:spPr>
          <a:xfrm>
            <a:off x="8430993" y="1964134"/>
            <a:ext cx="44143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149730" y="4572972"/>
            <a:ext cx="2685329" cy="1291788"/>
            <a:chOff x="8149730" y="4608430"/>
            <a:chExt cx="2685329" cy="1291788"/>
          </a:xfrm>
        </p:grpSpPr>
        <p:sp>
          <p:nvSpPr>
            <p:cNvPr id="39" name="TextBox 48"/>
            <p:cNvSpPr txBox="1"/>
            <p:nvPr/>
          </p:nvSpPr>
          <p:spPr>
            <a:xfrm>
              <a:off x="8149730" y="4608430"/>
              <a:ext cx="533694" cy="228600"/>
            </a:xfrm>
            <a:prstGeom prst="rect">
              <a:avLst/>
            </a:prstGeom>
            <a:noFill/>
          </p:spPr>
          <p:txBody>
            <a:bodyPr rtlCol="0" wrap="square">
              <a:spAutoFit/>
            </a:bodyPr>
            <a:lstStyle/>
            <a:p>
              <a:r>
                <a:rPr altLang="en-US" lang="zh-CN"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数据1</a:t>
              </a:r>
            </a:p>
          </p:txBody>
        </p:sp>
        <p:cxnSp>
          <p:nvCxnSpPr>
            <p:cNvPr id="40" name="Straight Connector 49"/>
            <p:cNvCxnSpPr/>
            <p:nvPr/>
          </p:nvCxnSpPr>
          <p:spPr>
            <a:xfrm>
              <a:off x="8781589" y="4710215"/>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50"/>
            <p:cNvSpPr/>
            <p:nvPr/>
          </p:nvSpPr>
          <p:spPr bwMode="auto">
            <a:xfrm>
              <a:off x="8722507" y="4677989"/>
              <a:ext cx="1504570" cy="59080"/>
            </a:xfrm>
            <a:prstGeom prst="roundRect">
              <a:avLst/>
            </a:prstGeom>
            <a:solidFill>
              <a:srgbClr val="1D4C77"/>
            </a:solidFill>
          </p:spPr>
          <p:style>
            <a:lnRef idx="0">
              <a:schemeClr val="accent1"/>
            </a:lnRef>
            <a:fillRef idx="3">
              <a:schemeClr val="accent1"/>
            </a:fillRef>
            <a:effectRef idx="3">
              <a:schemeClr val="accent1"/>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42" name="TextBox 51"/>
            <p:cNvSpPr txBox="1"/>
            <p:nvPr/>
          </p:nvSpPr>
          <p:spPr>
            <a:xfrm>
              <a:off x="10351813" y="4622910"/>
              <a:ext cx="449004" cy="198120"/>
            </a:xfrm>
            <a:prstGeom prst="rect">
              <a:avLst/>
            </a:prstGeom>
            <a:noFill/>
          </p:spPr>
          <p:txBody>
            <a:bodyPr rtlCol="0" wrap="square">
              <a:spAutoFit/>
            </a:bodyPr>
            <a:lstStyle/>
            <a:p>
              <a:r>
                <a:rPr lang="en-US"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89%</a:t>
              </a:r>
            </a:p>
          </p:txBody>
        </p:sp>
        <p:sp>
          <p:nvSpPr>
            <p:cNvPr id="44" name="TextBox 53"/>
            <p:cNvSpPr txBox="1"/>
            <p:nvPr/>
          </p:nvSpPr>
          <p:spPr>
            <a:xfrm>
              <a:off x="8149730" y="4873670"/>
              <a:ext cx="533694" cy="228600"/>
            </a:xfrm>
            <a:prstGeom prst="rect">
              <a:avLst/>
            </a:prstGeom>
            <a:noFill/>
          </p:spPr>
          <p:txBody>
            <a:bodyPr rtlCol="0" wrap="square">
              <a:spAutoFit/>
            </a:bodyPr>
            <a:lstStyle/>
            <a:p>
              <a:r>
                <a:rPr altLang="en-US" lang="zh-CN"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数据2</a:t>
              </a:r>
            </a:p>
          </p:txBody>
        </p:sp>
        <p:cxnSp>
          <p:nvCxnSpPr>
            <p:cNvPr id="45" name="Straight Connector 54"/>
            <p:cNvCxnSpPr/>
            <p:nvPr/>
          </p:nvCxnSpPr>
          <p:spPr>
            <a:xfrm>
              <a:off x="8781589" y="4975411"/>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55"/>
            <p:cNvSpPr/>
            <p:nvPr/>
          </p:nvSpPr>
          <p:spPr bwMode="auto">
            <a:xfrm>
              <a:off x="8722507" y="4943186"/>
              <a:ext cx="1170872" cy="59080"/>
            </a:xfrm>
            <a:prstGeom prst="roundRect">
              <a:avLst/>
            </a:prstGeom>
            <a:solidFill>
              <a:srgbClr val="4F4D50"/>
            </a:solidFill>
          </p:spPr>
          <p:style>
            <a:lnRef idx="0">
              <a:schemeClr val="accent2"/>
            </a:lnRef>
            <a:fillRef idx="3">
              <a:schemeClr val="accent2"/>
            </a:fillRef>
            <a:effectRef idx="3">
              <a:schemeClr val="accent2"/>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47" name="TextBox 56"/>
            <p:cNvSpPr txBox="1"/>
            <p:nvPr/>
          </p:nvSpPr>
          <p:spPr>
            <a:xfrm>
              <a:off x="10351813" y="4888209"/>
              <a:ext cx="449004" cy="198120"/>
            </a:xfrm>
            <a:prstGeom prst="rect">
              <a:avLst/>
            </a:prstGeom>
            <a:noFill/>
          </p:spPr>
          <p:txBody>
            <a:bodyPr rtlCol="0" wrap="square">
              <a:spAutoFit/>
            </a:bodyPr>
            <a:lstStyle/>
            <a:p>
              <a:r>
                <a:rPr lang="en-US"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74%</a:t>
              </a:r>
            </a:p>
          </p:txBody>
        </p:sp>
        <p:sp>
          <p:nvSpPr>
            <p:cNvPr id="49" name="TextBox 58"/>
            <p:cNvSpPr txBox="1"/>
            <p:nvPr/>
          </p:nvSpPr>
          <p:spPr>
            <a:xfrm>
              <a:off x="8149730" y="5138906"/>
              <a:ext cx="533694" cy="228600"/>
            </a:xfrm>
            <a:prstGeom prst="rect">
              <a:avLst/>
            </a:prstGeom>
            <a:noFill/>
          </p:spPr>
          <p:txBody>
            <a:bodyPr rtlCol="0" wrap="square">
              <a:spAutoFit/>
            </a:bodyPr>
            <a:lstStyle/>
            <a:p>
              <a:r>
                <a:rPr altLang="en-US" lang="zh-CN"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数据3</a:t>
              </a:r>
            </a:p>
          </p:txBody>
        </p:sp>
        <p:cxnSp>
          <p:nvCxnSpPr>
            <p:cNvPr id="50" name="Straight Connector 59"/>
            <p:cNvCxnSpPr/>
            <p:nvPr/>
          </p:nvCxnSpPr>
          <p:spPr>
            <a:xfrm>
              <a:off x="8773417" y="5245979"/>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ounded Rectangle 60"/>
            <p:cNvSpPr/>
            <p:nvPr/>
          </p:nvSpPr>
          <p:spPr bwMode="auto">
            <a:xfrm>
              <a:off x="8714335" y="5213754"/>
              <a:ext cx="878154" cy="59080"/>
            </a:xfrm>
            <a:prstGeom prst="roundRect">
              <a:avLst/>
            </a:prstGeom>
            <a:solidFill>
              <a:srgbClr val="1D4C77"/>
            </a:solidFill>
          </p:spPr>
          <p:style>
            <a:lnRef idx="0">
              <a:schemeClr val="accent3"/>
            </a:lnRef>
            <a:fillRef idx="3">
              <a:schemeClr val="accent3"/>
            </a:fillRef>
            <a:effectRef idx="3">
              <a:schemeClr val="accent3"/>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52" name="TextBox 61"/>
            <p:cNvSpPr txBox="1"/>
            <p:nvPr/>
          </p:nvSpPr>
          <p:spPr>
            <a:xfrm>
              <a:off x="10351813" y="5153508"/>
              <a:ext cx="449004" cy="198120"/>
            </a:xfrm>
            <a:prstGeom prst="rect">
              <a:avLst/>
            </a:prstGeom>
            <a:noFill/>
          </p:spPr>
          <p:txBody>
            <a:bodyPr rtlCol="0" wrap="square">
              <a:spAutoFit/>
            </a:bodyPr>
            <a:lstStyle/>
            <a:p>
              <a:r>
                <a:rPr lang="en-US"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65%</a:t>
              </a:r>
            </a:p>
          </p:txBody>
        </p:sp>
        <p:sp>
          <p:nvSpPr>
            <p:cNvPr id="54" name="TextBox 63"/>
            <p:cNvSpPr txBox="1"/>
            <p:nvPr/>
          </p:nvSpPr>
          <p:spPr>
            <a:xfrm>
              <a:off x="8149730" y="5404146"/>
              <a:ext cx="533694" cy="228600"/>
            </a:xfrm>
            <a:prstGeom prst="rect">
              <a:avLst/>
            </a:prstGeom>
            <a:noFill/>
          </p:spPr>
          <p:txBody>
            <a:bodyPr rtlCol="0" wrap="square">
              <a:spAutoFit/>
            </a:bodyPr>
            <a:lstStyle/>
            <a:p>
              <a:r>
                <a:rPr altLang="en-US" lang="zh-CN"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数据4</a:t>
              </a:r>
            </a:p>
          </p:txBody>
        </p:sp>
        <p:cxnSp>
          <p:nvCxnSpPr>
            <p:cNvPr id="55" name="Straight Connector 64"/>
            <p:cNvCxnSpPr/>
            <p:nvPr/>
          </p:nvCxnSpPr>
          <p:spPr>
            <a:xfrm>
              <a:off x="8781589" y="5504695"/>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Rounded Rectangle 65"/>
            <p:cNvSpPr/>
            <p:nvPr/>
          </p:nvSpPr>
          <p:spPr bwMode="auto">
            <a:xfrm>
              <a:off x="8722507" y="5472470"/>
              <a:ext cx="585436" cy="59080"/>
            </a:xfrm>
            <a:prstGeom prst="roundRect">
              <a:avLst/>
            </a:prstGeom>
            <a:solidFill>
              <a:srgbClr val="4F4D50"/>
            </a:solidFill>
          </p:spPr>
          <p:style>
            <a:lnRef idx="0">
              <a:schemeClr val="accent4"/>
            </a:lnRef>
            <a:fillRef idx="3">
              <a:schemeClr val="accent4"/>
            </a:fillRef>
            <a:effectRef idx="3">
              <a:schemeClr val="accent4"/>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57" name="TextBox 66"/>
            <p:cNvSpPr txBox="1"/>
            <p:nvPr/>
          </p:nvSpPr>
          <p:spPr>
            <a:xfrm>
              <a:off x="10351815" y="5418806"/>
              <a:ext cx="425206" cy="198120"/>
            </a:xfrm>
            <a:prstGeom prst="rect">
              <a:avLst/>
            </a:prstGeom>
            <a:noFill/>
          </p:spPr>
          <p:txBody>
            <a:bodyPr rtlCol="0" wrap="square">
              <a:spAutoFit/>
            </a:bodyPr>
            <a:lstStyle/>
            <a:p>
              <a:r>
                <a:rPr lang="en-US"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55%</a:t>
              </a:r>
            </a:p>
          </p:txBody>
        </p:sp>
        <p:sp>
          <p:nvSpPr>
            <p:cNvPr id="59" name="TextBox 68"/>
            <p:cNvSpPr txBox="1"/>
            <p:nvPr/>
          </p:nvSpPr>
          <p:spPr>
            <a:xfrm>
              <a:off x="8149730" y="5669386"/>
              <a:ext cx="533694" cy="228600"/>
            </a:xfrm>
            <a:prstGeom prst="rect">
              <a:avLst/>
            </a:prstGeom>
            <a:noFill/>
          </p:spPr>
          <p:txBody>
            <a:bodyPr rtlCol="0" wrap="square">
              <a:spAutoFit/>
            </a:bodyPr>
            <a:lstStyle/>
            <a:p>
              <a:r>
                <a:rPr altLang="en-US" lang="zh-CN"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数据5</a:t>
              </a:r>
            </a:p>
          </p:txBody>
        </p:sp>
        <p:cxnSp>
          <p:nvCxnSpPr>
            <p:cNvPr id="60" name="Straight Connector 69"/>
            <p:cNvCxnSpPr/>
            <p:nvPr/>
          </p:nvCxnSpPr>
          <p:spPr>
            <a:xfrm>
              <a:off x="8781589" y="5780371"/>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Rounded Rectangle 70"/>
            <p:cNvSpPr/>
            <p:nvPr/>
          </p:nvSpPr>
          <p:spPr bwMode="auto">
            <a:xfrm>
              <a:off x="8722507" y="5748146"/>
              <a:ext cx="819610" cy="59080"/>
            </a:xfrm>
            <a:prstGeom prst="roundRect">
              <a:avLst/>
            </a:prstGeom>
            <a:solidFill>
              <a:srgbClr val="1D4C77"/>
            </a:solidFill>
          </p:spPr>
          <p:style>
            <a:lnRef idx="0">
              <a:schemeClr val="accent5"/>
            </a:lnRef>
            <a:fillRef idx="3">
              <a:schemeClr val="accent5"/>
            </a:fillRef>
            <a:effectRef idx="3">
              <a:schemeClr val="accent5"/>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62" name="TextBox 71"/>
            <p:cNvSpPr txBox="1"/>
            <p:nvPr/>
          </p:nvSpPr>
          <p:spPr>
            <a:xfrm>
              <a:off x="10351813" y="5684105"/>
              <a:ext cx="483244" cy="198120"/>
            </a:xfrm>
            <a:prstGeom prst="rect">
              <a:avLst/>
            </a:prstGeom>
            <a:noFill/>
          </p:spPr>
          <p:txBody>
            <a:bodyPr rtlCol="0" wrap="square">
              <a:spAutoFit/>
            </a:bodyPr>
            <a:lstStyle/>
            <a:p>
              <a:r>
                <a:rPr lang="en-US"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62%</a:t>
              </a:r>
            </a:p>
          </p:txBody>
        </p:sp>
      </p:grpSp>
      <p:sp>
        <p:nvSpPr>
          <p:cNvPr id="63" name="TextBox 7">
            <a:extLst>
              <a:ext uri="{FF2B5EF4-FFF2-40B4-BE49-F238E27FC236}">
                <a16:creationId xmlns:a16="http://schemas.microsoft.com/office/drawing/2014/main" id="{8DE6CD62-A5CF-42EF-B6BB-0447C20B7252}"/>
              </a:ext>
            </a:extLst>
          </p:cNvPr>
          <p:cNvSpPr txBox="1"/>
          <p:nvPr/>
        </p:nvSpPr>
        <p:spPr>
          <a:xfrm>
            <a:off x="8156756" y="4194004"/>
            <a:ext cx="1323439" cy="289560"/>
          </a:xfrm>
          <a:prstGeom prst="rect">
            <a:avLst/>
          </a:prstGeom>
          <a:noFill/>
        </p:spPr>
        <p:txBody>
          <a:bodyPr rtlCol="0" wrap="square">
            <a:spAutoFit/>
          </a:bodyPr>
          <a:lstStyle/>
          <a:p>
            <a:pP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数据显示：</a:t>
            </a:r>
          </a:p>
        </p:txBody>
      </p:sp>
      <p:sp>
        <p:nvSpPr>
          <p:cNvPr id="53" name="椭圆 52"/>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文本框 63"/>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02</a:t>
            </a:r>
          </a:p>
        </p:txBody>
      </p:sp>
      <p:sp>
        <p:nvSpPr>
          <p:cNvPr id="65" name="文本框 64"/>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66" name="文本框 65"/>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行业调研</a:t>
            </a:r>
          </a:p>
        </p:txBody>
      </p:sp>
    </p:spTree>
    <p:extLst>
      <p:ext uri="{BB962C8B-B14F-4D97-AF65-F5344CB8AC3E}">
        <p14:creationId val="105423663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750" fill="hold" id="7"/>
                                        <p:tgtEl>
                                          <p:spTgt spid="53"/>
                                        </p:tgtEl>
                                        <p:attrNameLst>
                                          <p:attrName>ppt_x</p:attrName>
                                        </p:attrNameLst>
                                      </p:cBhvr>
                                      <p:tavLst>
                                        <p:tav tm="0">
                                          <p:val>
                                            <p:strVal val="0-#ppt_w/2"/>
                                          </p:val>
                                        </p:tav>
                                        <p:tav tm="100000">
                                          <p:val>
                                            <p:strVal val="#ppt_x"/>
                                          </p:val>
                                        </p:tav>
                                      </p:tavLst>
                                    </p:anim>
                                    <p:anim calcmode="lin" valueType="num">
                                      <p:cBhvr additive="base">
                                        <p:cTn dur="750" fill="hold" id="8"/>
                                        <p:tgtEl>
                                          <p:spTgt spid="5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58"/>
                                        </p:tgtEl>
                                        <p:attrNameLst>
                                          <p:attrName>style.visibility</p:attrName>
                                        </p:attrNameLst>
                                      </p:cBhvr>
                                      <p:to>
                                        <p:strVal val="visible"/>
                                      </p:to>
                                    </p:set>
                                    <p:anim calcmode="lin" valueType="num">
                                      <p:cBhvr additive="base">
                                        <p:cTn dur="750" fill="hold" id="11"/>
                                        <p:tgtEl>
                                          <p:spTgt spid="58"/>
                                        </p:tgtEl>
                                        <p:attrNameLst>
                                          <p:attrName>ppt_x</p:attrName>
                                        </p:attrNameLst>
                                      </p:cBhvr>
                                      <p:tavLst>
                                        <p:tav tm="0">
                                          <p:val>
                                            <p:strVal val="1+#ppt_w/2"/>
                                          </p:val>
                                        </p:tav>
                                        <p:tav tm="100000">
                                          <p:val>
                                            <p:strVal val="#ppt_x"/>
                                          </p:val>
                                        </p:tav>
                                      </p:tavLst>
                                    </p:anim>
                                    <p:anim calcmode="lin" valueType="num">
                                      <p:cBhvr additive="base">
                                        <p:cTn dur="750" fill="hold" id="12"/>
                                        <p:tgtEl>
                                          <p:spTgt spid="58"/>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64"/>
                                        </p:tgtEl>
                                        <p:attrNameLst>
                                          <p:attrName>style.visibility</p:attrName>
                                        </p:attrNameLst>
                                      </p:cBhvr>
                                      <p:to>
                                        <p:strVal val="visible"/>
                                      </p:to>
                                    </p:set>
                                    <p:anim calcmode="lin" valueType="num">
                                      <p:cBhvr>
                                        <p:cTn dur="500" fill="hold" id="15"/>
                                        <p:tgtEl>
                                          <p:spTgt spid="64"/>
                                        </p:tgtEl>
                                        <p:attrNameLst>
                                          <p:attrName>ppt_w</p:attrName>
                                        </p:attrNameLst>
                                      </p:cBhvr>
                                      <p:tavLst>
                                        <p:tav tm="0">
                                          <p:val>
                                            <p:fltVal val="0"/>
                                          </p:val>
                                        </p:tav>
                                        <p:tav tm="100000">
                                          <p:val>
                                            <p:strVal val="#ppt_w"/>
                                          </p:val>
                                        </p:tav>
                                      </p:tavLst>
                                    </p:anim>
                                    <p:anim calcmode="lin" valueType="num">
                                      <p:cBhvr>
                                        <p:cTn dur="500" fill="hold" id="16"/>
                                        <p:tgtEl>
                                          <p:spTgt spid="64"/>
                                        </p:tgtEl>
                                        <p:attrNameLst>
                                          <p:attrName>ppt_h</p:attrName>
                                        </p:attrNameLst>
                                      </p:cBhvr>
                                      <p:tavLst>
                                        <p:tav tm="0">
                                          <p:val>
                                            <p:fltVal val="0"/>
                                          </p:val>
                                        </p:tav>
                                        <p:tav tm="100000">
                                          <p:val>
                                            <p:strVal val="#ppt_h"/>
                                          </p:val>
                                        </p:tav>
                                      </p:tavLst>
                                    </p:anim>
                                    <p:animEffect filter="fade" transition="in">
                                      <p:cBhvr>
                                        <p:cTn dur="500" id="17"/>
                                        <p:tgtEl>
                                          <p:spTgt spid="64"/>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66"/>
                                        </p:tgtEl>
                                        <p:attrNameLst>
                                          <p:attrName>style.visibility</p:attrName>
                                        </p:attrNameLst>
                                      </p:cBhvr>
                                      <p:to>
                                        <p:strVal val="visible"/>
                                      </p:to>
                                    </p:set>
                                    <p:anim calcmode="lin" valueType="num">
                                      <p:cBhvr additive="base">
                                        <p:cTn dur="500" id="21"/>
                                        <p:tgtEl>
                                          <p:spTgt spid="66"/>
                                        </p:tgtEl>
                                        <p:attrNameLst>
                                          <p:attrName>ppt_y</p:attrName>
                                        </p:attrNameLst>
                                      </p:cBhvr>
                                      <p:tavLst>
                                        <p:tav tm="0">
                                          <p:val>
                                            <p:strVal val="#ppt_y+#ppt_h*1.125000"/>
                                          </p:val>
                                        </p:tav>
                                        <p:tav tm="100000">
                                          <p:val>
                                            <p:strVal val="#ppt_y"/>
                                          </p:val>
                                        </p:tav>
                                      </p:tavLst>
                                    </p:anim>
                                    <p:animEffect filter="wipe(up)" transition="in">
                                      <p:cBhvr>
                                        <p:cTn dur="500" id="22"/>
                                        <p:tgtEl>
                                          <p:spTgt spid="66"/>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65"/>
                                        </p:tgtEl>
                                        <p:attrNameLst>
                                          <p:attrName>style.visibility</p:attrName>
                                        </p:attrNameLst>
                                      </p:cBhvr>
                                      <p:to>
                                        <p:strVal val="visible"/>
                                      </p:to>
                                    </p:set>
                                    <p:animEffect filter="wipe(left)" transition="in">
                                      <p:cBhvr>
                                        <p:cTn dur="500" id="26"/>
                                        <p:tgtEl>
                                          <p:spTgt spid="65"/>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p:cTn dur="500" fill="hold" id="29"/>
                                        <p:tgtEl>
                                          <p:spTgt spid="3"/>
                                        </p:tgtEl>
                                        <p:attrNameLst>
                                          <p:attrName>ppt_w</p:attrName>
                                        </p:attrNameLst>
                                      </p:cBhvr>
                                      <p:tavLst>
                                        <p:tav tm="0">
                                          <p:val>
                                            <p:fltVal val="0"/>
                                          </p:val>
                                        </p:tav>
                                        <p:tav tm="100000">
                                          <p:val>
                                            <p:strVal val="#ppt_w"/>
                                          </p:val>
                                        </p:tav>
                                      </p:tavLst>
                                    </p:anim>
                                    <p:anim calcmode="lin" valueType="num">
                                      <p:cBhvr>
                                        <p:cTn dur="500" fill="hold" id="30"/>
                                        <p:tgtEl>
                                          <p:spTgt spid="3"/>
                                        </p:tgtEl>
                                        <p:attrNameLst>
                                          <p:attrName>ppt_h</p:attrName>
                                        </p:attrNameLst>
                                      </p:cBhvr>
                                      <p:tavLst>
                                        <p:tav tm="0">
                                          <p:val>
                                            <p:fltVal val="0"/>
                                          </p:val>
                                        </p:tav>
                                        <p:tav tm="100000">
                                          <p:val>
                                            <p:strVal val="#ppt_h"/>
                                          </p:val>
                                        </p:tav>
                                      </p:tavLst>
                                    </p:anim>
                                    <p:animEffect filter="fade" transition="in">
                                      <p:cBhvr>
                                        <p:cTn dur="500" id="31"/>
                                        <p:tgtEl>
                                          <p:spTgt spid="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4"/>
                                        </p:tgtEl>
                                        <p:attrNameLst>
                                          <p:attrName>style.visibility</p:attrName>
                                        </p:attrNameLst>
                                      </p:cBhvr>
                                      <p:to>
                                        <p:strVal val="visible"/>
                                      </p:to>
                                    </p:set>
                                    <p:anim calcmode="lin" valueType="num">
                                      <p:cBhvr>
                                        <p:cTn dur="500" fill="hold" id="34"/>
                                        <p:tgtEl>
                                          <p:spTgt spid="4"/>
                                        </p:tgtEl>
                                        <p:attrNameLst>
                                          <p:attrName>ppt_w</p:attrName>
                                        </p:attrNameLst>
                                      </p:cBhvr>
                                      <p:tavLst>
                                        <p:tav tm="0">
                                          <p:val>
                                            <p:fltVal val="0"/>
                                          </p:val>
                                        </p:tav>
                                        <p:tav tm="100000">
                                          <p:val>
                                            <p:strVal val="#ppt_w"/>
                                          </p:val>
                                        </p:tav>
                                      </p:tavLst>
                                    </p:anim>
                                    <p:anim calcmode="lin" valueType="num">
                                      <p:cBhvr>
                                        <p:cTn dur="500" fill="hold" id="35"/>
                                        <p:tgtEl>
                                          <p:spTgt spid="4"/>
                                        </p:tgtEl>
                                        <p:attrNameLst>
                                          <p:attrName>ppt_h</p:attrName>
                                        </p:attrNameLst>
                                      </p:cBhvr>
                                      <p:tavLst>
                                        <p:tav tm="0">
                                          <p:val>
                                            <p:fltVal val="0"/>
                                          </p:val>
                                        </p:tav>
                                        <p:tav tm="100000">
                                          <p:val>
                                            <p:strVal val="#ppt_h"/>
                                          </p:val>
                                        </p:tav>
                                      </p:tavLst>
                                    </p:anim>
                                    <p:animEffect filter="fade" transition="in">
                                      <p:cBhvr>
                                        <p:cTn dur="500" id="36"/>
                                        <p:tgtEl>
                                          <p:spTgt spid="4"/>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5"/>
                                        </p:tgtEl>
                                        <p:attrNameLst>
                                          <p:attrName>style.visibility</p:attrName>
                                        </p:attrNameLst>
                                      </p:cBhvr>
                                      <p:to>
                                        <p:strVal val="visible"/>
                                      </p:to>
                                    </p:set>
                                    <p:anim calcmode="lin" valueType="num">
                                      <p:cBhvr>
                                        <p:cTn dur="500" fill="hold" id="39"/>
                                        <p:tgtEl>
                                          <p:spTgt spid="5"/>
                                        </p:tgtEl>
                                        <p:attrNameLst>
                                          <p:attrName>ppt_w</p:attrName>
                                        </p:attrNameLst>
                                      </p:cBhvr>
                                      <p:tavLst>
                                        <p:tav tm="0">
                                          <p:val>
                                            <p:fltVal val="0"/>
                                          </p:val>
                                        </p:tav>
                                        <p:tav tm="100000">
                                          <p:val>
                                            <p:strVal val="#ppt_w"/>
                                          </p:val>
                                        </p:tav>
                                      </p:tavLst>
                                    </p:anim>
                                    <p:anim calcmode="lin" valueType="num">
                                      <p:cBhvr>
                                        <p:cTn dur="500" fill="hold" id="40"/>
                                        <p:tgtEl>
                                          <p:spTgt spid="5"/>
                                        </p:tgtEl>
                                        <p:attrNameLst>
                                          <p:attrName>ppt_h</p:attrName>
                                        </p:attrNameLst>
                                      </p:cBhvr>
                                      <p:tavLst>
                                        <p:tav tm="0">
                                          <p:val>
                                            <p:fltVal val="0"/>
                                          </p:val>
                                        </p:tav>
                                        <p:tav tm="100000">
                                          <p:val>
                                            <p:strVal val="#ppt_h"/>
                                          </p:val>
                                        </p:tav>
                                      </p:tavLst>
                                    </p:anim>
                                    <p:animEffect filter="fade" transition="in">
                                      <p:cBhvr>
                                        <p:cTn dur="500" id="41"/>
                                        <p:tgtEl>
                                          <p:spTgt spid="5"/>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id="44" nodeType="clickEffect" presetClass="entr" presetID="2" presetSubtype="8">
                                  <p:stCondLst>
                                    <p:cond delay="0"/>
                                  </p:stCondLst>
                                  <p:childTnLst>
                                    <p:set>
                                      <p:cBhvr>
                                        <p:cTn dur="1" fill="hold" id="45">
                                          <p:stCondLst>
                                            <p:cond delay="0"/>
                                          </p:stCondLst>
                                        </p:cTn>
                                        <p:tgtEl>
                                          <p:spTgt spid="18"/>
                                        </p:tgtEl>
                                        <p:attrNameLst>
                                          <p:attrName>style.visibility</p:attrName>
                                        </p:attrNameLst>
                                      </p:cBhvr>
                                      <p:to>
                                        <p:strVal val="visible"/>
                                      </p:to>
                                    </p:set>
                                    <p:anim calcmode="lin" valueType="num">
                                      <p:cBhvr additive="base">
                                        <p:cTn dur="500" fill="hold" id="46"/>
                                        <p:tgtEl>
                                          <p:spTgt spid="18"/>
                                        </p:tgtEl>
                                        <p:attrNameLst>
                                          <p:attrName>ppt_x</p:attrName>
                                        </p:attrNameLst>
                                      </p:cBhvr>
                                      <p:tavLst>
                                        <p:tav tm="0">
                                          <p:val>
                                            <p:strVal val="0-#ppt_w/2"/>
                                          </p:val>
                                        </p:tav>
                                        <p:tav tm="100000">
                                          <p:val>
                                            <p:strVal val="#ppt_x"/>
                                          </p:val>
                                        </p:tav>
                                      </p:tavLst>
                                    </p:anim>
                                    <p:anim calcmode="lin" valueType="num">
                                      <p:cBhvr additive="base">
                                        <p:cTn dur="500" fill="hold" id="47"/>
                                        <p:tgtEl>
                                          <p:spTgt spid="18"/>
                                        </p:tgtEl>
                                        <p:attrNameLst>
                                          <p:attrName>ppt_y</p:attrName>
                                        </p:attrNameLst>
                                      </p:cBhvr>
                                      <p:tavLst>
                                        <p:tav tm="0">
                                          <p:val>
                                            <p:strVal val="#ppt_y"/>
                                          </p:val>
                                        </p:tav>
                                        <p:tav tm="100000">
                                          <p:val>
                                            <p:strVal val="#ppt_y"/>
                                          </p:val>
                                        </p:tav>
                                      </p:tavLst>
                                    </p:anim>
                                  </p:childTnLst>
                                </p:cTn>
                              </p:par>
                              <p:par>
                                <p:cTn fill="hold" id="48" nodeType="withEffect" presetClass="entr" presetID="2" presetSubtype="8">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500" fill="hold" id="50"/>
                                        <p:tgtEl>
                                          <p:spTgt spid="19"/>
                                        </p:tgtEl>
                                        <p:attrNameLst>
                                          <p:attrName>ppt_x</p:attrName>
                                        </p:attrNameLst>
                                      </p:cBhvr>
                                      <p:tavLst>
                                        <p:tav tm="0">
                                          <p:val>
                                            <p:strVal val="0-#ppt_w/2"/>
                                          </p:val>
                                        </p:tav>
                                        <p:tav tm="100000">
                                          <p:val>
                                            <p:strVal val="#ppt_x"/>
                                          </p:val>
                                        </p:tav>
                                      </p:tavLst>
                                    </p:anim>
                                    <p:anim calcmode="lin" valueType="num">
                                      <p:cBhvr additive="base">
                                        <p:cTn dur="500" fill="hold" id="51"/>
                                        <p:tgtEl>
                                          <p:spTgt spid="19"/>
                                        </p:tgtEl>
                                        <p:attrNameLst>
                                          <p:attrName>ppt_y</p:attrName>
                                        </p:attrNameLst>
                                      </p:cBhvr>
                                      <p:tavLst>
                                        <p:tav tm="0">
                                          <p:val>
                                            <p:strVal val="#ppt_y"/>
                                          </p:val>
                                        </p:tav>
                                        <p:tav tm="100000">
                                          <p:val>
                                            <p:strVal val="#ppt_y"/>
                                          </p:val>
                                        </p:tav>
                                      </p:tavLst>
                                    </p:anim>
                                  </p:childTnLst>
                                </p:cTn>
                              </p:par>
                              <p:par>
                                <p:cTn fill="hold" id="52" nodeType="withEffect" presetClass="entr" presetID="2" presetSubtype="8">
                                  <p:stCondLst>
                                    <p:cond delay="0"/>
                                  </p:stCondLst>
                                  <p:childTnLst>
                                    <p:set>
                                      <p:cBhvr>
                                        <p:cTn dur="1" fill="hold" id="53">
                                          <p:stCondLst>
                                            <p:cond delay="0"/>
                                          </p:stCondLst>
                                        </p:cTn>
                                        <p:tgtEl>
                                          <p:spTgt spid="25"/>
                                        </p:tgtEl>
                                        <p:attrNameLst>
                                          <p:attrName>style.visibility</p:attrName>
                                        </p:attrNameLst>
                                      </p:cBhvr>
                                      <p:to>
                                        <p:strVal val="visible"/>
                                      </p:to>
                                    </p:set>
                                    <p:anim calcmode="lin" valueType="num">
                                      <p:cBhvr additive="base">
                                        <p:cTn dur="500" fill="hold" id="54"/>
                                        <p:tgtEl>
                                          <p:spTgt spid="25"/>
                                        </p:tgtEl>
                                        <p:attrNameLst>
                                          <p:attrName>ppt_x</p:attrName>
                                        </p:attrNameLst>
                                      </p:cBhvr>
                                      <p:tavLst>
                                        <p:tav tm="0">
                                          <p:val>
                                            <p:strVal val="0-#ppt_w/2"/>
                                          </p:val>
                                        </p:tav>
                                        <p:tav tm="100000">
                                          <p:val>
                                            <p:strVal val="#ppt_x"/>
                                          </p:val>
                                        </p:tav>
                                      </p:tavLst>
                                    </p:anim>
                                    <p:anim calcmode="lin" valueType="num">
                                      <p:cBhvr additive="base">
                                        <p:cTn dur="500" fill="hold" id="55"/>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2" presetSubtype="4">
                                  <p:stCondLst>
                                    <p:cond delay="0"/>
                                  </p:stCondLst>
                                  <p:childTnLst>
                                    <p:set>
                                      <p:cBhvr>
                                        <p:cTn dur="1" fill="hold" id="59">
                                          <p:stCondLst>
                                            <p:cond delay="0"/>
                                          </p:stCondLst>
                                        </p:cTn>
                                        <p:tgtEl>
                                          <p:spTgt spid="35"/>
                                        </p:tgtEl>
                                        <p:attrNameLst>
                                          <p:attrName>style.visibility</p:attrName>
                                        </p:attrNameLst>
                                      </p:cBhvr>
                                      <p:to>
                                        <p:strVal val="visible"/>
                                      </p:to>
                                    </p:set>
                                    <p:anim calcmode="lin" valueType="num">
                                      <p:cBhvr additive="base">
                                        <p:cTn dur="500" fill="hold" id="60"/>
                                        <p:tgtEl>
                                          <p:spTgt spid="35"/>
                                        </p:tgtEl>
                                        <p:attrNameLst>
                                          <p:attrName>ppt_x</p:attrName>
                                        </p:attrNameLst>
                                      </p:cBhvr>
                                      <p:tavLst>
                                        <p:tav tm="0">
                                          <p:val>
                                            <p:strVal val="#ppt_x"/>
                                          </p:val>
                                        </p:tav>
                                        <p:tav tm="100000">
                                          <p:val>
                                            <p:strVal val="#ppt_x"/>
                                          </p:val>
                                        </p:tav>
                                      </p:tavLst>
                                    </p:anim>
                                    <p:anim calcmode="lin" valueType="num">
                                      <p:cBhvr additive="base">
                                        <p:cTn dur="500" fill="hold" id="61"/>
                                        <p:tgtEl>
                                          <p:spTgt spid="35"/>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36"/>
                                        </p:tgtEl>
                                        <p:attrNameLst>
                                          <p:attrName>style.visibility</p:attrName>
                                        </p:attrNameLst>
                                      </p:cBhvr>
                                      <p:to>
                                        <p:strVal val="visible"/>
                                      </p:to>
                                    </p:set>
                                    <p:anim calcmode="lin" valueType="num">
                                      <p:cBhvr additive="base">
                                        <p:cTn dur="500" fill="hold" id="64"/>
                                        <p:tgtEl>
                                          <p:spTgt spid="36"/>
                                        </p:tgtEl>
                                        <p:attrNameLst>
                                          <p:attrName>ppt_x</p:attrName>
                                        </p:attrNameLst>
                                      </p:cBhvr>
                                      <p:tavLst>
                                        <p:tav tm="0">
                                          <p:val>
                                            <p:strVal val="#ppt_x"/>
                                          </p:val>
                                        </p:tav>
                                        <p:tav tm="100000">
                                          <p:val>
                                            <p:strVal val="#ppt_x"/>
                                          </p:val>
                                        </p:tav>
                                      </p:tavLst>
                                    </p:anim>
                                    <p:anim calcmode="lin" valueType="num">
                                      <p:cBhvr additive="base">
                                        <p:cTn dur="500" fill="hold" id="65"/>
                                        <p:tgtEl>
                                          <p:spTgt spid="36"/>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4">
                                  <p:stCondLst>
                                    <p:cond delay="0"/>
                                  </p:stCondLst>
                                  <p:childTnLst>
                                    <p:set>
                                      <p:cBhvr>
                                        <p:cTn dur="1" fill="hold" id="67">
                                          <p:stCondLst>
                                            <p:cond delay="0"/>
                                          </p:stCondLst>
                                        </p:cTn>
                                        <p:tgtEl>
                                          <p:spTgt spid="37"/>
                                        </p:tgtEl>
                                        <p:attrNameLst>
                                          <p:attrName>style.visibility</p:attrName>
                                        </p:attrNameLst>
                                      </p:cBhvr>
                                      <p:to>
                                        <p:strVal val="visible"/>
                                      </p:to>
                                    </p:set>
                                    <p:anim calcmode="lin" valueType="num">
                                      <p:cBhvr additive="base">
                                        <p:cTn dur="500" fill="hold" id="68"/>
                                        <p:tgtEl>
                                          <p:spTgt spid="37"/>
                                        </p:tgtEl>
                                        <p:attrNameLst>
                                          <p:attrName>ppt_x</p:attrName>
                                        </p:attrNameLst>
                                      </p:cBhvr>
                                      <p:tavLst>
                                        <p:tav tm="0">
                                          <p:val>
                                            <p:strVal val="#ppt_x"/>
                                          </p:val>
                                        </p:tav>
                                        <p:tav tm="100000">
                                          <p:val>
                                            <p:strVal val="#ppt_x"/>
                                          </p:val>
                                        </p:tav>
                                      </p:tavLst>
                                    </p:anim>
                                    <p:anim calcmode="lin" valueType="num">
                                      <p:cBhvr additive="base">
                                        <p:cTn dur="500" fill="hold" id="69"/>
                                        <p:tgtEl>
                                          <p:spTgt spid="37"/>
                                        </p:tgtEl>
                                        <p:attrNameLst>
                                          <p:attrName>ppt_y</p:attrName>
                                        </p:attrNameLst>
                                      </p:cBhvr>
                                      <p:tavLst>
                                        <p:tav tm="0">
                                          <p:val>
                                            <p:strVal val="1+#ppt_h/2"/>
                                          </p:val>
                                        </p:tav>
                                        <p:tav tm="100000">
                                          <p:val>
                                            <p:strVal val="#ppt_y"/>
                                          </p:val>
                                        </p:tav>
                                      </p:tavLst>
                                    </p:anim>
                                  </p:childTnLst>
                                </p:cTn>
                              </p:par>
                              <p:par>
                                <p:cTn fill="hold" id="70" nodeType="withEffect" presetClass="entr" presetID="2" presetSubtype="4">
                                  <p:stCondLst>
                                    <p:cond delay="0"/>
                                  </p:stCondLst>
                                  <p:childTnLst>
                                    <p:set>
                                      <p:cBhvr>
                                        <p:cTn dur="1" fill="hold" id="71">
                                          <p:stCondLst>
                                            <p:cond delay="0"/>
                                          </p:stCondLst>
                                        </p:cTn>
                                        <p:tgtEl>
                                          <p:spTgt spid="9"/>
                                        </p:tgtEl>
                                        <p:attrNameLst>
                                          <p:attrName>style.visibility</p:attrName>
                                        </p:attrNameLst>
                                      </p:cBhvr>
                                      <p:to>
                                        <p:strVal val="visible"/>
                                      </p:to>
                                    </p:set>
                                    <p:anim calcmode="lin" valueType="num">
                                      <p:cBhvr additive="base">
                                        <p:cTn dur="500" fill="hold" id="72"/>
                                        <p:tgtEl>
                                          <p:spTgt spid="9"/>
                                        </p:tgtEl>
                                        <p:attrNameLst>
                                          <p:attrName>ppt_x</p:attrName>
                                        </p:attrNameLst>
                                      </p:cBhvr>
                                      <p:tavLst>
                                        <p:tav tm="0">
                                          <p:val>
                                            <p:strVal val="#ppt_x"/>
                                          </p:val>
                                        </p:tav>
                                        <p:tav tm="100000">
                                          <p:val>
                                            <p:strVal val="#ppt_x"/>
                                          </p:val>
                                        </p:tav>
                                      </p:tavLst>
                                    </p:anim>
                                    <p:anim calcmode="lin" valueType="num">
                                      <p:cBhvr additive="base">
                                        <p:cTn dur="500" fill="hold" id="73"/>
                                        <p:tgtEl>
                                          <p:spTgt spid="9"/>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63"/>
                                        </p:tgtEl>
                                        <p:attrNameLst>
                                          <p:attrName>style.visibility</p:attrName>
                                        </p:attrNameLst>
                                      </p:cBhvr>
                                      <p:to>
                                        <p:strVal val="visible"/>
                                      </p:to>
                                    </p:set>
                                    <p:anim calcmode="lin" valueType="num">
                                      <p:cBhvr additive="base">
                                        <p:cTn dur="500" fill="hold" id="76"/>
                                        <p:tgtEl>
                                          <p:spTgt spid="63"/>
                                        </p:tgtEl>
                                        <p:attrNameLst>
                                          <p:attrName>ppt_x</p:attrName>
                                        </p:attrNameLst>
                                      </p:cBhvr>
                                      <p:tavLst>
                                        <p:tav tm="0">
                                          <p:val>
                                            <p:strVal val="#ppt_x"/>
                                          </p:val>
                                        </p:tav>
                                        <p:tav tm="100000">
                                          <p:val>
                                            <p:strVal val="#ppt_x"/>
                                          </p:val>
                                        </p:tav>
                                      </p:tavLst>
                                    </p:anim>
                                    <p:anim calcmode="lin" valueType="num">
                                      <p:cBhvr additive="base">
                                        <p:cTn dur="500" fill="hold" id="77"/>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35"/>
      <p:bldP grpId="0" spid="36"/>
      <p:bldP grpId="0" spid="63"/>
      <p:bldP grpId="0" spid="53"/>
      <p:bldP grpId="0" spid="58"/>
      <p:bldP grpId="0" spid="64"/>
      <p:bldP grpId="0" spid="65"/>
      <p:bldP grpId="0" spid="6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7535969" y="2012467"/>
            <a:ext cx="3332441" cy="4103704"/>
          </a:xfrm>
          <a:prstGeom prst="rect">
            <a:avLst/>
          </a:prstGeom>
          <a:noFill/>
          <a:ln w="762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pic>
        <p:nvPicPr>
          <p:cNvPr id="15" name="图片 14">
            <a:extLst>
              <a:ext uri="{FF2B5EF4-FFF2-40B4-BE49-F238E27FC236}">
                <a16:creationId xmlns:a16="http://schemas.microsoft.com/office/drawing/2014/main" id="{766A61E0-837D-4E70-8204-DA34C6D9F07F}"/>
              </a:ext>
            </a:extLst>
          </p:cNvPr>
          <p:cNvPicPr>
            <a:picLocks noChangeAspect="1"/>
          </p:cNvPicPr>
          <p:nvPr/>
        </p:nvPicPr>
        <p:blipFill>
          <a:blip r:embed="rId3">
            <a:extLst>
              <a:ext uri="{28A0092B-C50C-407E-A947-70E740481C1C}">
                <a14:useLocalDpi val="0"/>
              </a:ext>
            </a:extLst>
          </a:blip>
          <a:srcRect l="25879" r="25879"/>
          <a:stretch>
            <a:fillRect/>
          </a:stretch>
        </p:blipFill>
        <p:spPr>
          <a:xfrm>
            <a:off x="7187221" y="1564106"/>
            <a:ext cx="3343517" cy="4283242"/>
          </a:xfrm>
          <a:prstGeom prst="rect">
            <a:avLst/>
          </a:prstGeom>
          <a:effectLst>
            <a:outerShdw algn="tl" blurRad="254000" dir="2700000" dist="63500" rotWithShape="0">
              <a:prstClr val="black">
                <a:alpha val="30000"/>
              </a:prstClr>
            </a:outerShdw>
          </a:effectLst>
        </p:spPr>
      </p:pic>
      <p:grpSp>
        <p:nvGrpSpPr>
          <p:cNvPr id="8" name="组合 7"/>
          <p:cNvGrpSpPr/>
          <p:nvPr/>
        </p:nvGrpSpPr>
        <p:grpSpPr>
          <a:xfrm>
            <a:off x="1628035" y="2080120"/>
            <a:ext cx="4467965" cy="783342"/>
            <a:chOff x="1628035" y="2080120"/>
            <a:chExt cx="4467965" cy="783342"/>
          </a:xfrm>
        </p:grpSpPr>
        <p:sp>
          <p:nvSpPr>
            <p:cNvPr id="39" name="TextBox 7">
              <a:extLst>
                <a:ext uri="{FF2B5EF4-FFF2-40B4-BE49-F238E27FC236}">
                  <a16:creationId xmlns:a16="http://schemas.microsoft.com/office/drawing/2014/main" id="{D560C46C-2D35-4D3B-AC62-10B674442350}"/>
                </a:ext>
              </a:extLst>
            </p:cNvPr>
            <p:cNvSpPr txBox="1"/>
            <p:nvPr/>
          </p:nvSpPr>
          <p:spPr>
            <a:xfrm>
              <a:off x="2276256" y="2080120"/>
              <a:ext cx="1515488"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可行性分析一</a:t>
              </a:r>
            </a:p>
          </p:txBody>
        </p:sp>
        <p:sp>
          <p:nvSpPr>
            <p:cNvPr id="40" name="文本框 39">
              <a:extLst>
                <a:ext uri="{FF2B5EF4-FFF2-40B4-BE49-F238E27FC236}">
                  <a16:creationId xmlns:a16="http://schemas.microsoft.com/office/drawing/2014/main" id="{72B5AEE0-D7CD-4D0A-99A1-942A27D36C2F}"/>
                </a:ext>
              </a:extLst>
            </p:cNvPr>
            <p:cNvSpPr txBox="1"/>
            <p:nvPr/>
          </p:nvSpPr>
          <p:spPr>
            <a:xfrm>
              <a:off x="2276256" y="2364543"/>
              <a:ext cx="3819744" cy="48768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nvGrpSpPr>
            <p:cNvPr id="11" name="组合 10"/>
            <p:cNvGrpSpPr/>
            <p:nvPr/>
          </p:nvGrpSpPr>
          <p:grpSpPr>
            <a:xfrm>
              <a:off x="1628035" y="2151028"/>
              <a:ext cx="473847" cy="549662"/>
              <a:chOff x="1628035" y="2151028"/>
              <a:chExt cx="473847" cy="549662"/>
            </a:xfrm>
          </p:grpSpPr>
          <p:sp>
            <p:nvSpPr>
              <p:cNvPr id="7" name="六边形 6"/>
              <p:cNvSpPr/>
              <p:nvPr/>
            </p:nvSpPr>
            <p:spPr>
              <a:xfrm rot="5400000">
                <a:off x="1590128" y="2188935"/>
                <a:ext cx="549662" cy="473847"/>
              </a:xfrm>
              <a:prstGeom prst="hexagon">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
              <p:cNvSpPr/>
              <p:nvPr/>
            </p:nvSpPr>
            <p:spPr bwMode="auto">
              <a:xfrm>
                <a:off x="1735754" y="2316550"/>
                <a:ext cx="258410" cy="218617"/>
              </a:xfrm>
              <a:custGeom>
                <a:gdLst>
                  <a:gd fmla="*/ 223 w 228" name="T0"/>
                  <a:gd fmla="*/ 128 h 193" name="T1"/>
                  <a:gd fmla="*/ 213 w 228" name="T2"/>
                  <a:gd fmla="*/ 132 h 193" name="T3"/>
                  <a:gd fmla="*/ 203 w 228" name="T4"/>
                  <a:gd fmla="*/ 128 h 193" name="T5"/>
                  <a:gd fmla="*/ 199 w 228" name="T6"/>
                  <a:gd fmla="*/ 124 h 193" name="T7"/>
                  <a:gd fmla="*/ 199 w 228" name="T8"/>
                  <a:gd fmla="*/ 193 h 193" name="T9"/>
                  <a:gd fmla="*/ 142 w 228" name="T10"/>
                  <a:gd fmla="*/ 193 h 193" name="T11"/>
                  <a:gd fmla="*/ 142 w 228" name="T12"/>
                  <a:gd fmla="*/ 122 h 193" name="T13"/>
                  <a:gd fmla="*/ 86 w 228" name="T14"/>
                  <a:gd fmla="*/ 122 h 193" name="T15"/>
                  <a:gd fmla="*/ 86 w 228" name="T16"/>
                  <a:gd fmla="*/ 193 h 193" name="T17"/>
                  <a:gd fmla="*/ 29 w 228" name="T18"/>
                  <a:gd fmla="*/ 193 h 193" name="T19"/>
                  <a:gd fmla="*/ 29 w 228" name="T20"/>
                  <a:gd fmla="*/ 124 h 193" name="T21"/>
                  <a:gd fmla="*/ 25 w 228" name="T22"/>
                  <a:gd fmla="*/ 128 h 193" name="T23"/>
                  <a:gd fmla="*/ 5 w 228" name="T24"/>
                  <a:gd fmla="*/ 128 h 193" name="T25"/>
                  <a:gd fmla="*/ 5 w 228" name="T26"/>
                  <a:gd fmla="*/ 108 h 193" name="T27"/>
                  <a:gd fmla="*/ 114 w 228" name="T28"/>
                  <a:gd fmla="*/ 0 h 193" name="T29"/>
                  <a:gd fmla="*/ 223 w 228" name="T30"/>
                  <a:gd fmla="*/ 108 h 193" name="T31"/>
                  <a:gd fmla="*/ 223 w 228" name="T32"/>
                  <a:gd fmla="*/ 128 h 1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3" w="228">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grpSp>
      </p:grpSp>
      <p:grpSp>
        <p:nvGrpSpPr>
          <p:cNvPr id="10" name="组合 9"/>
          <p:cNvGrpSpPr/>
          <p:nvPr/>
        </p:nvGrpSpPr>
        <p:grpSpPr>
          <a:xfrm>
            <a:off x="1628035" y="4709932"/>
            <a:ext cx="4467965" cy="783342"/>
            <a:chOff x="1628035" y="4709932"/>
            <a:chExt cx="4467965" cy="783342"/>
          </a:xfrm>
        </p:grpSpPr>
        <p:sp>
          <p:nvSpPr>
            <p:cNvPr id="45" name="TextBox 7">
              <a:extLst>
                <a:ext uri="{FF2B5EF4-FFF2-40B4-BE49-F238E27FC236}">
                  <a16:creationId xmlns:a16="http://schemas.microsoft.com/office/drawing/2014/main" id="{2B8071E0-611B-4D8E-8606-66801086D86F}"/>
                </a:ext>
              </a:extLst>
            </p:cNvPr>
            <p:cNvSpPr txBox="1"/>
            <p:nvPr/>
          </p:nvSpPr>
          <p:spPr>
            <a:xfrm>
              <a:off x="2276256" y="4709932"/>
              <a:ext cx="1515488"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可行性分析三</a:t>
              </a:r>
            </a:p>
          </p:txBody>
        </p:sp>
        <p:sp>
          <p:nvSpPr>
            <p:cNvPr id="46" name="文本框 45">
              <a:extLst>
                <a:ext uri="{FF2B5EF4-FFF2-40B4-BE49-F238E27FC236}">
                  <a16:creationId xmlns:a16="http://schemas.microsoft.com/office/drawing/2014/main" id="{5F93D238-E7B4-4793-86E7-F141E25064A7}"/>
                </a:ext>
              </a:extLst>
            </p:cNvPr>
            <p:cNvSpPr txBox="1"/>
            <p:nvPr/>
          </p:nvSpPr>
          <p:spPr>
            <a:xfrm>
              <a:off x="2276256" y="4994354"/>
              <a:ext cx="3819744" cy="48768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nvGrpSpPr>
            <p:cNvPr id="14" name="组合 13"/>
            <p:cNvGrpSpPr/>
            <p:nvPr/>
          </p:nvGrpSpPr>
          <p:grpSpPr>
            <a:xfrm>
              <a:off x="1628035" y="4872932"/>
              <a:ext cx="473847" cy="549662"/>
              <a:chOff x="1628035" y="4872932"/>
              <a:chExt cx="473847" cy="549662"/>
            </a:xfrm>
          </p:grpSpPr>
          <p:sp>
            <p:nvSpPr>
              <p:cNvPr id="26" name="六边形 25"/>
              <p:cNvSpPr/>
              <p:nvPr/>
            </p:nvSpPr>
            <p:spPr>
              <a:xfrm rot="5400000">
                <a:off x="1590128" y="4910839"/>
                <a:ext cx="549662" cy="473847"/>
              </a:xfrm>
              <a:prstGeom prst="hexagon">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6"/>
              <p:cNvSpPr>
                <a:spLocks noEditPoints="1"/>
              </p:cNvSpPr>
              <p:nvPr/>
            </p:nvSpPr>
            <p:spPr bwMode="auto">
              <a:xfrm>
                <a:off x="1737433" y="5019757"/>
                <a:ext cx="255052" cy="256011"/>
              </a:xfrm>
              <a:custGeom>
                <a:gdLst>
                  <a:gd fmla="*/ 107 w 225" name="T0"/>
                  <a:gd fmla="*/ 116 h 226" name="T1"/>
                  <a:gd fmla="*/ 163 w 225" name="T2"/>
                  <a:gd fmla="*/ 214 h 226" name="T3"/>
                  <a:gd fmla="*/ 113 w 225" name="T4"/>
                  <a:gd fmla="*/ 226 h 226" name="T5"/>
                  <a:gd fmla="*/ 0 w 225" name="T6"/>
                  <a:gd fmla="*/ 113 h 226" name="T7"/>
                  <a:gd fmla="*/ 106 w 225" name="T8"/>
                  <a:gd fmla="*/ 0 h 226" name="T9"/>
                  <a:gd fmla="*/ 106 w 225" name="T10"/>
                  <a:gd fmla="*/ 113 h 226" name="T11"/>
                  <a:gd fmla="*/ 107 w 225" name="T12"/>
                  <a:gd fmla="*/ 116 h 226" name="T13"/>
                  <a:gd fmla="*/ 225 w 225" name="T14"/>
                  <a:gd fmla="*/ 106 h 226" name="T15"/>
                  <a:gd fmla="*/ 120 w 225" name="T16"/>
                  <a:gd fmla="*/ 106 h 226" name="T17"/>
                  <a:gd fmla="*/ 120 w 225" name="T18"/>
                  <a:gd fmla="*/ 0 h 226" name="T19"/>
                  <a:gd fmla="*/ 225 w 225" name="T20"/>
                  <a:gd fmla="*/ 106 h 226" name="T21"/>
                  <a:gd fmla="*/ 134 w 225" name="T22"/>
                  <a:gd fmla="*/ 92 h 226" name="T23"/>
                  <a:gd fmla="*/ 209 w 225" name="T24"/>
                  <a:gd fmla="*/ 92 h 226" name="T25"/>
                  <a:gd fmla="*/ 134 w 225" name="T26"/>
                  <a:gd fmla="*/ 16 h 226" name="T27"/>
                  <a:gd fmla="*/ 134 w 225" name="T28"/>
                  <a:gd fmla="*/ 92 h 226" name="T29"/>
                  <a:gd fmla="*/ 175 w 225" name="T30"/>
                  <a:gd fmla="*/ 207 h 226" name="T31"/>
                  <a:gd fmla="*/ 225 w 225" name="T32"/>
                  <a:gd fmla="*/ 120 h 226" name="T33"/>
                  <a:gd fmla="*/ 125 w 225" name="T34"/>
                  <a:gd fmla="*/ 120 h 226" name="T35"/>
                  <a:gd fmla="*/ 175 w 225" name="T36"/>
                  <a:gd fmla="*/ 207 h 2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6" w="225">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grpSp>
      </p:grpSp>
      <p:grpSp>
        <p:nvGrpSpPr>
          <p:cNvPr id="9" name="组合 8"/>
          <p:cNvGrpSpPr/>
          <p:nvPr/>
        </p:nvGrpSpPr>
        <p:grpSpPr>
          <a:xfrm>
            <a:off x="1628035" y="3397169"/>
            <a:ext cx="4469506" cy="783343"/>
            <a:chOff x="1628035" y="3397169"/>
            <a:chExt cx="4469506" cy="783343"/>
          </a:xfrm>
        </p:grpSpPr>
        <p:sp>
          <p:nvSpPr>
            <p:cNvPr id="41" name="TextBox 7">
              <a:extLst>
                <a:ext uri="{FF2B5EF4-FFF2-40B4-BE49-F238E27FC236}">
                  <a16:creationId xmlns:a16="http://schemas.microsoft.com/office/drawing/2014/main" id="{1F485C3D-5993-4F53-A3B5-3BD616D604B2}"/>
                </a:ext>
              </a:extLst>
            </p:cNvPr>
            <p:cNvSpPr txBox="1"/>
            <p:nvPr/>
          </p:nvSpPr>
          <p:spPr>
            <a:xfrm>
              <a:off x="2277797" y="3397169"/>
              <a:ext cx="1515488"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可行性分析二</a:t>
              </a:r>
            </a:p>
          </p:txBody>
        </p:sp>
        <p:sp>
          <p:nvSpPr>
            <p:cNvPr id="42" name="文本框 41">
              <a:extLst>
                <a:ext uri="{FF2B5EF4-FFF2-40B4-BE49-F238E27FC236}">
                  <a16:creationId xmlns:a16="http://schemas.microsoft.com/office/drawing/2014/main" id="{E2DDD70C-339E-4CA4-B746-3D2CEEA32933}"/>
                </a:ext>
              </a:extLst>
            </p:cNvPr>
            <p:cNvSpPr txBox="1"/>
            <p:nvPr/>
          </p:nvSpPr>
          <p:spPr>
            <a:xfrm>
              <a:off x="2277797" y="3681593"/>
              <a:ext cx="3819744" cy="48768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nvGrpSpPr>
            <p:cNvPr id="12" name="组合 11"/>
            <p:cNvGrpSpPr/>
            <p:nvPr/>
          </p:nvGrpSpPr>
          <p:grpSpPr>
            <a:xfrm>
              <a:off x="1628035" y="3511980"/>
              <a:ext cx="473847" cy="549662"/>
              <a:chOff x="1628035" y="3511980"/>
              <a:chExt cx="473847" cy="549662"/>
            </a:xfrm>
          </p:grpSpPr>
          <p:sp>
            <p:nvSpPr>
              <p:cNvPr id="23" name="六边形 22"/>
              <p:cNvSpPr/>
              <p:nvPr/>
            </p:nvSpPr>
            <p:spPr>
              <a:xfrm rot="5400000">
                <a:off x="1590128" y="3549887"/>
                <a:ext cx="549662" cy="47384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8"/>
              <p:cNvSpPr/>
              <p:nvPr/>
            </p:nvSpPr>
            <p:spPr bwMode="auto">
              <a:xfrm>
                <a:off x="1749898" y="3684214"/>
                <a:ext cx="230122" cy="205193"/>
              </a:xfrm>
              <a:custGeom>
                <a:gdLst>
                  <a:gd fmla="*/ 196 w 203" name="T0"/>
                  <a:gd fmla="*/ 152 h 181" name="T1"/>
                  <a:gd fmla="*/ 182 w 203" name="T2"/>
                  <a:gd fmla="*/ 140 h 181" name="T3"/>
                  <a:gd fmla="*/ 148 w 203" name="T4"/>
                  <a:gd fmla="*/ 127 h 181" name="T5"/>
                  <a:gd fmla="*/ 147 w 203" name="T6"/>
                  <a:gd fmla="*/ 126 h 181" name="T7"/>
                  <a:gd fmla="*/ 147 w 203" name="T8"/>
                  <a:gd fmla="*/ 126 h 181" name="T9"/>
                  <a:gd fmla="*/ 133 w 203" name="T10"/>
                  <a:gd fmla="*/ 117 h 181" name="T11"/>
                  <a:gd fmla="*/ 133 w 203" name="T12"/>
                  <a:gd fmla="*/ 117 h 181" name="T13"/>
                  <a:gd fmla="*/ 133 w 203" name="T14"/>
                  <a:gd fmla="*/ 117 h 181" name="T15"/>
                  <a:gd fmla="*/ 133 w 203" name="T16"/>
                  <a:gd fmla="*/ 116 h 181" name="T17"/>
                  <a:gd fmla="*/ 133 w 203" name="T18"/>
                  <a:gd fmla="*/ 116 h 181" name="T19"/>
                  <a:gd fmla="*/ 133 w 203" name="T20"/>
                  <a:gd fmla="*/ 116 h 181" name="T21"/>
                  <a:gd fmla="*/ 133 w 203" name="T22"/>
                  <a:gd fmla="*/ 116 h 181" name="T23"/>
                  <a:gd fmla="*/ 133 w 203" name="T24"/>
                  <a:gd fmla="*/ 116 h 181" name="T25"/>
                  <a:gd fmla="*/ 130 w 203" name="T26"/>
                  <a:gd fmla="*/ 114 h 181" name="T27"/>
                  <a:gd fmla="*/ 130 w 203" name="T28"/>
                  <a:gd fmla="*/ 114 h 181" name="T29"/>
                  <a:gd fmla="*/ 130 w 203" name="T30"/>
                  <a:gd fmla="*/ 114 h 181" name="T31"/>
                  <a:gd fmla="*/ 130 w 203" name="T32"/>
                  <a:gd fmla="*/ 114 h 181" name="T33"/>
                  <a:gd fmla="*/ 130 w 203" name="T34"/>
                  <a:gd fmla="*/ 114 h 181" name="T35"/>
                  <a:gd fmla="*/ 130 w 203" name="T36"/>
                  <a:gd fmla="*/ 114 h 181" name="T37"/>
                  <a:gd fmla="*/ 130 w 203" name="T38"/>
                  <a:gd fmla="*/ 114 h 181" name="T39"/>
                  <a:gd fmla="*/ 129 w 203" name="T40"/>
                  <a:gd fmla="*/ 113 h 181" name="T41"/>
                  <a:gd fmla="*/ 126 w 203" name="T42"/>
                  <a:gd fmla="*/ 105 h 181" name="T43"/>
                  <a:gd fmla="*/ 125 w 203" name="T44"/>
                  <a:gd fmla="*/ 104 h 181" name="T45"/>
                  <a:gd fmla="*/ 126 w 203" name="T46"/>
                  <a:gd fmla="*/ 97 h 181" name="T47"/>
                  <a:gd fmla="*/ 127 w 203" name="T48"/>
                  <a:gd fmla="*/ 96 h 181" name="T49"/>
                  <a:gd fmla="*/ 130 w 203" name="T50"/>
                  <a:gd fmla="*/ 85 h 181" name="T51"/>
                  <a:gd fmla="*/ 136 w 203" name="T52"/>
                  <a:gd fmla="*/ 75 h 181" name="T53"/>
                  <a:gd fmla="*/ 138 w 203" name="T54"/>
                  <a:gd fmla="*/ 57 h 181" name="T55"/>
                  <a:gd fmla="*/ 136 w 203" name="T56"/>
                  <a:gd fmla="*/ 58 h 181" name="T57"/>
                  <a:gd fmla="*/ 138 w 203" name="T58"/>
                  <a:gd fmla="*/ 44 h 181" name="T59"/>
                  <a:gd fmla="*/ 133 w 203" name="T60"/>
                  <a:gd fmla="*/ 17 h 181" name="T61"/>
                  <a:gd fmla="*/ 122 w 203" name="T62"/>
                  <a:gd fmla="*/ 7 h 181" name="T63"/>
                  <a:gd fmla="*/ 115 w 203" name="T64"/>
                  <a:gd fmla="*/ 3 h 181" name="T65"/>
                  <a:gd fmla="*/ 82 w 203" name="T66"/>
                  <a:gd fmla="*/ 3 h 181" name="T67"/>
                  <a:gd fmla="*/ 65 w 203" name="T68"/>
                  <a:gd fmla="*/ 15 h 181" name="T69"/>
                  <a:gd fmla="*/ 60 w 203" name="T70"/>
                  <a:gd fmla="*/ 44 h 181" name="T71"/>
                  <a:gd fmla="*/ 63 w 203" name="T72"/>
                  <a:gd fmla="*/ 54 h 181" name="T73"/>
                  <a:gd fmla="*/ 63 w 203" name="T74"/>
                  <a:gd fmla="*/ 57 h 181" name="T75"/>
                  <a:gd fmla="*/ 62 w 203" name="T76"/>
                  <a:gd fmla="*/ 57 h 181" name="T77"/>
                  <a:gd fmla="*/ 64 w 203" name="T78"/>
                  <a:gd fmla="*/ 75 h 181" name="T79"/>
                  <a:gd fmla="*/ 70 w 203" name="T80"/>
                  <a:gd fmla="*/ 85 h 181" name="T81"/>
                  <a:gd fmla="*/ 73 w 203" name="T82"/>
                  <a:gd fmla="*/ 96 h 181" name="T83"/>
                  <a:gd fmla="*/ 75 w 203" name="T84"/>
                  <a:gd fmla="*/ 97 h 181" name="T85"/>
                  <a:gd fmla="*/ 75 w 203" name="T86"/>
                  <a:gd fmla="*/ 103 h 181" name="T87"/>
                  <a:gd fmla="*/ 76 w 203" name="T88"/>
                  <a:gd fmla="*/ 106 h 181" name="T89"/>
                  <a:gd fmla="*/ 75 w 203" name="T90"/>
                  <a:gd fmla="*/ 105 h 181" name="T91"/>
                  <a:gd fmla="*/ 72 w 203" name="T92"/>
                  <a:gd fmla="*/ 114 h 181" name="T93"/>
                  <a:gd fmla="*/ 72 w 203" name="T94"/>
                  <a:gd fmla="*/ 114 h 181" name="T95"/>
                  <a:gd fmla="*/ 68 w 203" name="T96"/>
                  <a:gd fmla="*/ 116 h 181" name="T97"/>
                  <a:gd fmla="*/ 55 w 203" name="T98"/>
                  <a:gd fmla="*/ 125 h 181" name="T99"/>
                  <a:gd fmla="*/ 55 w 203" name="T100"/>
                  <a:gd fmla="*/ 126 h 181" name="T101"/>
                  <a:gd fmla="*/ 54 w 203" name="T102"/>
                  <a:gd fmla="*/ 126 h 181" name="T103"/>
                  <a:gd fmla="*/ 54 w 203" name="T104"/>
                  <a:gd fmla="*/ 126 h 181" name="T105"/>
                  <a:gd fmla="*/ 53 w 203" name="T106"/>
                  <a:gd fmla="*/ 127 h 181" name="T107"/>
                  <a:gd fmla="*/ 19 w 203" name="T108"/>
                  <a:gd fmla="*/ 140 h 181" name="T109"/>
                  <a:gd fmla="*/ 6 w 203" name="T110"/>
                  <a:gd fmla="*/ 152 h 181" name="T111"/>
                  <a:gd fmla="*/ 0 w 203" name="T112"/>
                  <a:gd fmla="*/ 181 h 181" name="T113"/>
                  <a:gd fmla="*/ 203 w 203" name="T114"/>
                  <a:gd fmla="*/ 181 h 181" name="T115"/>
                  <a:gd fmla="*/ 196 w 203" name="T116"/>
                  <a:gd fmla="*/ 152 h 18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1" w="203">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grpSp>
      </p:grpSp>
      <p:sp>
        <p:nvSpPr>
          <p:cNvPr id="27" name="椭圆 26"/>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02</a:t>
            </a:r>
          </a:p>
        </p:txBody>
      </p:sp>
      <p:sp>
        <p:nvSpPr>
          <p:cNvPr id="30" name="文本框 29"/>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31" name="文本框 30"/>
          <p:cNvSpPr txBox="1"/>
          <p:nvPr/>
        </p:nvSpPr>
        <p:spPr>
          <a:xfrm>
            <a:off x="1568385" y="432980"/>
            <a:ext cx="19608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可行性分析</a:t>
            </a:r>
          </a:p>
        </p:txBody>
      </p:sp>
    </p:spTree>
    <p:extLst>
      <p:ext uri="{BB962C8B-B14F-4D97-AF65-F5344CB8AC3E}">
        <p14:creationId val="69801925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750" fill="hold" id="7"/>
                                        <p:tgtEl>
                                          <p:spTgt spid="27"/>
                                        </p:tgtEl>
                                        <p:attrNameLst>
                                          <p:attrName>ppt_x</p:attrName>
                                        </p:attrNameLst>
                                      </p:cBhvr>
                                      <p:tavLst>
                                        <p:tav tm="0">
                                          <p:val>
                                            <p:strVal val="0-#ppt_w/2"/>
                                          </p:val>
                                        </p:tav>
                                        <p:tav tm="100000">
                                          <p:val>
                                            <p:strVal val="#ppt_x"/>
                                          </p:val>
                                        </p:tav>
                                      </p:tavLst>
                                    </p:anim>
                                    <p:anim calcmode="lin" valueType="num">
                                      <p:cBhvr additive="base">
                                        <p:cTn dur="750" fill="hold" id="8"/>
                                        <p:tgtEl>
                                          <p:spTgt spid="2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750" fill="hold" id="11"/>
                                        <p:tgtEl>
                                          <p:spTgt spid="28"/>
                                        </p:tgtEl>
                                        <p:attrNameLst>
                                          <p:attrName>ppt_x</p:attrName>
                                        </p:attrNameLst>
                                      </p:cBhvr>
                                      <p:tavLst>
                                        <p:tav tm="0">
                                          <p:val>
                                            <p:strVal val="1+#ppt_w/2"/>
                                          </p:val>
                                        </p:tav>
                                        <p:tav tm="100000">
                                          <p:val>
                                            <p:strVal val="#ppt_x"/>
                                          </p:val>
                                        </p:tav>
                                      </p:tavLst>
                                    </p:anim>
                                    <p:anim calcmode="lin" valueType="num">
                                      <p:cBhvr additive="base">
                                        <p:cTn dur="750" fill="hold" id="12"/>
                                        <p:tgtEl>
                                          <p:spTgt spid="28"/>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29"/>
                                        </p:tgtEl>
                                        <p:attrNameLst>
                                          <p:attrName>style.visibility</p:attrName>
                                        </p:attrNameLst>
                                      </p:cBhvr>
                                      <p:to>
                                        <p:strVal val="visible"/>
                                      </p:to>
                                    </p:set>
                                    <p:anim calcmode="lin" valueType="num">
                                      <p:cBhvr>
                                        <p:cTn dur="500" fill="hold" id="15"/>
                                        <p:tgtEl>
                                          <p:spTgt spid="29"/>
                                        </p:tgtEl>
                                        <p:attrNameLst>
                                          <p:attrName>ppt_w</p:attrName>
                                        </p:attrNameLst>
                                      </p:cBhvr>
                                      <p:tavLst>
                                        <p:tav tm="0">
                                          <p:val>
                                            <p:fltVal val="0"/>
                                          </p:val>
                                        </p:tav>
                                        <p:tav tm="100000">
                                          <p:val>
                                            <p:strVal val="#ppt_w"/>
                                          </p:val>
                                        </p:tav>
                                      </p:tavLst>
                                    </p:anim>
                                    <p:anim calcmode="lin" valueType="num">
                                      <p:cBhvr>
                                        <p:cTn dur="500" fill="hold" id="16"/>
                                        <p:tgtEl>
                                          <p:spTgt spid="29"/>
                                        </p:tgtEl>
                                        <p:attrNameLst>
                                          <p:attrName>ppt_h</p:attrName>
                                        </p:attrNameLst>
                                      </p:cBhvr>
                                      <p:tavLst>
                                        <p:tav tm="0">
                                          <p:val>
                                            <p:fltVal val="0"/>
                                          </p:val>
                                        </p:tav>
                                        <p:tav tm="100000">
                                          <p:val>
                                            <p:strVal val="#ppt_h"/>
                                          </p:val>
                                        </p:tav>
                                      </p:tavLst>
                                    </p:anim>
                                    <p:animEffect filter="fade" transition="in">
                                      <p:cBhvr>
                                        <p:cTn dur="500" id="17"/>
                                        <p:tgtEl>
                                          <p:spTgt spid="29"/>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31"/>
                                        </p:tgtEl>
                                        <p:attrNameLst>
                                          <p:attrName>style.visibility</p:attrName>
                                        </p:attrNameLst>
                                      </p:cBhvr>
                                      <p:to>
                                        <p:strVal val="visible"/>
                                      </p:to>
                                    </p:set>
                                    <p:anim calcmode="lin" valueType="num">
                                      <p:cBhvr additive="base">
                                        <p:cTn dur="500" id="21"/>
                                        <p:tgtEl>
                                          <p:spTgt spid="31"/>
                                        </p:tgtEl>
                                        <p:attrNameLst>
                                          <p:attrName>ppt_y</p:attrName>
                                        </p:attrNameLst>
                                      </p:cBhvr>
                                      <p:tavLst>
                                        <p:tav tm="0">
                                          <p:val>
                                            <p:strVal val="#ppt_y+#ppt_h*1.125000"/>
                                          </p:val>
                                        </p:tav>
                                        <p:tav tm="100000">
                                          <p:val>
                                            <p:strVal val="#ppt_y"/>
                                          </p:val>
                                        </p:tav>
                                      </p:tavLst>
                                    </p:anim>
                                    <p:animEffect filter="wipe(up)" transition="in">
                                      <p:cBhvr>
                                        <p:cTn dur="500" id="22"/>
                                        <p:tgtEl>
                                          <p:spTgt spid="31"/>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30"/>
                                        </p:tgtEl>
                                        <p:attrNameLst>
                                          <p:attrName>style.visibility</p:attrName>
                                        </p:attrNameLst>
                                      </p:cBhvr>
                                      <p:to>
                                        <p:strVal val="visible"/>
                                      </p:to>
                                    </p:set>
                                    <p:animEffect filter="wipe(left)" transition="in">
                                      <p:cBhvr>
                                        <p:cTn dur="500" id="26"/>
                                        <p:tgtEl>
                                          <p:spTgt spid="30"/>
                                        </p:tgtEl>
                                      </p:cBhvr>
                                    </p:animEffect>
                                  </p:childTnLst>
                                </p:cTn>
                              </p:par>
                              <p:par>
                                <p:cTn fill="hold" grpId="0" id="27" nodeType="withEffect" presetClass="entr" presetID="21" presetSubtype="1">
                                  <p:stCondLst>
                                    <p:cond delay="0"/>
                                  </p:stCondLst>
                                  <p:childTnLst>
                                    <p:set>
                                      <p:cBhvr>
                                        <p:cTn dur="1" fill="hold" id="28">
                                          <p:stCondLst>
                                            <p:cond delay="0"/>
                                          </p:stCondLst>
                                        </p:cTn>
                                        <p:tgtEl>
                                          <p:spTgt spid="5"/>
                                        </p:tgtEl>
                                        <p:attrNameLst>
                                          <p:attrName>style.visibility</p:attrName>
                                        </p:attrNameLst>
                                      </p:cBhvr>
                                      <p:to>
                                        <p:strVal val="visible"/>
                                      </p:to>
                                    </p:set>
                                    <p:animEffect filter="wheel(1)" transition="in">
                                      <p:cBhvr>
                                        <p:cTn dur="1000" id="29"/>
                                        <p:tgtEl>
                                          <p:spTgt spid="5"/>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id="32" nodeType="clickEffect" presetClass="entr" presetID="14" presetSubtype="10">
                                  <p:stCondLst>
                                    <p:cond delay="0"/>
                                  </p:stCondLst>
                                  <p:childTnLst>
                                    <p:set>
                                      <p:cBhvr>
                                        <p:cTn dur="1" fill="hold" id="33">
                                          <p:stCondLst>
                                            <p:cond delay="0"/>
                                          </p:stCondLst>
                                        </p:cTn>
                                        <p:tgtEl>
                                          <p:spTgt spid="15"/>
                                        </p:tgtEl>
                                        <p:attrNameLst>
                                          <p:attrName>style.visibility</p:attrName>
                                        </p:attrNameLst>
                                      </p:cBhvr>
                                      <p:to>
                                        <p:strVal val="visible"/>
                                      </p:to>
                                    </p:set>
                                    <p:animEffect filter="randombar(horizontal)" transition="in">
                                      <p:cBhvr>
                                        <p:cTn dur="500" id="34"/>
                                        <p:tgtEl>
                                          <p:spTgt spid="15"/>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 presetSubtype="8">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additive="base">
                                        <p:cTn dur="500" fill="hold" id="39"/>
                                        <p:tgtEl>
                                          <p:spTgt spid="8"/>
                                        </p:tgtEl>
                                        <p:attrNameLst>
                                          <p:attrName>ppt_x</p:attrName>
                                        </p:attrNameLst>
                                      </p:cBhvr>
                                      <p:tavLst>
                                        <p:tav tm="0">
                                          <p:val>
                                            <p:strVal val="0-#ppt_w/2"/>
                                          </p:val>
                                        </p:tav>
                                        <p:tav tm="100000">
                                          <p:val>
                                            <p:strVal val="#ppt_x"/>
                                          </p:val>
                                        </p:tav>
                                      </p:tavLst>
                                    </p:anim>
                                    <p:anim calcmode="lin" valueType="num">
                                      <p:cBhvr additive="base">
                                        <p:cTn dur="500" fill="hold" id="40"/>
                                        <p:tgtEl>
                                          <p:spTgt spid="8"/>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500" fill="hold" id="43"/>
                                        <p:tgtEl>
                                          <p:spTgt spid="9"/>
                                        </p:tgtEl>
                                        <p:attrNameLst>
                                          <p:attrName>ppt_x</p:attrName>
                                        </p:attrNameLst>
                                      </p:cBhvr>
                                      <p:tavLst>
                                        <p:tav tm="0">
                                          <p:val>
                                            <p:strVal val="0-#ppt_w/2"/>
                                          </p:val>
                                        </p:tav>
                                        <p:tav tm="100000">
                                          <p:val>
                                            <p:strVal val="#ppt_x"/>
                                          </p:val>
                                        </p:tav>
                                      </p:tavLst>
                                    </p:anim>
                                    <p:anim calcmode="lin" valueType="num">
                                      <p:cBhvr additive="base">
                                        <p:cTn dur="500" fill="hold" id="44"/>
                                        <p:tgtEl>
                                          <p:spTgt spid="9"/>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500" fill="hold" id="47"/>
                                        <p:tgtEl>
                                          <p:spTgt spid="10"/>
                                        </p:tgtEl>
                                        <p:attrNameLst>
                                          <p:attrName>ppt_x</p:attrName>
                                        </p:attrNameLst>
                                      </p:cBhvr>
                                      <p:tavLst>
                                        <p:tav tm="0">
                                          <p:val>
                                            <p:strVal val="0-#ppt_w/2"/>
                                          </p:val>
                                        </p:tav>
                                        <p:tav tm="100000">
                                          <p:val>
                                            <p:strVal val="#ppt_x"/>
                                          </p:val>
                                        </p:tav>
                                      </p:tavLst>
                                    </p:anim>
                                    <p:anim calcmode="lin" valueType="num">
                                      <p:cBhvr additive="base">
                                        <p:cTn dur="500" fill="hold" id="48"/>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7"/>
      <p:bldP grpId="0" spid="28"/>
      <p:bldP grpId="0" spid="29"/>
      <p:bldP grpId="0" spid="30"/>
      <p:bldP grpId="0" spid="3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任意多边形 17"/>
          <p:cNvSpPr/>
          <p:nvPr/>
        </p:nvSpPr>
        <p:spPr>
          <a:xfrm flipH="1">
            <a:off x="106741" y="0"/>
            <a:ext cx="6436113" cy="6873596"/>
          </a:xfrm>
          <a:custGeom>
            <a:gdLst>
              <a:gd fmla="*/ 1572046 w 6597087" name="connsiteX0"/>
              <a:gd fmla="*/ 0 h 6873596" name="connsiteY0"/>
              <a:gd fmla="*/ 6597087 w 6597087" name="connsiteX1"/>
              <a:gd fmla="*/ 32084 h 6873596" name="connsiteY1"/>
              <a:gd fmla="*/ 6581045 w 6597087" name="connsiteX2"/>
              <a:gd fmla="*/ 6873596 h 6873596" name="connsiteY2"/>
              <a:gd fmla="*/ 1572046 w 6597087" name="connsiteX3"/>
              <a:gd fmla="*/ 6866632 h 6873596" name="connsiteY3"/>
              <a:gd fmla="*/ 1483885 w 6597087" name="connsiteX4"/>
              <a:gd fmla="*/ 6790170 h 6873596" name="connsiteY4"/>
              <a:gd fmla="*/ 0 w 6597087" name="connsiteX5"/>
              <a:gd fmla="*/ 3433316 h 6873596" name="connsiteY5"/>
              <a:gd fmla="*/ 1483885 w 6597087" name="connsiteX6"/>
              <a:gd fmla="*/ 76463 h 6873596" name="connsiteY6"/>
              <a:gd fmla="*/ 1572046 w 6597087" name="connsiteX7"/>
              <a:gd fmla="*/ 0 h 6873596" name="connsiteY7"/>
              <a:gd fmla="*/ 1572046 w 10639698" name="connsiteX8"/>
              <a:gd fmla="*/ 0 h 6866632" name="connsiteY8"/>
              <a:gd fmla="*/ 1572046 w 10639698" name="connsiteX9"/>
              <a:gd fmla="*/ 0 h 6866632" name="connsiteY9"/>
              <a:gd fmla="*/ 1572046 w 10639698" name="connsiteX10"/>
              <a:gd fmla="*/ 0 h 6866632" name="connsiteY10"/>
              <a:gd fmla="*/ 1572046 w 10639698" name="connsiteX11"/>
              <a:gd fmla="*/ 0 h 686663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73595" w="6597087">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19" name="任意多边形 18"/>
          <p:cNvSpPr/>
          <p:nvPr/>
        </p:nvSpPr>
        <p:spPr>
          <a:xfrm flipH="1">
            <a:off x="-14607" y="6964"/>
            <a:ext cx="6163950" cy="6866632"/>
          </a:xfrm>
          <a:custGeom>
            <a:gdLst>
              <a:gd fmla="*/ 1572046 w 6163950" name="connsiteX0"/>
              <a:gd fmla="*/ 0 h 6866632" name="connsiteY0"/>
              <a:gd fmla="*/ 6163950 w 6163950" name="connsiteX1"/>
              <a:gd fmla="*/ 0 h 6866632" name="connsiteY1"/>
              <a:gd fmla="*/ 6147909 w 6163950" name="connsiteX2"/>
              <a:gd fmla="*/ 6857554 h 6866632" name="connsiteY2"/>
              <a:gd fmla="*/ 1572046 w 6163950" name="connsiteX3"/>
              <a:gd fmla="*/ 6866632 h 6866632" name="connsiteY3"/>
              <a:gd fmla="*/ 1483885 w 6163950" name="connsiteX4"/>
              <a:gd fmla="*/ 6790170 h 6866632" name="connsiteY4"/>
              <a:gd fmla="*/ 0 w 6163950" name="connsiteX5"/>
              <a:gd fmla="*/ 3433316 h 6866632" name="connsiteY5"/>
              <a:gd fmla="*/ 1483885 w 6163950" name="connsiteX6"/>
              <a:gd fmla="*/ 76463 h 6866632" name="connsiteY6"/>
              <a:gd fmla="*/ 1572046 w 6163950" name="connsiteX7"/>
              <a:gd fmla="*/ 0 h 6866632" name="connsiteY7"/>
              <a:gd fmla="*/ 1572046 w 10639698" name="connsiteX8"/>
              <a:gd fmla="*/ 0 h 6866632" name="connsiteY8"/>
              <a:gd fmla="*/ 1572046 w 10639698" name="connsiteX9"/>
              <a:gd fmla="*/ 0 h 6866632" name="connsiteY9"/>
              <a:gd fmla="*/ 1572046 w 10639698" name="connsiteX10"/>
              <a:gd fmla="*/ 0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66632" w="6163950">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a:duotone>
                <a:schemeClr val="accent5">
                  <a:shade val="45000"/>
                  <a:satMod val="135000"/>
                </a:schemeClr>
                <a:prstClr val="white"/>
              </a:duotone>
              <a:extLst>
                <a:ext uri="{28A0092B-C50C-407E-A947-70E740481C1C}">
                  <a14:useLocalDpi val="0"/>
                </a:ext>
              </a:extLst>
            </a:blip>
            <a:stretch>
              <a:fillRect l="-56692" r="-10408"/>
            </a:stretch>
          </a:blip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20" name="椭圆 19"/>
          <p:cNvSpPr/>
          <p:nvPr/>
        </p:nvSpPr>
        <p:spPr>
          <a:xfrm>
            <a:off x="1244079" y="1315264"/>
            <a:ext cx="2154014" cy="4050564"/>
          </a:xfrm>
          <a:prstGeom prst="ellipse">
            <a:avLst/>
          </a:prstGeom>
          <a:no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9900">
                <a:solidFill>
                  <a:srgbClr val="1D4C77"/>
                </a:solidFill>
                <a:latin charset="0" panose="020b0503020202020204" pitchFamily="34" typeface="Agency FB"/>
                <a:ea charset="-122" panose="02010601030101010101" pitchFamily="2" typeface="方正黑体简体"/>
              </a:rPr>
              <a:t>03</a:t>
            </a:r>
          </a:p>
        </p:txBody>
      </p:sp>
      <p:sp>
        <p:nvSpPr>
          <p:cNvPr id="23" name="文本框 22"/>
          <p:cNvSpPr txBox="1"/>
          <p:nvPr/>
        </p:nvSpPr>
        <p:spPr>
          <a:xfrm>
            <a:off x="1249642" y="4554194"/>
            <a:ext cx="2142889" cy="944880"/>
          </a:xfrm>
          <a:prstGeom prst="rect">
            <a:avLst/>
          </a:prstGeom>
          <a:noFill/>
        </p:spPr>
        <p:txBody>
          <a:bodyPr rtlCol="0" wrap="square">
            <a:spAutoFit/>
            <a:scene3d>
              <a:camera prst="orthographicFront"/>
              <a:lightRig dir="t" rig="threePt"/>
            </a:scene3d>
            <a:sp3d contourW="12700"/>
          </a:bodyPr>
          <a:lstStyle/>
          <a:p>
            <a:pPr algn="dist"/>
            <a:r>
              <a:rPr altLang="zh-CN" b="1" lang="en-US" spc="300" sz="2800">
                <a:solidFill>
                  <a:srgbClr val="595959"/>
                </a:solidFill>
                <a:latin charset="0" panose="020b0503020202020204" pitchFamily="34" typeface="Agency FB"/>
                <a:ea charset="-122" panose="02010601030101010101" pitchFamily="2" typeface="方正黑体简体"/>
              </a:rPr>
              <a:t>PART THREE</a:t>
            </a:r>
          </a:p>
        </p:txBody>
      </p:sp>
      <p:sp>
        <p:nvSpPr>
          <p:cNvPr id="6" name="矩形 5"/>
          <p:cNvSpPr/>
          <p:nvPr/>
        </p:nvSpPr>
        <p:spPr>
          <a:xfrm>
            <a:off x="5110016" y="2213811"/>
            <a:ext cx="6320589" cy="2775284"/>
          </a:xfrm>
          <a:prstGeom prst="rect">
            <a:avLst/>
          </a:prstGeom>
          <a:solidFill>
            <a:schemeClr val="bg1"/>
          </a:solidFill>
          <a:ln>
            <a:noFill/>
          </a:ln>
          <a:effectLst>
            <a:outerShdw algn="tl" blurRad="1016000" dir="2700000" dist="38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5704751" y="4048466"/>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The user can demonstrate on a projector or computer, or print the presentation and make it into used in a wider field</a:t>
            </a:r>
          </a:p>
        </p:txBody>
      </p:sp>
      <p:sp>
        <p:nvSpPr>
          <p:cNvPr id="5" name="文本框 4"/>
          <p:cNvSpPr txBox="1"/>
          <p:nvPr/>
        </p:nvSpPr>
        <p:spPr>
          <a:xfrm>
            <a:off x="5675213" y="2796351"/>
            <a:ext cx="2418080" cy="762000"/>
          </a:xfrm>
          <a:prstGeom prst="rect">
            <a:avLst/>
          </a:prstGeom>
          <a:noFill/>
        </p:spPr>
        <p:txBody>
          <a:bodyPr rtlCol="0" wrap="none">
            <a:spAutoFit/>
            <a:scene3d>
              <a:camera prst="orthographicFront"/>
              <a:lightRig dir="t" rig="threePt"/>
            </a:scene3d>
            <a:sp3d contourW="12700"/>
          </a:bodyPr>
          <a:lstStyle/>
          <a:p>
            <a:r>
              <a:rPr altLang="en-US" b="1" lang="zh-CN" sz="4400">
                <a:solidFill>
                  <a:srgbClr val="414141"/>
                </a:solidFill>
                <a:ea charset="-122" panose="02010601030101010101" pitchFamily="2" typeface="方正黑体简体"/>
              </a:rPr>
              <a:t>项目规划</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931024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750" fill="hold" id="11"/>
                                        <p:tgtEl>
                                          <p:spTgt spid="19"/>
                                        </p:tgtEl>
                                        <p:attrNameLst>
                                          <p:attrName>ppt_x</p:attrName>
                                        </p:attrNameLst>
                                      </p:cBhvr>
                                      <p:tavLst>
                                        <p:tav tm="0">
                                          <p:val>
                                            <p:strVal val="0-#ppt_w/2"/>
                                          </p:val>
                                        </p:tav>
                                        <p:tav tm="100000">
                                          <p:val>
                                            <p:strVal val="#ppt_x"/>
                                          </p:val>
                                        </p:tav>
                                      </p:tavLst>
                                    </p:anim>
                                    <p:anim calcmode="lin" valueType="num">
                                      <p:cBhvr additive="base">
                                        <p:cTn dur="75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47" presetSubtype="0">
                                  <p:stCondLst>
                                    <p:cond delay="250"/>
                                  </p:stCondLst>
                                  <p:childTnLst>
                                    <p:set>
                                      <p:cBhvr>
                                        <p:cTn dur="1" fill="hold" id="14">
                                          <p:stCondLst>
                                            <p:cond delay="0"/>
                                          </p:stCondLst>
                                        </p:cTn>
                                        <p:tgtEl>
                                          <p:spTgt spid="23"/>
                                        </p:tgtEl>
                                        <p:attrNameLst>
                                          <p:attrName>style.visibility</p:attrName>
                                        </p:attrNameLst>
                                      </p:cBhvr>
                                      <p:to>
                                        <p:strVal val="visible"/>
                                      </p:to>
                                    </p:set>
                                    <p:animEffect filter="fade" transition="in">
                                      <p:cBhvr>
                                        <p:cTn dur="1000" id="15"/>
                                        <p:tgtEl>
                                          <p:spTgt spid="23"/>
                                        </p:tgtEl>
                                      </p:cBhvr>
                                    </p:animEffect>
                                    <p:anim calcmode="lin" valueType="num">
                                      <p:cBhvr>
                                        <p:cTn dur="1000" fill="hold" id="16"/>
                                        <p:tgtEl>
                                          <p:spTgt spid="23"/>
                                        </p:tgtEl>
                                        <p:attrNameLst>
                                          <p:attrName>ppt_x</p:attrName>
                                        </p:attrNameLst>
                                      </p:cBhvr>
                                      <p:tavLst>
                                        <p:tav tm="0">
                                          <p:val>
                                            <p:strVal val="#ppt_x"/>
                                          </p:val>
                                        </p:tav>
                                        <p:tav tm="100000">
                                          <p:val>
                                            <p:strVal val="#ppt_x"/>
                                          </p:val>
                                        </p:tav>
                                      </p:tavLst>
                                    </p:anim>
                                    <p:anim calcmode="lin" valueType="num">
                                      <p:cBhvr>
                                        <p:cTn dur="1000" fill="hold" id="17"/>
                                        <p:tgtEl>
                                          <p:spTgt spid="23"/>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250"/>
                                  </p:stCondLst>
                                  <p:childTnLst>
                                    <p:set>
                                      <p:cBhvr>
                                        <p:cTn dur="1" fill="hold" id="19">
                                          <p:stCondLst>
                                            <p:cond delay="0"/>
                                          </p:stCondLst>
                                        </p:cTn>
                                        <p:tgtEl>
                                          <p:spTgt spid="20"/>
                                        </p:tgtEl>
                                        <p:attrNameLst>
                                          <p:attrName>style.visibility</p:attrName>
                                        </p:attrNameLst>
                                      </p:cBhvr>
                                      <p:to>
                                        <p:strVal val="visible"/>
                                      </p:to>
                                    </p:set>
                                    <p:animEffect filter="fade" transition="in">
                                      <p:cBhvr>
                                        <p:cTn dur="1000" id="20"/>
                                        <p:tgtEl>
                                          <p:spTgt spid="20"/>
                                        </p:tgtEl>
                                      </p:cBhvr>
                                    </p:animEffect>
                                    <p:anim calcmode="lin" valueType="num">
                                      <p:cBhvr>
                                        <p:cTn dur="1000" fill="hold" id="21"/>
                                        <p:tgtEl>
                                          <p:spTgt spid="20"/>
                                        </p:tgtEl>
                                        <p:attrNameLst>
                                          <p:attrName>ppt_x</p:attrName>
                                        </p:attrNameLst>
                                      </p:cBhvr>
                                      <p:tavLst>
                                        <p:tav tm="0">
                                          <p:val>
                                            <p:strVal val="#ppt_x"/>
                                          </p:val>
                                        </p:tav>
                                        <p:tav tm="100000">
                                          <p:val>
                                            <p:strVal val="#ppt_x"/>
                                          </p:val>
                                        </p:tav>
                                      </p:tavLst>
                                    </p:anim>
                                    <p:anim calcmode="lin" valueType="num">
                                      <p:cBhvr>
                                        <p:cTn dur="1000" fill="hold" id="22"/>
                                        <p:tgtEl>
                                          <p:spTgt spid="20"/>
                                        </p:tgtEl>
                                        <p:attrNameLst>
                                          <p:attrName>ppt_y</p:attrName>
                                        </p:attrNameLst>
                                      </p:cBhvr>
                                      <p:tavLst>
                                        <p:tav tm="0">
                                          <p:val>
                                            <p:strVal val="#ppt_y+.1"/>
                                          </p:val>
                                        </p:tav>
                                        <p:tav tm="100000">
                                          <p:val>
                                            <p:strVal val="#ppt_y"/>
                                          </p:val>
                                        </p:tav>
                                      </p:tavLst>
                                    </p:anim>
                                  </p:childTnLst>
                                </p:cTn>
                              </p:par>
                              <p:par>
                                <p:cTn fill="hold" grpId="0" id="23" nodeType="withEffect" presetClass="entr" presetID="2" presetSubtype="2">
                                  <p:stCondLst>
                                    <p:cond delay="25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1000" fill="hold" id="25"/>
                                        <p:tgtEl>
                                          <p:spTgt spid="6"/>
                                        </p:tgtEl>
                                        <p:attrNameLst>
                                          <p:attrName>ppt_x</p:attrName>
                                        </p:attrNameLst>
                                      </p:cBhvr>
                                      <p:tavLst>
                                        <p:tav tm="0">
                                          <p:val>
                                            <p:strVal val="1+#ppt_w/2"/>
                                          </p:val>
                                        </p:tav>
                                        <p:tav tm="100000">
                                          <p:val>
                                            <p:strVal val="#ppt_x"/>
                                          </p:val>
                                        </p:tav>
                                      </p:tavLst>
                                    </p:anim>
                                    <p:anim calcmode="lin" valueType="num">
                                      <p:cBhvr additive="base">
                                        <p:cTn dur="1000" fill="hold" id="26"/>
                                        <p:tgtEl>
                                          <p:spTgt spid="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250"/>
                            </p:stCondLst>
                            <p:childTnLst>
                              <p:par>
                                <p:cTn fill="hold" grpId="0" id="28" nodeType="afterEffect" presetClass="entr" presetID="12" presetSubtype="4">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additive="base">
                                        <p:cTn dur="500" id="30"/>
                                        <p:tgtEl>
                                          <p:spTgt spid="5"/>
                                        </p:tgtEl>
                                        <p:attrNameLst>
                                          <p:attrName>ppt_y</p:attrName>
                                        </p:attrNameLst>
                                      </p:cBhvr>
                                      <p:tavLst>
                                        <p:tav tm="0">
                                          <p:val>
                                            <p:strVal val="#ppt_y+#ppt_h*1.125000"/>
                                          </p:val>
                                        </p:tav>
                                        <p:tav tm="100000">
                                          <p:val>
                                            <p:strVal val="#ppt_y"/>
                                          </p:val>
                                        </p:tav>
                                      </p:tavLst>
                                    </p:anim>
                                    <p:animEffect filter="wipe(up)" transition="in">
                                      <p:cBhvr>
                                        <p:cTn dur="500" id="31"/>
                                        <p:tgtEl>
                                          <p:spTgt spid="5"/>
                                        </p:tgtEl>
                                      </p:cBhvr>
                                    </p:animEffect>
                                  </p:childTnLst>
                                </p:cTn>
                              </p:par>
                              <p:par>
                                <p:cTn fill="hold" id="32" nodeType="withEffect" presetClass="entr" presetID="22" presetSubtype="8">
                                  <p:stCondLst>
                                    <p:cond delay="250"/>
                                  </p:stCondLst>
                                  <p:childTnLst>
                                    <p:set>
                                      <p:cBhvr>
                                        <p:cTn dur="1" fill="hold" id="33">
                                          <p:stCondLst>
                                            <p:cond delay="0"/>
                                          </p:stCondLst>
                                        </p:cTn>
                                        <p:tgtEl>
                                          <p:spTgt spid="8"/>
                                        </p:tgtEl>
                                        <p:attrNameLst>
                                          <p:attrName>style.visibility</p:attrName>
                                        </p:attrNameLst>
                                      </p:cBhvr>
                                      <p:to>
                                        <p:strVal val="visible"/>
                                      </p:to>
                                    </p:set>
                                    <p:animEffect filter="wipe(left)" transition="in">
                                      <p:cBhvr>
                                        <p:cTn dur="500" id="34"/>
                                        <p:tgtEl>
                                          <p:spTgt spid="8"/>
                                        </p:tgtEl>
                                      </p:cBhvr>
                                    </p:animEffect>
                                  </p:childTnLst>
                                </p:cTn>
                              </p:par>
                            </p:childTnLst>
                          </p:cTn>
                        </p:par>
                        <p:par>
                          <p:cTn fill="hold" id="35" nodeType="afterGroup">
                            <p:stCondLst>
                              <p:cond delay="2000"/>
                            </p:stCondLst>
                            <p:childTnLst>
                              <p:par>
                                <p:cTn fill="hold" grpId="0" id="36" nodeType="afterEffect" presetClass="entr" presetID="22" presetSubtype="8">
                                  <p:stCondLst>
                                    <p:cond delay="0"/>
                                  </p:stCondLst>
                                  <p:childTnLst>
                                    <p:set>
                                      <p:cBhvr>
                                        <p:cTn dur="1" fill="hold" id="37">
                                          <p:stCondLst>
                                            <p:cond delay="0"/>
                                          </p:stCondLst>
                                        </p:cTn>
                                        <p:tgtEl>
                                          <p:spTgt spid="4"/>
                                        </p:tgtEl>
                                        <p:attrNameLst>
                                          <p:attrName>style.visibility</p:attrName>
                                        </p:attrNameLst>
                                      </p:cBhvr>
                                      <p:to>
                                        <p:strVal val="visible"/>
                                      </p:to>
                                    </p:set>
                                    <p:animEffect filter="wipe(left)" transition="in">
                                      <p:cBhvr>
                                        <p:cTn dur="500" id="3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3"/>
      <p:bldP grpId="0" spid="6"/>
      <p:bldP grpId="0" spid="4"/>
      <p:bldP grpId="0" spid="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6112042"/>
            <a:ext cx="12192000" cy="74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3057966" y="2124730"/>
            <a:ext cx="2101366" cy="4312337"/>
            <a:chOff x="2841758" y="1831573"/>
            <a:chExt cx="1449372" cy="2974340"/>
          </a:xfrm>
          <a:effectLst>
            <a:outerShdw algn="tl" blurRad="254000" dir="2700000" dist="63500" rotWithShape="0">
              <a:prstClr val="black">
                <a:alpha val="30000"/>
              </a:prstClr>
            </a:outerShdw>
          </a:effectLst>
        </p:grpSpPr>
        <p:pic>
          <p:nvPicPr>
            <p:cNvPr id="8" name="Picture 69"/>
            <p:cNvPicPr>
              <a:picLocks noChangeAspect="1"/>
            </p:cNvPicPr>
            <p:nvPr/>
          </p:nvPicPr>
          <p:blipFill>
            <a:blip r:embed="rId3">
              <a:extLst>
                <a:ext uri="{28A0092B-C50C-407E-A947-70E740481C1C}">
                  <a14:useLocalDpi val="0"/>
                </a:ext>
              </a:extLst>
            </a:blip>
            <a:stretch>
              <a:fillRect/>
            </a:stretch>
          </p:blipFill>
          <p:spPr>
            <a:xfrm>
              <a:off x="2841758" y="1831573"/>
              <a:ext cx="1449372" cy="2974340"/>
            </a:xfrm>
            <a:prstGeom prst="rect">
              <a:avLst/>
            </a:prstGeom>
          </p:spPr>
        </p:pic>
        <p:pic>
          <p:nvPicPr>
            <p:cNvPr id="13" name="图片占位符 7"/>
            <p:cNvPicPr>
              <a:picLocks noChangeAspect="1"/>
            </p:cNvPicPr>
            <p:nvPr/>
          </p:nvPicPr>
          <p:blipFill>
            <a:blip r:embed="rId4">
              <a:extLst>
                <a:ext uri="{28A0092B-C50C-407E-A947-70E740481C1C}">
                  <a14:useLocalDpi val="0"/>
                </a:ext>
              </a:extLst>
            </a:blip>
            <a:stretch>
              <a:fillRect/>
            </a:stretch>
          </p:blipFill>
          <p:spPr>
            <a:xfrm>
              <a:off x="2922293" y="2158465"/>
              <a:ext cx="1254213" cy="1875465"/>
            </a:xfrm>
            <a:custGeom>
              <a:gdLst>
                <a:gd fmla="*/ 0 w 1672284" name="connsiteX0"/>
                <a:gd fmla="*/ 0 h 2967716" name="connsiteY0"/>
                <a:gd fmla="*/ 1672284 w 1672284" name="connsiteX1"/>
                <a:gd fmla="*/ 0 h 2967716" name="connsiteY1"/>
                <a:gd fmla="*/ 1672284 w 1672284" name="connsiteX2"/>
                <a:gd fmla="*/ 2967716 h 2967716" name="connsiteY2"/>
                <a:gd fmla="*/ 0 w 1672284" name="connsiteX3"/>
                <a:gd fmla="*/ 2967716 h 2967716" name="connsiteY3"/>
              </a:gdLst>
              <a:cxnLst>
                <a:cxn ang="0">
                  <a:pos x="connsiteX0" y="connsiteY0"/>
                </a:cxn>
                <a:cxn ang="0">
                  <a:pos x="connsiteX1" y="connsiteY1"/>
                </a:cxn>
                <a:cxn ang="0">
                  <a:pos x="connsiteX2" y="connsiteY2"/>
                </a:cxn>
                <a:cxn ang="0">
                  <a:pos x="connsiteX3" y="connsiteY3"/>
                </a:cxn>
              </a:cxnLst>
              <a:rect b="b" l="l" r="r" t="t"/>
              <a:pathLst>
                <a:path h="2967716" w="1672283">
                  <a:moveTo>
                    <a:pt x="0" y="0"/>
                  </a:moveTo>
                  <a:lnTo>
                    <a:pt x="1672284" y="0"/>
                  </a:lnTo>
                  <a:lnTo>
                    <a:pt x="1672284" y="2967716"/>
                  </a:lnTo>
                  <a:lnTo>
                    <a:pt x="0" y="2967716"/>
                  </a:lnTo>
                  <a:close/>
                </a:path>
              </a:pathLst>
            </a:custGeom>
          </p:spPr>
        </p:pic>
      </p:grpSp>
      <p:grpSp>
        <p:nvGrpSpPr>
          <p:cNvPr id="7" name="组合 6"/>
          <p:cNvGrpSpPr/>
          <p:nvPr/>
        </p:nvGrpSpPr>
        <p:grpSpPr>
          <a:xfrm>
            <a:off x="7190818" y="2124730"/>
            <a:ext cx="2101366" cy="4312337"/>
            <a:chOff x="4852869" y="1831573"/>
            <a:chExt cx="1449372" cy="2974340"/>
          </a:xfrm>
          <a:effectLst>
            <a:outerShdw algn="tl" blurRad="254000" dir="2700000" dist="63500" rotWithShape="0">
              <a:prstClr val="black">
                <a:alpha val="30000"/>
              </a:prstClr>
            </a:outerShdw>
          </a:effectLst>
        </p:grpSpPr>
        <p:pic>
          <p:nvPicPr>
            <p:cNvPr id="9" name="Picture 70"/>
            <p:cNvPicPr>
              <a:picLocks noChangeAspect="1"/>
            </p:cNvPicPr>
            <p:nvPr/>
          </p:nvPicPr>
          <p:blipFill>
            <a:blip r:embed="rId3">
              <a:extLst>
                <a:ext uri="{28A0092B-C50C-407E-A947-70E740481C1C}">
                  <a14:useLocalDpi val="0"/>
                </a:ext>
              </a:extLst>
            </a:blip>
            <a:stretch>
              <a:fillRect/>
            </a:stretch>
          </p:blipFill>
          <p:spPr>
            <a:xfrm>
              <a:off x="4852869" y="1831573"/>
              <a:ext cx="1449372" cy="2974340"/>
            </a:xfrm>
            <a:prstGeom prst="rect">
              <a:avLst/>
            </a:prstGeom>
          </p:spPr>
        </p:pic>
        <p:pic>
          <p:nvPicPr>
            <p:cNvPr id="14" name="图片占位符 6"/>
            <p:cNvPicPr>
              <a:picLocks noChangeAspect="1"/>
            </p:cNvPicPr>
            <p:nvPr/>
          </p:nvPicPr>
          <p:blipFill>
            <a:blip r:embed="rId5">
              <a:extLst>
                <a:ext uri="{28A0092B-C50C-407E-A947-70E740481C1C}">
                  <a14:useLocalDpi val="0"/>
                </a:ext>
              </a:extLst>
            </a:blip>
            <a:stretch>
              <a:fillRect/>
            </a:stretch>
          </p:blipFill>
          <p:spPr>
            <a:xfrm>
              <a:off x="4958535" y="2158464"/>
              <a:ext cx="1254213" cy="1867884"/>
            </a:xfrm>
            <a:custGeom>
              <a:gdLst>
                <a:gd fmla="*/ 0 w 1672284" name="connsiteX0"/>
                <a:gd fmla="*/ 0 h 2967716" name="connsiteY0"/>
                <a:gd fmla="*/ 1672284 w 1672284" name="connsiteX1"/>
                <a:gd fmla="*/ 0 h 2967716" name="connsiteY1"/>
                <a:gd fmla="*/ 1672284 w 1672284" name="connsiteX2"/>
                <a:gd fmla="*/ 2967716 h 2967716" name="connsiteY2"/>
                <a:gd fmla="*/ 0 w 1672284" name="connsiteX3"/>
                <a:gd fmla="*/ 2967716 h 2967716" name="connsiteY3"/>
              </a:gdLst>
              <a:cxnLst>
                <a:cxn ang="0">
                  <a:pos x="connsiteX0" y="connsiteY0"/>
                </a:cxn>
                <a:cxn ang="0">
                  <a:pos x="connsiteX1" y="connsiteY1"/>
                </a:cxn>
                <a:cxn ang="0">
                  <a:pos x="connsiteX2" y="connsiteY2"/>
                </a:cxn>
                <a:cxn ang="0">
                  <a:pos x="connsiteX3" y="connsiteY3"/>
                </a:cxn>
              </a:cxnLst>
              <a:rect b="b" l="l" r="r" t="t"/>
              <a:pathLst>
                <a:path h="2967716" w="1672283">
                  <a:moveTo>
                    <a:pt x="0" y="0"/>
                  </a:moveTo>
                  <a:lnTo>
                    <a:pt x="1672284" y="0"/>
                  </a:lnTo>
                  <a:lnTo>
                    <a:pt x="1672284" y="2967716"/>
                  </a:lnTo>
                  <a:lnTo>
                    <a:pt x="0" y="2967716"/>
                  </a:lnTo>
                  <a:close/>
                </a:path>
              </a:pathLst>
            </a:custGeom>
          </p:spPr>
        </p:pic>
      </p:grpSp>
      <p:grpSp>
        <p:nvGrpSpPr>
          <p:cNvPr id="5" name="组合 4"/>
          <p:cNvGrpSpPr/>
          <p:nvPr/>
        </p:nvGrpSpPr>
        <p:grpSpPr>
          <a:xfrm>
            <a:off x="4966476" y="1665335"/>
            <a:ext cx="2417199" cy="4960476"/>
            <a:chOff x="3738395" y="1514715"/>
            <a:chExt cx="1667211" cy="3421380"/>
          </a:xfrm>
          <a:effectLst>
            <a:outerShdw algn="tl" blurRad="254000" dir="2700000" dist="63500" rotWithShape="0">
              <a:prstClr val="black">
                <a:alpha val="30000"/>
              </a:prstClr>
            </a:outerShdw>
          </a:effectLst>
        </p:grpSpPr>
        <p:pic>
          <p:nvPicPr>
            <p:cNvPr id="15" name="Picture 71"/>
            <p:cNvPicPr>
              <a:picLocks noChangeAspect="1"/>
            </p:cNvPicPr>
            <p:nvPr/>
          </p:nvPicPr>
          <p:blipFill>
            <a:blip r:embed="rId3">
              <a:extLst>
                <a:ext uri="{28A0092B-C50C-407E-A947-70E740481C1C}">
                  <a14:useLocalDpi val="0"/>
                </a:ext>
              </a:extLst>
            </a:blip>
            <a:stretch>
              <a:fillRect/>
            </a:stretch>
          </p:blipFill>
          <p:spPr>
            <a:xfrm>
              <a:off x="3738395" y="1514715"/>
              <a:ext cx="1667211" cy="3421380"/>
            </a:xfrm>
            <a:prstGeom prst="rect">
              <a:avLst/>
            </a:prstGeom>
          </p:spPr>
        </p:pic>
        <p:pic>
          <p:nvPicPr>
            <p:cNvPr id="16" name="图片占位符 5"/>
            <p:cNvPicPr>
              <a:picLocks noChangeAspect="1"/>
            </p:cNvPicPr>
            <p:nvPr/>
          </p:nvPicPr>
          <p:blipFill>
            <a:blip r:embed="rId6">
              <a:extLst>
                <a:ext uri="{28A0092B-C50C-407E-A947-70E740481C1C}">
                  <a14:useLocalDpi val="0"/>
                </a:ext>
              </a:extLst>
            </a:blip>
            <a:stretch>
              <a:fillRect/>
            </a:stretch>
          </p:blipFill>
          <p:spPr>
            <a:xfrm>
              <a:off x="3837093" y="1892914"/>
              <a:ext cx="1498754" cy="2141016"/>
            </a:xfrm>
            <a:custGeom>
              <a:gdLst>
                <a:gd fmla="*/ 0 w 1923627" name="connsiteX0"/>
                <a:gd fmla="*/ 0 h 3413760" name="connsiteY0"/>
                <a:gd fmla="*/ 1923627 w 1923627" name="connsiteX1"/>
                <a:gd fmla="*/ 0 h 3413760" name="connsiteY1"/>
                <a:gd fmla="*/ 1923627 w 1923627" name="connsiteX2"/>
                <a:gd fmla="*/ 3413760 h 3413760" name="connsiteY2"/>
                <a:gd fmla="*/ 0 w 1923627" name="connsiteX3"/>
                <a:gd fmla="*/ 3413760 h 3413760" name="connsiteY3"/>
              </a:gdLst>
              <a:cxnLst>
                <a:cxn ang="0">
                  <a:pos x="connsiteX0" y="connsiteY0"/>
                </a:cxn>
                <a:cxn ang="0">
                  <a:pos x="connsiteX1" y="connsiteY1"/>
                </a:cxn>
                <a:cxn ang="0">
                  <a:pos x="connsiteX2" y="connsiteY2"/>
                </a:cxn>
                <a:cxn ang="0">
                  <a:pos x="connsiteX3" y="connsiteY3"/>
                </a:cxn>
              </a:cxnLst>
              <a:rect b="b" l="l" r="r" t="t"/>
              <a:pathLst>
                <a:path h="3413760" w="1923627">
                  <a:moveTo>
                    <a:pt x="0" y="0"/>
                  </a:moveTo>
                  <a:lnTo>
                    <a:pt x="1923627" y="0"/>
                  </a:lnTo>
                  <a:lnTo>
                    <a:pt x="1923627" y="3413760"/>
                  </a:lnTo>
                  <a:lnTo>
                    <a:pt x="0" y="3413760"/>
                  </a:lnTo>
                  <a:close/>
                </a:path>
              </a:pathLst>
            </a:custGeom>
          </p:spPr>
        </p:pic>
      </p:grpSp>
      <p:sp>
        <p:nvSpPr>
          <p:cNvPr id="4" name="矩形 3"/>
          <p:cNvSpPr/>
          <p:nvPr/>
        </p:nvSpPr>
        <p:spPr>
          <a:xfrm>
            <a:off x="2466475" y="5185317"/>
            <a:ext cx="7303168" cy="1672683"/>
          </a:xfrm>
          <a:prstGeom prst="rect">
            <a:avLst/>
          </a:prstGeom>
          <a:solidFill>
            <a:srgbClr val="1D4C77"/>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726768" y="2280846"/>
            <a:ext cx="2178600" cy="1249633"/>
            <a:chOff x="726768" y="2035522"/>
            <a:chExt cx="2178600" cy="1249633"/>
          </a:xfrm>
        </p:grpSpPr>
        <p:sp>
          <p:nvSpPr>
            <p:cNvPr id="18" name="TextBox 21"/>
            <p:cNvSpPr txBox="1"/>
            <p:nvPr/>
          </p:nvSpPr>
          <p:spPr>
            <a:xfrm>
              <a:off x="726768" y="2484936"/>
              <a:ext cx="2082980" cy="792480"/>
            </a:xfrm>
            <a:prstGeom prst="rect">
              <a:avLst/>
            </a:prstGeom>
            <a:noFill/>
          </p:spPr>
          <p:txBody>
            <a:bodyPr bIns="0" lIns="0" rIns="0" rtlCol="0" tIns="0" wrap="square">
              <a:spAutoFit/>
            </a:bodyPr>
            <a:lstStyle/>
            <a:p>
              <a:pPr algn="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您的内容打在这里，或者通过复制您的文本后，在此框中选择粘贴并选择只保留文字。您的内容打在这里您的内容打在或者通过</a:t>
              </a:r>
            </a:p>
          </p:txBody>
        </p:sp>
        <p:sp>
          <p:nvSpPr>
            <p:cNvPr id="19" name="Subtitle 2">
              <a:extLst>
                <a:ext uri="{FF2B5EF4-FFF2-40B4-BE49-F238E27FC236}">
                  <a16:creationId xmlns:a16="http://schemas.microsoft.com/office/drawing/2014/main" id="{360062CF-4239-4286-B703-132EC1F0E32B}"/>
                </a:ext>
              </a:extLst>
            </p:cNvPr>
            <p:cNvSpPr txBox="1"/>
            <p:nvPr/>
          </p:nvSpPr>
          <p:spPr>
            <a:xfrm>
              <a:off x="1188115" y="2035522"/>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r">
                <a:lnSpc>
                  <a:spcPct val="130000"/>
                </a:lnSpc>
                <a:spcBef>
                  <a:spcPct val="0"/>
                </a:spcBef>
                <a:defRPr/>
              </a:pPr>
              <a:r>
                <a:rPr altLang="en-US" lang="zh-CN"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互联网营销</a:t>
              </a:r>
            </a:p>
          </p:txBody>
        </p:sp>
      </p:grpSp>
      <p:grpSp>
        <p:nvGrpSpPr>
          <p:cNvPr id="21" name="组合 20"/>
          <p:cNvGrpSpPr/>
          <p:nvPr/>
        </p:nvGrpSpPr>
        <p:grpSpPr>
          <a:xfrm>
            <a:off x="9493820" y="2280846"/>
            <a:ext cx="2183202" cy="1249633"/>
            <a:chOff x="626546" y="2035522"/>
            <a:chExt cx="2183202" cy="1249633"/>
          </a:xfrm>
        </p:grpSpPr>
        <p:sp>
          <p:nvSpPr>
            <p:cNvPr id="22" name="TextBox 21"/>
            <p:cNvSpPr txBox="1"/>
            <p:nvPr/>
          </p:nvSpPr>
          <p:spPr>
            <a:xfrm>
              <a:off x="726768" y="2484936"/>
              <a:ext cx="2082980" cy="792480"/>
            </a:xfrm>
            <a:prstGeom prst="rect">
              <a:avLst/>
            </a:prstGeom>
            <a:noFill/>
          </p:spPr>
          <p:txBody>
            <a:bodyPr bIns="0" lIns="0" rIns="0" rtlCol="0" tIns="0" wrap="square">
              <a:spAutoFit/>
            </a:bodyPr>
            <a:lstStyle/>
            <a:p>
              <a:pP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您的内容打在这里，或者通过复制您的文本后，在此框中选择粘贴并选择只保留文字。您的内容打在这里您的内容打在或者通过</a:t>
              </a:r>
            </a:p>
          </p:txBody>
        </p:sp>
        <p:sp>
          <p:nvSpPr>
            <p:cNvPr id="23" name="Subtitle 2">
              <a:extLst>
                <a:ext uri="{FF2B5EF4-FFF2-40B4-BE49-F238E27FC236}">
                  <a16:creationId xmlns:a16="http://schemas.microsoft.com/office/drawing/2014/main" id="{360062CF-4239-4286-B703-132EC1F0E32B}"/>
                </a:ext>
              </a:extLst>
            </p:cNvPr>
            <p:cNvSpPr txBox="1"/>
            <p:nvPr/>
          </p:nvSpPr>
          <p:spPr>
            <a:xfrm>
              <a:off x="626546" y="2035522"/>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lang="zh-CN"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互联网营销</a:t>
              </a:r>
            </a:p>
          </p:txBody>
        </p:sp>
      </p:grpSp>
      <p:sp>
        <p:nvSpPr>
          <p:cNvPr id="24" name="Subtitle 2">
            <a:extLst>
              <a:ext uri="{FF2B5EF4-FFF2-40B4-BE49-F238E27FC236}">
                <a16:creationId xmlns:a16="http://schemas.microsoft.com/office/drawing/2014/main" id="{360062CF-4239-4286-B703-132EC1F0E32B}"/>
              </a:ext>
            </a:extLst>
          </p:cNvPr>
          <p:cNvSpPr txBox="1"/>
          <p:nvPr/>
        </p:nvSpPr>
        <p:spPr>
          <a:xfrm>
            <a:off x="3793958" y="5507720"/>
            <a:ext cx="4604084" cy="489283"/>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a:solidFill>
                  <a:schemeClr val="bg1"/>
                </a:solidFill>
                <a:latin charset="-122" panose="020b0503020204020204" pitchFamily="34" typeface="微软雅黑"/>
                <a:ea charset="-122" panose="020b0503020204020204" pitchFamily="34" typeface="微软雅黑"/>
                <a:cs charset="0" panose="020f0502020204030203" pitchFamily="34" typeface="Lato"/>
              </a:rPr>
              <a:t>互联网 营销方案策划</a:t>
            </a:r>
          </a:p>
        </p:txBody>
      </p:sp>
      <p:sp>
        <p:nvSpPr>
          <p:cNvPr id="25" name="Subtitle 2">
            <a:extLst>
              <a:ext uri="{FF2B5EF4-FFF2-40B4-BE49-F238E27FC236}">
                <a16:creationId xmlns:a16="http://schemas.microsoft.com/office/drawing/2014/main" id="{06331D2D-8D73-4B13-9708-0E24F960723A}"/>
              </a:ext>
            </a:extLst>
          </p:cNvPr>
          <p:cNvSpPr txBox="1"/>
          <p:nvPr/>
        </p:nvSpPr>
        <p:spPr>
          <a:xfrm>
            <a:off x="3926305" y="5984972"/>
            <a:ext cx="4339390" cy="352296"/>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zh-CN" lang="en-US" sz="1800">
                <a:solidFill>
                  <a:schemeClr val="bg1"/>
                </a:solidFill>
                <a:latin charset="-122" panose="020b0503020204020204" pitchFamily="34" typeface="微软雅黑"/>
                <a:ea charset="-122" panose="020b0503020204020204" pitchFamily="34" typeface="微软雅黑"/>
                <a:cs charset="0" panose="020f0502020204030203" pitchFamily="34" typeface="Lato Light"/>
              </a:rPr>
              <a:t>YOUR TECHNOLOGY PRODUCTS</a:t>
            </a:r>
          </a:p>
        </p:txBody>
      </p:sp>
      <p:sp>
        <p:nvSpPr>
          <p:cNvPr id="30" name="椭圆 29"/>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03</a:t>
            </a:r>
          </a:p>
        </p:txBody>
      </p:sp>
      <p:sp>
        <p:nvSpPr>
          <p:cNvPr id="33" name="文本框 32"/>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34" name="文本框 33"/>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营销方案</a:t>
            </a:r>
          </a:p>
        </p:txBody>
      </p:sp>
    </p:spTree>
    <p:extLst>
      <p:ext uri="{BB962C8B-B14F-4D97-AF65-F5344CB8AC3E}">
        <p14:creationId val="99050877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750" fill="hold" id="7"/>
                                        <p:tgtEl>
                                          <p:spTgt spid="30"/>
                                        </p:tgtEl>
                                        <p:attrNameLst>
                                          <p:attrName>ppt_x</p:attrName>
                                        </p:attrNameLst>
                                      </p:cBhvr>
                                      <p:tavLst>
                                        <p:tav tm="0">
                                          <p:val>
                                            <p:strVal val="0-#ppt_w/2"/>
                                          </p:val>
                                        </p:tav>
                                        <p:tav tm="100000">
                                          <p:val>
                                            <p:strVal val="#ppt_x"/>
                                          </p:val>
                                        </p:tav>
                                      </p:tavLst>
                                    </p:anim>
                                    <p:anim calcmode="lin" valueType="num">
                                      <p:cBhvr additive="base">
                                        <p:cTn dur="750" fill="hold" id="8"/>
                                        <p:tgtEl>
                                          <p:spTgt spid="30"/>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750" fill="hold" id="11"/>
                                        <p:tgtEl>
                                          <p:spTgt spid="31"/>
                                        </p:tgtEl>
                                        <p:attrNameLst>
                                          <p:attrName>ppt_x</p:attrName>
                                        </p:attrNameLst>
                                      </p:cBhvr>
                                      <p:tavLst>
                                        <p:tav tm="0">
                                          <p:val>
                                            <p:strVal val="1+#ppt_w/2"/>
                                          </p:val>
                                        </p:tav>
                                        <p:tav tm="100000">
                                          <p:val>
                                            <p:strVal val="#ppt_x"/>
                                          </p:val>
                                        </p:tav>
                                      </p:tavLst>
                                    </p:anim>
                                    <p:anim calcmode="lin" valueType="num">
                                      <p:cBhvr additive="base">
                                        <p:cTn dur="750" fill="hold" id="12"/>
                                        <p:tgtEl>
                                          <p:spTgt spid="31"/>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2"/>
                                        </p:tgtEl>
                                        <p:attrNameLst>
                                          <p:attrName>style.visibility</p:attrName>
                                        </p:attrNameLst>
                                      </p:cBhvr>
                                      <p:to>
                                        <p:strVal val="visible"/>
                                      </p:to>
                                    </p:set>
                                    <p:anim calcmode="lin" valueType="num">
                                      <p:cBhvr>
                                        <p:cTn dur="500" fill="hold" id="15"/>
                                        <p:tgtEl>
                                          <p:spTgt spid="32"/>
                                        </p:tgtEl>
                                        <p:attrNameLst>
                                          <p:attrName>ppt_w</p:attrName>
                                        </p:attrNameLst>
                                      </p:cBhvr>
                                      <p:tavLst>
                                        <p:tav tm="0">
                                          <p:val>
                                            <p:fltVal val="0"/>
                                          </p:val>
                                        </p:tav>
                                        <p:tav tm="100000">
                                          <p:val>
                                            <p:strVal val="#ppt_w"/>
                                          </p:val>
                                        </p:tav>
                                      </p:tavLst>
                                    </p:anim>
                                    <p:anim calcmode="lin" valueType="num">
                                      <p:cBhvr>
                                        <p:cTn dur="500" fill="hold" id="16"/>
                                        <p:tgtEl>
                                          <p:spTgt spid="32"/>
                                        </p:tgtEl>
                                        <p:attrNameLst>
                                          <p:attrName>ppt_h</p:attrName>
                                        </p:attrNameLst>
                                      </p:cBhvr>
                                      <p:tavLst>
                                        <p:tav tm="0">
                                          <p:val>
                                            <p:fltVal val="0"/>
                                          </p:val>
                                        </p:tav>
                                        <p:tav tm="100000">
                                          <p:val>
                                            <p:strVal val="#ppt_h"/>
                                          </p:val>
                                        </p:tav>
                                      </p:tavLst>
                                    </p:anim>
                                    <p:animEffect filter="fade" transition="in">
                                      <p:cBhvr>
                                        <p:cTn dur="500" id="17"/>
                                        <p:tgtEl>
                                          <p:spTgt spid="32"/>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additive="base">
                                        <p:cTn dur="500" id="21"/>
                                        <p:tgtEl>
                                          <p:spTgt spid="34"/>
                                        </p:tgtEl>
                                        <p:attrNameLst>
                                          <p:attrName>ppt_y</p:attrName>
                                        </p:attrNameLst>
                                      </p:cBhvr>
                                      <p:tavLst>
                                        <p:tav tm="0">
                                          <p:val>
                                            <p:strVal val="#ppt_y+#ppt_h*1.125000"/>
                                          </p:val>
                                        </p:tav>
                                        <p:tav tm="100000">
                                          <p:val>
                                            <p:strVal val="#ppt_y"/>
                                          </p:val>
                                        </p:tav>
                                      </p:tavLst>
                                    </p:anim>
                                    <p:animEffect filter="wipe(up)" transition="in">
                                      <p:cBhvr>
                                        <p:cTn dur="500" id="22"/>
                                        <p:tgtEl>
                                          <p:spTgt spid="34"/>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33"/>
                                        </p:tgtEl>
                                        <p:attrNameLst>
                                          <p:attrName>style.visibility</p:attrName>
                                        </p:attrNameLst>
                                      </p:cBhvr>
                                      <p:to>
                                        <p:strVal val="visible"/>
                                      </p:to>
                                    </p:set>
                                    <p:animEffect filter="wipe(left)" transition="in">
                                      <p:cBhvr>
                                        <p:cTn dur="500" id="26"/>
                                        <p:tgtEl>
                                          <p:spTgt spid="33"/>
                                        </p:tgtEl>
                                      </p:cBhvr>
                                    </p:animEffect>
                                  </p:childTnLst>
                                </p:cTn>
                              </p:par>
                              <p:par>
                                <p:cTn fill="hold" grpId="0" id="27" nodeType="withEffect" presetClass="entr" presetID="16" presetSubtype="21">
                                  <p:stCondLst>
                                    <p:cond delay="0"/>
                                  </p:stCondLst>
                                  <p:childTnLst>
                                    <p:set>
                                      <p:cBhvr>
                                        <p:cTn dur="1" fill="hold" id="28">
                                          <p:stCondLst>
                                            <p:cond delay="0"/>
                                          </p:stCondLst>
                                        </p:cTn>
                                        <p:tgtEl>
                                          <p:spTgt spid="2"/>
                                        </p:tgtEl>
                                        <p:attrNameLst>
                                          <p:attrName>style.visibility</p:attrName>
                                        </p:attrNameLst>
                                      </p:cBhvr>
                                      <p:to>
                                        <p:strVal val="visible"/>
                                      </p:to>
                                    </p:set>
                                    <p:animEffect filter="barn(inVertical)" transition="in">
                                      <p:cBhvr>
                                        <p:cTn dur="500" id="29"/>
                                        <p:tgtEl>
                                          <p:spTgt spid="2"/>
                                        </p:tgtEl>
                                      </p:cBhvr>
                                    </p:animEffect>
                                  </p:childTnLst>
                                </p:cTn>
                              </p:par>
                              <p:par>
                                <p:cTn fill="hold" grpId="0" id="30" nodeType="withEffect" presetClass="entr" presetID="2" presetSubtype="4">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fill="hold" id="32"/>
                                        <p:tgtEl>
                                          <p:spTgt spid="4"/>
                                        </p:tgtEl>
                                        <p:attrNameLst>
                                          <p:attrName>ppt_x</p:attrName>
                                        </p:attrNameLst>
                                      </p:cBhvr>
                                      <p:tavLst>
                                        <p:tav tm="0">
                                          <p:val>
                                            <p:strVal val="#ppt_x"/>
                                          </p:val>
                                        </p:tav>
                                        <p:tav tm="100000">
                                          <p:val>
                                            <p:strVal val="#ppt_x"/>
                                          </p:val>
                                        </p:tav>
                                      </p:tavLst>
                                    </p:anim>
                                    <p:anim calcmode="lin" valueType="num">
                                      <p:cBhvr additive="base">
                                        <p:cTn dur="500" fill="hold" id="33"/>
                                        <p:tgtEl>
                                          <p:spTgt spid="4"/>
                                        </p:tgtEl>
                                        <p:attrNameLst>
                                          <p:attrName>ppt_y</p:attrName>
                                        </p:attrNameLst>
                                      </p:cBhvr>
                                      <p:tavLst>
                                        <p:tav tm="0">
                                          <p:val>
                                            <p:strVal val="1+#ppt_h/2"/>
                                          </p:val>
                                        </p:tav>
                                        <p:tav tm="100000">
                                          <p:val>
                                            <p:strVal val="#ppt_y"/>
                                          </p:val>
                                        </p:tav>
                                      </p:tavLst>
                                    </p:anim>
                                  </p:childTnLst>
                                </p:cTn>
                              </p:par>
                              <p:par>
                                <p:cTn fill="hold" grpId="0" id="34" nodeType="withEffect" presetClass="entr" presetID="16" presetSubtype="21">
                                  <p:stCondLst>
                                    <p:cond delay="0"/>
                                  </p:stCondLst>
                                  <p:childTnLst>
                                    <p:set>
                                      <p:cBhvr>
                                        <p:cTn dur="1" fill="hold" id="35">
                                          <p:stCondLst>
                                            <p:cond delay="0"/>
                                          </p:stCondLst>
                                        </p:cTn>
                                        <p:tgtEl>
                                          <p:spTgt spid="24"/>
                                        </p:tgtEl>
                                        <p:attrNameLst>
                                          <p:attrName>style.visibility</p:attrName>
                                        </p:attrNameLst>
                                      </p:cBhvr>
                                      <p:to>
                                        <p:strVal val="visible"/>
                                      </p:to>
                                    </p:set>
                                    <p:animEffect filter="barn(inVertical)" transition="in">
                                      <p:cBhvr>
                                        <p:cTn dur="500" id="36"/>
                                        <p:tgtEl>
                                          <p:spTgt spid="24"/>
                                        </p:tgtEl>
                                      </p:cBhvr>
                                    </p:animEffect>
                                  </p:childTnLst>
                                </p:cTn>
                              </p:par>
                              <p:par>
                                <p:cTn fill="hold" grpId="0" id="37" nodeType="withEffect" presetClass="entr" presetID="16" presetSubtype="37">
                                  <p:stCondLst>
                                    <p:cond delay="0"/>
                                  </p:stCondLst>
                                  <p:childTnLst>
                                    <p:set>
                                      <p:cBhvr>
                                        <p:cTn dur="1" fill="hold" id="38">
                                          <p:stCondLst>
                                            <p:cond delay="0"/>
                                          </p:stCondLst>
                                        </p:cTn>
                                        <p:tgtEl>
                                          <p:spTgt spid="25"/>
                                        </p:tgtEl>
                                        <p:attrNameLst>
                                          <p:attrName>style.visibility</p:attrName>
                                        </p:attrNameLst>
                                      </p:cBhvr>
                                      <p:to>
                                        <p:strVal val="visible"/>
                                      </p:to>
                                    </p:set>
                                    <p:animEffect filter="barn(outVertical)" transition="in">
                                      <p:cBhvr>
                                        <p:cTn dur="500" id="39"/>
                                        <p:tgtEl>
                                          <p:spTgt spid="25"/>
                                        </p:tgtEl>
                                      </p:cBhvr>
                                    </p:animEffect>
                                  </p:childTnLst>
                                </p:cTn>
                              </p:par>
                              <p:par>
                                <p:cTn fill="hold" id="40" nodeType="withEffect" presetClass="entr" presetID="2" presetSubtype="4">
                                  <p:stCondLst>
                                    <p:cond delay="250"/>
                                  </p:stCondLst>
                                  <p:childTnLst>
                                    <p:set>
                                      <p:cBhvr>
                                        <p:cTn dur="1" fill="hold" id="41">
                                          <p:stCondLst>
                                            <p:cond delay="0"/>
                                          </p:stCondLst>
                                        </p:cTn>
                                        <p:tgtEl>
                                          <p:spTgt spid="6"/>
                                        </p:tgtEl>
                                        <p:attrNameLst>
                                          <p:attrName>style.visibility</p:attrName>
                                        </p:attrNameLst>
                                      </p:cBhvr>
                                      <p:to>
                                        <p:strVal val="visible"/>
                                      </p:to>
                                    </p:set>
                                    <p:anim calcmode="lin" valueType="num">
                                      <p:cBhvr additive="base">
                                        <p:cTn dur="500" fill="hold" id="42"/>
                                        <p:tgtEl>
                                          <p:spTgt spid="6"/>
                                        </p:tgtEl>
                                        <p:attrNameLst>
                                          <p:attrName>ppt_x</p:attrName>
                                        </p:attrNameLst>
                                      </p:cBhvr>
                                      <p:tavLst>
                                        <p:tav tm="0">
                                          <p:val>
                                            <p:strVal val="#ppt_x"/>
                                          </p:val>
                                        </p:tav>
                                        <p:tav tm="100000">
                                          <p:val>
                                            <p:strVal val="#ppt_x"/>
                                          </p:val>
                                        </p:tav>
                                      </p:tavLst>
                                    </p:anim>
                                    <p:anim calcmode="lin" valueType="num">
                                      <p:cBhvr additive="base">
                                        <p:cTn dur="500" fill="hold" id="43"/>
                                        <p:tgtEl>
                                          <p:spTgt spid="6"/>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4">
                                  <p:stCondLst>
                                    <p:cond delay="0"/>
                                  </p:stCondLst>
                                  <p:childTnLst>
                                    <p:set>
                                      <p:cBhvr>
                                        <p:cTn dur="1" fill="hold" id="45">
                                          <p:stCondLst>
                                            <p:cond delay="0"/>
                                          </p:stCondLst>
                                        </p:cTn>
                                        <p:tgtEl>
                                          <p:spTgt spid="5"/>
                                        </p:tgtEl>
                                        <p:attrNameLst>
                                          <p:attrName>style.visibility</p:attrName>
                                        </p:attrNameLst>
                                      </p:cBhvr>
                                      <p:to>
                                        <p:strVal val="visible"/>
                                      </p:to>
                                    </p:set>
                                    <p:anim calcmode="lin" valueType="num">
                                      <p:cBhvr additive="base">
                                        <p:cTn dur="500" fill="hold" id="46"/>
                                        <p:tgtEl>
                                          <p:spTgt spid="5"/>
                                        </p:tgtEl>
                                        <p:attrNameLst>
                                          <p:attrName>ppt_x</p:attrName>
                                        </p:attrNameLst>
                                      </p:cBhvr>
                                      <p:tavLst>
                                        <p:tav tm="0">
                                          <p:val>
                                            <p:strVal val="#ppt_x"/>
                                          </p:val>
                                        </p:tav>
                                        <p:tav tm="100000">
                                          <p:val>
                                            <p:strVal val="#ppt_x"/>
                                          </p:val>
                                        </p:tav>
                                      </p:tavLst>
                                    </p:anim>
                                    <p:anim calcmode="lin" valueType="num">
                                      <p:cBhvr additive="base">
                                        <p:cTn dur="500" fill="hold" id="47"/>
                                        <p:tgtEl>
                                          <p:spTgt spid="5"/>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4">
                                  <p:stCondLst>
                                    <p:cond delay="500"/>
                                  </p:stCondLst>
                                  <p:childTnLst>
                                    <p:set>
                                      <p:cBhvr>
                                        <p:cTn dur="1" fill="hold" id="49">
                                          <p:stCondLst>
                                            <p:cond delay="0"/>
                                          </p:stCondLst>
                                        </p:cTn>
                                        <p:tgtEl>
                                          <p:spTgt spid="7"/>
                                        </p:tgtEl>
                                        <p:attrNameLst>
                                          <p:attrName>style.visibility</p:attrName>
                                        </p:attrNameLst>
                                      </p:cBhvr>
                                      <p:to>
                                        <p:strVal val="visible"/>
                                      </p:to>
                                    </p:set>
                                    <p:anim calcmode="lin" valueType="num">
                                      <p:cBhvr additive="base">
                                        <p:cTn dur="500" fill="hold" id="50"/>
                                        <p:tgtEl>
                                          <p:spTgt spid="7"/>
                                        </p:tgtEl>
                                        <p:attrNameLst>
                                          <p:attrName>ppt_x</p:attrName>
                                        </p:attrNameLst>
                                      </p:cBhvr>
                                      <p:tavLst>
                                        <p:tav tm="0">
                                          <p:val>
                                            <p:strVal val="#ppt_x"/>
                                          </p:val>
                                        </p:tav>
                                        <p:tav tm="100000">
                                          <p:val>
                                            <p:strVal val="#ppt_x"/>
                                          </p:val>
                                        </p:tav>
                                      </p:tavLst>
                                    </p:anim>
                                    <p:anim calcmode="lin" valueType="num">
                                      <p:cBhvr additive="base">
                                        <p:cTn dur="500" fill="hold" id="51"/>
                                        <p:tgtEl>
                                          <p:spTgt spid="7"/>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2250"/>
                            </p:stCondLst>
                            <p:childTnLst>
                              <p:par>
                                <p:cTn fill="hold" id="53" nodeType="afterEffect" presetClass="entr" presetID="2" presetSubtype="8">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500" fill="hold" id="55"/>
                                        <p:tgtEl>
                                          <p:spTgt spid="20"/>
                                        </p:tgtEl>
                                        <p:attrNameLst>
                                          <p:attrName>ppt_x</p:attrName>
                                        </p:attrNameLst>
                                      </p:cBhvr>
                                      <p:tavLst>
                                        <p:tav tm="0">
                                          <p:val>
                                            <p:strVal val="0-#ppt_w/2"/>
                                          </p:val>
                                        </p:tav>
                                        <p:tav tm="100000">
                                          <p:val>
                                            <p:strVal val="#ppt_x"/>
                                          </p:val>
                                        </p:tav>
                                      </p:tavLst>
                                    </p:anim>
                                    <p:anim calcmode="lin" valueType="num">
                                      <p:cBhvr additive="base">
                                        <p:cTn dur="500" fill="hold" id="56"/>
                                        <p:tgtEl>
                                          <p:spTgt spid="20"/>
                                        </p:tgtEl>
                                        <p:attrNameLst>
                                          <p:attrName>ppt_y</p:attrName>
                                        </p:attrNameLst>
                                      </p:cBhvr>
                                      <p:tavLst>
                                        <p:tav tm="0">
                                          <p:val>
                                            <p:strVal val="#ppt_y"/>
                                          </p:val>
                                        </p:tav>
                                        <p:tav tm="100000">
                                          <p:val>
                                            <p:strVal val="#ppt_y"/>
                                          </p:val>
                                        </p:tav>
                                      </p:tavLst>
                                    </p:anim>
                                  </p:childTnLst>
                                </p:cTn>
                              </p:par>
                              <p:par>
                                <p:cTn fill="hold" id="57" nodeType="withEffect" presetClass="entr" presetID="2" presetSubtype="2">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additive="base">
                                        <p:cTn dur="500" fill="hold" id="59"/>
                                        <p:tgtEl>
                                          <p:spTgt spid="21"/>
                                        </p:tgtEl>
                                        <p:attrNameLst>
                                          <p:attrName>ppt_x</p:attrName>
                                        </p:attrNameLst>
                                      </p:cBhvr>
                                      <p:tavLst>
                                        <p:tav tm="0">
                                          <p:val>
                                            <p:strVal val="1+#ppt_w/2"/>
                                          </p:val>
                                        </p:tav>
                                        <p:tav tm="100000">
                                          <p:val>
                                            <p:strVal val="#ppt_x"/>
                                          </p:val>
                                        </p:tav>
                                      </p:tavLst>
                                    </p:anim>
                                    <p:anim calcmode="lin" valueType="num">
                                      <p:cBhvr additive="base">
                                        <p:cTn dur="500" fill="hold" id="60"/>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24"/>
      <p:bldP grpId="0" spid="25"/>
      <p:bldP grpId="0" spid="30"/>
      <p:bldP grpId="0" spid="31"/>
      <p:bldP grpId="0" spid="32"/>
      <p:bldP grpId="0" spid="33"/>
      <p:bldP grpId="0" spid="3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503E0C68-DA60-417A-94AF-3E2A39D1D51A}"/>
              </a:ext>
            </a:extLst>
          </p:cNvPr>
          <p:cNvSpPr txBox="1"/>
          <p:nvPr/>
        </p:nvSpPr>
        <p:spPr>
          <a:xfrm>
            <a:off x="891498" y="3404655"/>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7" name="TextBox 7">
            <a:extLst>
              <a:ext uri="{FF2B5EF4-FFF2-40B4-BE49-F238E27FC236}">
                <a16:creationId xmlns:a16="http://schemas.microsoft.com/office/drawing/2014/main" id="{8DE6CD62-A5CF-42EF-B6BB-0447C20B7252}"/>
              </a:ext>
            </a:extLst>
          </p:cNvPr>
          <p:cNvSpPr txBox="1"/>
          <p:nvPr/>
        </p:nvSpPr>
        <p:spPr>
          <a:xfrm>
            <a:off x="891497" y="263504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推广计划一</a:t>
            </a:r>
          </a:p>
        </p:txBody>
      </p:sp>
      <p:sp>
        <p:nvSpPr>
          <p:cNvPr id="8" name="文本框 7">
            <a:extLst>
              <a:ext uri="{FF2B5EF4-FFF2-40B4-BE49-F238E27FC236}">
                <a16:creationId xmlns:a16="http://schemas.microsoft.com/office/drawing/2014/main" id="{503E0C68-DA60-417A-94AF-3E2A39D1D51A}"/>
              </a:ext>
            </a:extLst>
          </p:cNvPr>
          <p:cNvSpPr txBox="1"/>
          <p:nvPr/>
        </p:nvSpPr>
        <p:spPr>
          <a:xfrm>
            <a:off x="8402375" y="3404655"/>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9" name="TextBox 7">
            <a:extLst>
              <a:ext uri="{FF2B5EF4-FFF2-40B4-BE49-F238E27FC236}">
                <a16:creationId xmlns:a16="http://schemas.microsoft.com/office/drawing/2014/main" id="{8DE6CD62-A5CF-42EF-B6BB-0447C20B7252}"/>
              </a:ext>
            </a:extLst>
          </p:cNvPr>
          <p:cNvSpPr txBox="1"/>
          <p:nvPr/>
        </p:nvSpPr>
        <p:spPr>
          <a:xfrm>
            <a:off x="8402373" y="263504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推广计划二</a:t>
            </a:r>
          </a:p>
        </p:txBody>
      </p:sp>
      <p:grpSp>
        <p:nvGrpSpPr>
          <p:cNvPr id="2" name="组合 1"/>
          <p:cNvGrpSpPr/>
          <p:nvPr/>
        </p:nvGrpSpPr>
        <p:grpSpPr>
          <a:xfrm>
            <a:off x="4696146" y="2260860"/>
            <a:ext cx="2826708" cy="3406892"/>
            <a:chOff x="4696146" y="2082443"/>
            <a:chExt cx="2826708" cy="3406892"/>
          </a:xfrm>
        </p:grpSpPr>
        <p:sp>
          <p:nvSpPr>
            <p:cNvPr id="3" name="矩形 2"/>
            <p:cNvSpPr/>
            <p:nvPr/>
          </p:nvSpPr>
          <p:spPr>
            <a:xfrm rot="2700000">
              <a:off x="4696146" y="2372536"/>
              <a:ext cx="2826708" cy="2826708"/>
            </a:xfrm>
            <a:prstGeom prst="rect">
              <a:avLst/>
            </a:prstGeom>
            <a:blipFill dpi="0" rotWithShape="0">
              <a:blip r:embed="rId3">
                <a:extLst>
                  <a:ext uri="{28A0092B-C50C-407E-A947-70E740481C1C}">
                    <a14:useLocalDpi val="0"/>
                  </a:ext>
                </a:extLst>
              </a:blip>
              <a:stretch>
                <a:fillRect l="-24962" r="-24962"/>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rot="2700000">
              <a:off x="5403908" y="2082443"/>
              <a:ext cx="1411181" cy="1411181"/>
            </a:xfrm>
            <a:prstGeom prst="rect">
              <a:avLst/>
            </a:prstGeom>
            <a:solidFill>
              <a:srgbClr val="1D4C77">
                <a:alpha val="90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rot="2700000">
              <a:off x="5403908" y="4078154"/>
              <a:ext cx="1411181" cy="1411181"/>
            </a:xfrm>
            <a:prstGeom prst="rect">
              <a:avLst/>
            </a:prstGeom>
            <a:solidFill>
              <a:schemeClr val="bg1">
                <a:alpha val="90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D4C77"/>
                </a:solidFill>
              </a:endParaRPr>
            </a:p>
          </p:txBody>
        </p:sp>
        <p:grpSp>
          <p:nvGrpSpPr>
            <p:cNvPr id="18" name="组合 17"/>
            <p:cNvGrpSpPr/>
            <p:nvPr/>
          </p:nvGrpSpPr>
          <p:grpSpPr>
            <a:xfrm>
              <a:off x="5936268" y="2270022"/>
              <a:ext cx="308804" cy="310171"/>
              <a:chOff x="5394325" y="3578225"/>
              <a:chExt cx="358775" cy="360363"/>
            </a:xfrm>
            <a:solidFill>
              <a:schemeClr val="bg1"/>
            </a:solidFill>
          </p:grpSpPr>
          <p:sp>
            <p:nvSpPr>
              <p:cNvPr id="19"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0"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1"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2"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3"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4"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5"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6"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7"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8"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29" name="Group 85"/>
            <p:cNvGrpSpPr/>
            <p:nvPr/>
          </p:nvGrpSpPr>
          <p:grpSpPr>
            <a:xfrm>
              <a:off x="5918964" y="4492239"/>
              <a:ext cx="343412" cy="343412"/>
              <a:chOff x="1200150" y="3768725"/>
              <a:chExt cx="446088" cy="446088"/>
            </a:xfrm>
            <a:solidFill>
              <a:schemeClr val="bg1"/>
            </a:solidFill>
          </p:grpSpPr>
          <p:sp>
            <p:nvSpPr>
              <p:cNvPr id="30"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solidFill>
                <a:srgbClr val="1D4C77"/>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solidFill>
                <a:srgbClr val="1D4C77"/>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solidFill>
                <a:srgbClr val="1D4C77"/>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
          <p:nvSpPr>
            <p:cNvPr id="33" name="TextBox 7">
              <a:extLst>
                <a:ext uri="{FF2B5EF4-FFF2-40B4-BE49-F238E27FC236}">
                  <a16:creationId xmlns:a16="http://schemas.microsoft.com/office/drawing/2014/main" id="{8DE6CD62-A5CF-42EF-B6BB-0447C20B7252}"/>
                </a:ext>
              </a:extLst>
            </p:cNvPr>
            <p:cNvSpPr txBox="1"/>
            <p:nvPr/>
          </p:nvSpPr>
          <p:spPr>
            <a:xfrm>
              <a:off x="5428951" y="2742820"/>
              <a:ext cx="1323439" cy="289560"/>
            </a:xfrm>
            <a:prstGeom prst="rect">
              <a:avLst/>
            </a:prstGeom>
            <a:noFill/>
          </p:spPr>
          <p:txBody>
            <a:bodyPr rtlCol="0" wrap="square">
              <a:spAutoFit/>
            </a:bodyPr>
            <a:lstStyle/>
            <a:p>
              <a:pPr algn="ctr">
                <a:lnSpc>
                  <a:spcPct val="130000"/>
                </a:lnSpc>
              </a:pPr>
              <a:r>
                <a:rPr altLang="en-US" lang="zh-CN" sz="1000">
                  <a:solidFill>
                    <a:schemeClr val="bg1"/>
                  </a:solidFill>
                  <a:latin charset="-122" panose="02010601030101010101" pitchFamily="2" typeface="方正黑体简体"/>
                  <a:ea charset="-122" panose="02010601030101010101" pitchFamily="2" typeface="方正黑体简体"/>
                  <a:cs typeface="+mn-ea"/>
                  <a:sym typeface="+mn-lt"/>
                </a:rPr>
                <a:t>推广方案计划</a:t>
              </a:r>
            </a:p>
          </p:txBody>
        </p:sp>
        <p:sp>
          <p:nvSpPr>
            <p:cNvPr id="34" name="TextBox 7">
              <a:extLst>
                <a:ext uri="{FF2B5EF4-FFF2-40B4-BE49-F238E27FC236}">
                  <a16:creationId xmlns:a16="http://schemas.microsoft.com/office/drawing/2014/main" id="{8DE6CD62-A5CF-42EF-B6BB-0447C20B7252}"/>
                </a:ext>
              </a:extLst>
            </p:cNvPr>
            <p:cNvSpPr txBox="1"/>
            <p:nvPr/>
          </p:nvSpPr>
          <p:spPr>
            <a:xfrm>
              <a:off x="5428951" y="4906533"/>
              <a:ext cx="1323439" cy="289560"/>
            </a:xfrm>
            <a:prstGeom prst="rect">
              <a:avLst/>
            </a:prstGeom>
            <a:noFill/>
          </p:spPr>
          <p:txBody>
            <a:bodyPr rtlCol="0" wrap="square">
              <a:spAutoFit/>
            </a:bodyPr>
            <a:lstStyle/>
            <a:p>
              <a:pPr algn="ctr">
                <a:lnSpc>
                  <a:spcPct val="130000"/>
                </a:lnSpc>
              </a:pPr>
              <a:r>
                <a:rPr altLang="en-US" lang="zh-CN" sz="1000">
                  <a:solidFill>
                    <a:srgbClr val="1D4C77"/>
                  </a:solidFill>
                  <a:latin charset="-122" panose="02010601030101010101" pitchFamily="2" typeface="方正黑体简体"/>
                  <a:ea charset="-122" panose="02010601030101010101" pitchFamily="2" typeface="方正黑体简体"/>
                  <a:cs typeface="+mn-ea"/>
                  <a:sym typeface="+mn-lt"/>
                </a:rPr>
                <a:t>推广方案计划</a:t>
              </a:r>
            </a:p>
          </p:txBody>
        </p:sp>
      </p:grpSp>
      <p:cxnSp>
        <p:nvCxnSpPr>
          <p:cNvPr id="36" name="直接连接符 35"/>
          <p:cNvCxnSpPr/>
          <p:nvPr/>
        </p:nvCxnSpPr>
        <p:spPr>
          <a:xfrm>
            <a:off x="1000897" y="3108083"/>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01448" y="3108083"/>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03</a:t>
            </a:r>
          </a:p>
        </p:txBody>
      </p:sp>
      <p:sp>
        <p:nvSpPr>
          <p:cNvPr id="40" name="文本框 39"/>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41" name="文本框 40"/>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推广计划</a:t>
            </a:r>
          </a:p>
        </p:txBody>
      </p:sp>
    </p:spTree>
    <p:extLst>
      <p:ext uri="{BB962C8B-B14F-4D97-AF65-F5344CB8AC3E}">
        <p14:creationId val="32735204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750" fill="hold" id="7"/>
                                        <p:tgtEl>
                                          <p:spTgt spid="35"/>
                                        </p:tgtEl>
                                        <p:attrNameLst>
                                          <p:attrName>ppt_x</p:attrName>
                                        </p:attrNameLst>
                                      </p:cBhvr>
                                      <p:tavLst>
                                        <p:tav tm="0">
                                          <p:val>
                                            <p:strVal val="0-#ppt_w/2"/>
                                          </p:val>
                                        </p:tav>
                                        <p:tav tm="100000">
                                          <p:val>
                                            <p:strVal val="#ppt_x"/>
                                          </p:val>
                                        </p:tav>
                                      </p:tavLst>
                                    </p:anim>
                                    <p:anim calcmode="lin" valueType="num">
                                      <p:cBhvr additive="base">
                                        <p:cTn dur="750" fill="hold" id="8"/>
                                        <p:tgtEl>
                                          <p:spTgt spid="3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750" fill="hold" id="11"/>
                                        <p:tgtEl>
                                          <p:spTgt spid="38"/>
                                        </p:tgtEl>
                                        <p:attrNameLst>
                                          <p:attrName>ppt_x</p:attrName>
                                        </p:attrNameLst>
                                      </p:cBhvr>
                                      <p:tavLst>
                                        <p:tav tm="0">
                                          <p:val>
                                            <p:strVal val="1+#ppt_w/2"/>
                                          </p:val>
                                        </p:tav>
                                        <p:tav tm="100000">
                                          <p:val>
                                            <p:strVal val="#ppt_x"/>
                                          </p:val>
                                        </p:tav>
                                      </p:tavLst>
                                    </p:anim>
                                    <p:anim calcmode="lin" valueType="num">
                                      <p:cBhvr additive="base">
                                        <p:cTn dur="750" fill="hold" id="12"/>
                                        <p:tgtEl>
                                          <p:spTgt spid="38"/>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9"/>
                                        </p:tgtEl>
                                        <p:attrNameLst>
                                          <p:attrName>style.visibility</p:attrName>
                                        </p:attrNameLst>
                                      </p:cBhvr>
                                      <p:to>
                                        <p:strVal val="visible"/>
                                      </p:to>
                                    </p:set>
                                    <p:anim calcmode="lin" valueType="num">
                                      <p:cBhvr>
                                        <p:cTn dur="500" fill="hold" id="15"/>
                                        <p:tgtEl>
                                          <p:spTgt spid="39"/>
                                        </p:tgtEl>
                                        <p:attrNameLst>
                                          <p:attrName>ppt_w</p:attrName>
                                        </p:attrNameLst>
                                      </p:cBhvr>
                                      <p:tavLst>
                                        <p:tav tm="0">
                                          <p:val>
                                            <p:fltVal val="0"/>
                                          </p:val>
                                        </p:tav>
                                        <p:tav tm="100000">
                                          <p:val>
                                            <p:strVal val="#ppt_w"/>
                                          </p:val>
                                        </p:tav>
                                      </p:tavLst>
                                    </p:anim>
                                    <p:anim calcmode="lin" valueType="num">
                                      <p:cBhvr>
                                        <p:cTn dur="500" fill="hold" id="16"/>
                                        <p:tgtEl>
                                          <p:spTgt spid="39"/>
                                        </p:tgtEl>
                                        <p:attrNameLst>
                                          <p:attrName>ppt_h</p:attrName>
                                        </p:attrNameLst>
                                      </p:cBhvr>
                                      <p:tavLst>
                                        <p:tav tm="0">
                                          <p:val>
                                            <p:fltVal val="0"/>
                                          </p:val>
                                        </p:tav>
                                        <p:tav tm="100000">
                                          <p:val>
                                            <p:strVal val="#ppt_h"/>
                                          </p:val>
                                        </p:tav>
                                      </p:tavLst>
                                    </p:anim>
                                    <p:animEffect filter="fade" transition="in">
                                      <p:cBhvr>
                                        <p:cTn dur="500" id="17"/>
                                        <p:tgtEl>
                                          <p:spTgt spid="39"/>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41"/>
                                        </p:tgtEl>
                                        <p:attrNameLst>
                                          <p:attrName>style.visibility</p:attrName>
                                        </p:attrNameLst>
                                      </p:cBhvr>
                                      <p:to>
                                        <p:strVal val="visible"/>
                                      </p:to>
                                    </p:set>
                                    <p:anim calcmode="lin" valueType="num">
                                      <p:cBhvr additive="base">
                                        <p:cTn dur="500" id="21"/>
                                        <p:tgtEl>
                                          <p:spTgt spid="41"/>
                                        </p:tgtEl>
                                        <p:attrNameLst>
                                          <p:attrName>ppt_y</p:attrName>
                                        </p:attrNameLst>
                                      </p:cBhvr>
                                      <p:tavLst>
                                        <p:tav tm="0">
                                          <p:val>
                                            <p:strVal val="#ppt_y+#ppt_h*1.125000"/>
                                          </p:val>
                                        </p:tav>
                                        <p:tav tm="100000">
                                          <p:val>
                                            <p:strVal val="#ppt_y"/>
                                          </p:val>
                                        </p:tav>
                                      </p:tavLst>
                                    </p:anim>
                                    <p:animEffect filter="wipe(up)" transition="in">
                                      <p:cBhvr>
                                        <p:cTn dur="500" id="22"/>
                                        <p:tgtEl>
                                          <p:spTgt spid="41"/>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40"/>
                                        </p:tgtEl>
                                        <p:attrNameLst>
                                          <p:attrName>style.visibility</p:attrName>
                                        </p:attrNameLst>
                                      </p:cBhvr>
                                      <p:to>
                                        <p:strVal val="visible"/>
                                      </p:to>
                                    </p:set>
                                    <p:animEffect filter="wipe(left)" transition="in">
                                      <p:cBhvr>
                                        <p:cTn dur="500" id="26"/>
                                        <p:tgtEl>
                                          <p:spTgt spid="40"/>
                                        </p:tgtEl>
                                      </p:cBhvr>
                                    </p:animEffect>
                                  </p:childTnLst>
                                </p:cTn>
                              </p:par>
                              <p:par>
                                <p:cTn fill="hold" id="27" nodeType="withEffect" presetClass="entr" presetID="53" presetSubtype="0">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p:cTn dur="500" fill="hold" id="29"/>
                                        <p:tgtEl>
                                          <p:spTgt spid="2"/>
                                        </p:tgtEl>
                                        <p:attrNameLst>
                                          <p:attrName>ppt_w</p:attrName>
                                        </p:attrNameLst>
                                      </p:cBhvr>
                                      <p:tavLst>
                                        <p:tav tm="0">
                                          <p:val>
                                            <p:fltVal val="0"/>
                                          </p:val>
                                        </p:tav>
                                        <p:tav tm="100000">
                                          <p:val>
                                            <p:strVal val="#ppt_w"/>
                                          </p:val>
                                        </p:tav>
                                      </p:tavLst>
                                    </p:anim>
                                    <p:anim calcmode="lin" valueType="num">
                                      <p:cBhvr>
                                        <p:cTn dur="500" fill="hold" id="30"/>
                                        <p:tgtEl>
                                          <p:spTgt spid="2"/>
                                        </p:tgtEl>
                                        <p:attrNameLst>
                                          <p:attrName>ppt_h</p:attrName>
                                        </p:attrNameLst>
                                      </p:cBhvr>
                                      <p:tavLst>
                                        <p:tav tm="0">
                                          <p:val>
                                            <p:fltVal val="0"/>
                                          </p:val>
                                        </p:tav>
                                        <p:tav tm="100000">
                                          <p:val>
                                            <p:strVal val="#ppt_h"/>
                                          </p:val>
                                        </p:tav>
                                      </p:tavLst>
                                    </p:anim>
                                    <p:animEffect filter="fade" transition="in">
                                      <p:cBhvr>
                                        <p:cTn dur="500" id="31"/>
                                        <p:tgtEl>
                                          <p:spTgt spid="2"/>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 presetSubtype="4">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additive="base">
                                        <p:cTn dur="500" fill="hold" id="36"/>
                                        <p:tgtEl>
                                          <p:spTgt spid="6"/>
                                        </p:tgtEl>
                                        <p:attrNameLst>
                                          <p:attrName>ppt_x</p:attrName>
                                        </p:attrNameLst>
                                      </p:cBhvr>
                                      <p:tavLst>
                                        <p:tav tm="0">
                                          <p:val>
                                            <p:strVal val="#ppt_x"/>
                                          </p:val>
                                        </p:tav>
                                        <p:tav tm="100000">
                                          <p:val>
                                            <p:strVal val="#ppt_x"/>
                                          </p:val>
                                        </p:tav>
                                      </p:tavLst>
                                    </p:anim>
                                    <p:anim calcmode="lin" valueType="num">
                                      <p:cBhvr additive="base">
                                        <p:cTn dur="500" fill="hold" id="37"/>
                                        <p:tgtEl>
                                          <p:spTgt spid="6"/>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additive="base">
                                        <p:cTn dur="500" fill="hold" id="40"/>
                                        <p:tgtEl>
                                          <p:spTgt spid="7"/>
                                        </p:tgtEl>
                                        <p:attrNameLst>
                                          <p:attrName>ppt_x</p:attrName>
                                        </p:attrNameLst>
                                      </p:cBhvr>
                                      <p:tavLst>
                                        <p:tav tm="0">
                                          <p:val>
                                            <p:strVal val="#ppt_x"/>
                                          </p:val>
                                        </p:tav>
                                        <p:tav tm="100000">
                                          <p:val>
                                            <p:strVal val="#ppt_x"/>
                                          </p:val>
                                        </p:tav>
                                      </p:tavLst>
                                    </p:anim>
                                    <p:anim calcmode="lin" valueType="num">
                                      <p:cBhvr additive="base">
                                        <p:cTn dur="500" fill="hold" id="41"/>
                                        <p:tgtEl>
                                          <p:spTgt spid="7"/>
                                        </p:tgtEl>
                                        <p:attrNameLst>
                                          <p:attrName>ppt_y</p:attrName>
                                        </p:attrNameLst>
                                      </p:cBhvr>
                                      <p:tavLst>
                                        <p:tav tm="0">
                                          <p:val>
                                            <p:strVal val="1+#ppt_h/2"/>
                                          </p:val>
                                        </p:tav>
                                        <p:tav tm="100000">
                                          <p:val>
                                            <p:strVal val="#ppt_y"/>
                                          </p:val>
                                        </p:tav>
                                      </p:tavLst>
                                    </p:anim>
                                  </p:childTnLst>
                                </p:cTn>
                              </p:par>
                              <p:par>
                                <p:cTn fill="hold" id="42" nodeType="withEffect" presetClass="entr" presetID="2" presetSubtype="4">
                                  <p:stCondLst>
                                    <p:cond delay="0"/>
                                  </p:stCondLst>
                                  <p:childTnLst>
                                    <p:set>
                                      <p:cBhvr>
                                        <p:cTn dur="1" fill="hold" id="43">
                                          <p:stCondLst>
                                            <p:cond delay="0"/>
                                          </p:stCondLst>
                                        </p:cTn>
                                        <p:tgtEl>
                                          <p:spTgt spid="36"/>
                                        </p:tgtEl>
                                        <p:attrNameLst>
                                          <p:attrName>style.visibility</p:attrName>
                                        </p:attrNameLst>
                                      </p:cBhvr>
                                      <p:to>
                                        <p:strVal val="visible"/>
                                      </p:to>
                                    </p:set>
                                    <p:anim calcmode="lin" valueType="num">
                                      <p:cBhvr additive="base">
                                        <p:cTn dur="500" fill="hold" id="44"/>
                                        <p:tgtEl>
                                          <p:spTgt spid="36"/>
                                        </p:tgtEl>
                                        <p:attrNameLst>
                                          <p:attrName>ppt_x</p:attrName>
                                        </p:attrNameLst>
                                      </p:cBhvr>
                                      <p:tavLst>
                                        <p:tav tm="0">
                                          <p:val>
                                            <p:strVal val="#ppt_x"/>
                                          </p:val>
                                        </p:tav>
                                        <p:tav tm="100000">
                                          <p:val>
                                            <p:strVal val="#ppt_x"/>
                                          </p:val>
                                        </p:tav>
                                      </p:tavLst>
                                    </p:anim>
                                    <p:anim calcmode="lin" valueType="num">
                                      <p:cBhvr additive="base">
                                        <p:cTn dur="500" fill="hold" id="45"/>
                                        <p:tgtEl>
                                          <p:spTgt spid="36"/>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8"/>
                                        </p:tgtEl>
                                        <p:attrNameLst>
                                          <p:attrName>style.visibility</p:attrName>
                                        </p:attrNameLst>
                                      </p:cBhvr>
                                      <p:to>
                                        <p:strVal val="visible"/>
                                      </p:to>
                                    </p:set>
                                    <p:anim calcmode="lin" valueType="num">
                                      <p:cBhvr additive="base">
                                        <p:cTn dur="500" fill="hold" id="48"/>
                                        <p:tgtEl>
                                          <p:spTgt spid="8"/>
                                        </p:tgtEl>
                                        <p:attrNameLst>
                                          <p:attrName>ppt_x</p:attrName>
                                        </p:attrNameLst>
                                      </p:cBhvr>
                                      <p:tavLst>
                                        <p:tav tm="0">
                                          <p:val>
                                            <p:strVal val="#ppt_x"/>
                                          </p:val>
                                        </p:tav>
                                        <p:tav tm="100000">
                                          <p:val>
                                            <p:strVal val="#ppt_x"/>
                                          </p:val>
                                        </p:tav>
                                      </p:tavLst>
                                    </p:anim>
                                    <p:anim calcmode="lin" valueType="num">
                                      <p:cBhvr additive="base">
                                        <p:cTn dur="500" fill="hold" id="49"/>
                                        <p:tgtEl>
                                          <p:spTgt spid="8"/>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9"/>
                                        </p:tgtEl>
                                        <p:attrNameLst>
                                          <p:attrName>style.visibility</p:attrName>
                                        </p:attrNameLst>
                                      </p:cBhvr>
                                      <p:to>
                                        <p:strVal val="visible"/>
                                      </p:to>
                                    </p:set>
                                    <p:anim calcmode="lin" valueType="num">
                                      <p:cBhvr additive="base">
                                        <p:cTn dur="500" fill="hold" id="52"/>
                                        <p:tgtEl>
                                          <p:spTgt spid="9"/>
                                        </p:tgtEl>
                                        <p:attrNameLst>
                                          <p:attrName>ppt_x</p:attrName>
                                        </p:attrNameLst>
                                      </p:cBhvr>
                                      <p:tavLst>
                                        <p:tav tm="0">
                                          <p:val>
                                            <p:strVal val="#ppt_x"/>
                                          </p:val>
                                        </p:tav>
                                        <p:tav tm="100000">
                                          <p:val>
                                            <p:strVal val="#ppt_x"/>
                                          </p:val>
                                        </p:tav>
                                      </p:tavLst>
                                    </p:anim>
                                    <p:anim calcmode="lin" valueType="num">
                                      <p:cBhvr additive="base">
                                        <p:cTn dur="500" fill="hold" id="53"/>
                                        <p:tgtEl>
                                          <p:spTgt spid="9"/>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4">
                                  <p:stCondLst>
                                    <p:cond delay="0"/>
                                  </p:stCondLst>
                                  <p:childTnLst>
                                    <p:set>
                                      <p:cBhvr>
                                        <p:cTn dur="1" fill="hold" id="55">
                                          <p:stCondLst>
                                            <p:cond delay="0"/>
                                          </p:stCondLst>
                                        </p:cTn>
                                        <p:tgtEl>
                                          <p:spTgt spid="37"/>
                                        </p:tgtEl>
                                        <p:attrNameLst>
                                          <p:attrName>style.visibility</p:attrName>
                                        </p:attrNameLst>
                                      </p:cBhvr>
                                      <p:to>
                                        <p:strVal val="visible"/>
                                      </p:to>
                                    </p:set>
                                    <p:anim calcmode="lin" valueType="num">
                                      <p:cBhvr additive="base">
                                        <p:cTn dur="500" fill="hold" id="56"/>
                                        <p:tgtEl>
                                          <p:spTgt spid="37"/>
                                        </p:tgtEl>
                                        <p:attrNameLst>
                                          <p:attrName>ppt_x</p:attrName>
                                        </p:attrNameLst>
                                      </p:cBhvr>
                                      <p:tavLst>
                                        <p:tav tm="0">
                                          <p:val>
                                            <p:strVal val="#ppt_x"/>
                                          </p:val>
                                        </p:tav>
                                        <p:tav tm="100000">
                                          <p:val>
                                            <p:strVal val="#ppt_x"/>
                                          </p:val>
                                        </p:tav>
                                      </p:tavLst>
                                    </p:anim>
                                    <p:anim calcmode="lin" valueType="num">
                                      <p:cBhvr additive="base">
                                        <p:cTn dur="500" fill="hold" id="57"/>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35"/>
      <p:bldP grpId="0" spid="38"/>
      <p:bldP grpId="0" spid="39"/>
      <p:bldP grpId="0" spid="40"/>
      <p:bldP grpId="0" spid="4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4" name="组合 43"/>
          <p:cNvGrpSpPr/>
          <p:nvPr/>
        </p:nvGrpSpPr>
        <p:grpSpPr>
          <a:xfrm>
            <a:off x="4592132" y="1923773"/>
            <a:ext cx="2986654" cy="4163519"/>
            <a:chOff x="4496977" y="1528353"/>
            <a:chExt cx="3157857" cy="4402183"/>
          </a:xfrm>
        </p:grpSpPr>
        <p:sp>
          <p:nvSpPr>
            <p:cNvPr id="45" name="矩形 44"/>
            <p:cNvSpPr/>
            <p:nvPr/>
          </p:nvSpPr>
          <p:spPr>
            <a:xfrm>
              <a:off x="4496977" y="1528353"/>
              <a:ext cx="3157857" cy="4402183"/>
            </a:xfrm>
            <a:prstGeom prst="rect">
              <a:avLst/>
            </a:prstGeom>
            <a:solidFill>
              <a:schemeClr val="bg1"/>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4496977" y="1528353"/>
              <a:ext cx="3157857" cy="219456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TextBox 21"/>
            <p:cNvSpPr txBox="1"/>
            <p:nvPr/>
          </p:nvSpPr>
          <p:spPr>
            <a:xfrm>
              <a:off x="5021528" y="4327471"/>
              <a:ext cx="2206076" cy="837907"/>
            </a:xfrm>
            <a:prstGeom prst="rect">
              <a:avLst/>
            </a:prstGeom>
            <a:noFill/>
          </p:spPr>
          <p:txBody>
            <a:bodyPr bIns="0" lIns="0" rIns="0" rtlCol="0" tIns="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您的内容打在这里，或者通过复制您的文本后，在此框中选择粘贴并选择只保留文字。您的内容打在这里中选择粘贴并选择只保留文字</a:t>
              </a:r>
            </a:p>
          </p:txBody>
        </p:sp>
        <p:sp>
          <p:nvSpPr>
            <p:cNvPr id="48" name="Subtitle 2">
              <a:extLst>
                <a:ext uri="{FF2B5EF4-FFF2-40B4-BE49-F238E27FC236}">
                  <a16:creationId xmlns:a16="http://schemas.microsoft.com/office/drawing/2014/main" id="{360062CF-4239-4286-B703-132EC1F0E32B}"/>
                </a:ext>
              </a:extLst>
            </p:cNvPr>
            <p:cNvSpPr txBox="1"/>
            <p:nvPr/>
          </p:nvSpPr>
          <p:spPr>
            <a:xfrm>
              <a:off x="5215197" y="3886954"/>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执行方式二</a:t>
              </a:r>
            </a:p>
          </p:txBody>
        </p:sp>
        <p:cxnSp>
          <p:nvCxnSpPr>
            <p:cNvPr id="49" name="直接连接符 48"/>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1335767" y="2259875"/>
            <a:ext cx="2714851" cy="3784614"/>
            <a:chOff x="4496977" y="1528353"/>
            <a:chExt cx="3157857" cy="4402183"/>
          </a:xfrm>
          <a:scene3d>
            <a:camera prst="perspectiveRight"/>
            <a:lightRig dir="t" rig="threePt"/>
          </a:scene3d>
        </p:grpSpPr>
        <p:sp>
          <p:nvSpPr>
            <p:cNvPr id="51" name="矩形 50"/>
            <p:cNvSpPr/>
            <p:nvPr/>
          </p:nvSpPr>
          <p:spPr>
            <a:xfrm>
              <a:off x="4496977" y="1528353"/>
              <a:ext cx="3157857" cy="4402183"/>
            </a:xfrm>
            <a:prstGeom prst="rect">
              <a:avLst/>
            </a:prstGeom>
            <a:solidFill>
              <a:schemeClr val="bg1"/>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4496977" y="1528353"/>
              <a:ext cx="3157857" cy="2194562"/>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TextBox 21"/>
            <p:cNvSpPr txBox="1"/>
            <p:nvPr/>
          </p:nvSpPr>
          <p:spPr>
            <a:xfrm>
              <a:off x="5021527" y="4327472"/>
              <a:ext cx="2206076" cy="1152245"/>
            </a:xfrm>
            <a:prstGeom prst="rect">
              <a:avLst/>
            </a:prstGeom>
            <a:noFill/>
          </p:spPr>
          <p:txBody>
            <a:bodyPr bIns="0" lIns="0" rIns="0" rtlCol="0" tIns="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您的内容打在这里，或者通过复制您的文本后，在此框中选择粘贴并选择只保留文字。您的内容打在这里中选择粘贴并选择只保留文字</a:t>
              </a:r>
            </a:p>
          </p:txBody>
        </p:sp>
        <p:sp>
          <p:nvSpPr>
            <p:cNvPr id="54" name="Subtitle 2">
              <a:extLst>
                <a:ext uri="{FF2B5EF4-FFF2-40B4-BE49-F238E27FC236}">
                  <a16:creationId xmlns:a16="http://schemas.microsoft.com/office/drawing/2014/main" id="{360062CF-4239-4286-B703-132EC1F0E32B}"/>
                </a:ext>
              </a:extLst>
            </p:cNvPr>
            <p:cNvSpPr txBox="1"/>
            <p:nvPr/>
          </p:nvSpPr>
          <p:spPr>
            <a:xfrm>
              <a:off x="5215197" y="3886954"/>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执行方式一</a:t>
              </a:r>
            </a:p>
          </p:txBody>
        </p:sp>
        <p:cxnSp>
          <p:nvCxnSpPr>
            <p:cNvPr id="55" name="直接连接符 54"/>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8135878" y="2259875"/>
            <a:ext cx="2714851" cy="3784614"/>
            <a:chOff x="4496977" y="1528353"/>
            <a:chExt cx="3157857" cy="4402183"/>
          </a:xfrm>
          <a:scene3d>
            <a:camera prst="perspectiveLeft"/>
            <a:lightRig dir="t" rig="threePt"/>
          </a:scene3d>
        </p:grpSpPr>
        <p:sp>
          <p:nvSpPr>
            <p:cNvPr id="57" name="矩形 56"/>
            <p:cNvSpPr/>
            <p:nvPr/>
          </p:nvSpPr>
          <p:spPr>
            <a:xfrm>
              <a:off x="4496977" y="1528353"/>
              <a:ext cx="3157857" cy="4402183"/>
            </a:xfrm>
            <a:prstGeom prst="rect">
              <a:avLst/>
            </a:prstGeom>
            <a:solidFill>
              <a:schemeClr val="bg1"/>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p:nvPr/>
          </p:nvSpPr>
          <p:spPr>
            <a:xfrm>
              <a:off x="4496977" y="1528353"/>
              <a:ext cx="3157857" cy="2194562"/>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TextBox 21"/>
            <p:cNvSpPr txBox="1"/>
            <p:nvPr/>
          </p:nvSpPr>
          <p:spPr>
            <a:xfrm>
              <a:off x="5021526" y="4327472"/>
              <a:ext cx="2206076" cy="1152245"/>
            </a:xfrm>
            <a:prstGeom prst="rect">
              <a:avLst/>
            </a:prstGeom>
            <a:noFill/>
          </p:spPr>
          <p:txBody>
            <a:bodyPr bIns="0" lIns="0" rIns="0" rtlCol="0" tIns="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您的内容打在这里，或者通过复制您的文本后，在此框中选择粘贴并选择只保留文字。您的内容打在这里中选择粘贴并选择只保留文字</a:t>
              </a:r>
            </a:p>
          </p:txBody>
        </p:sp>
        <p:sp>
          <p:nvSpPr>
            <p:cNvPr id="60" name="Subtitle 2">
              <a:extLst>
                <a:ext uri="{FF2B5EF4-FFF2-40B4-BE49-F238E27FC236}">
                  <a16:creationId xmlns:a16="http://schemas.microsoft.com/office/drawing/2014/main" id="{360062CF-4239-4286-B703-132EC1F0E32B}"/>
                </a:ext>
              </a:extLst>
            </p:cNvPr>
            <p:cNvSpPr txBox="1"/>
            <p:nvPr/>
          </p:nvSpPr>
          <p:spPr>
            <a:xfrm>
              <a:off x="5215197" y="3886954"/>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执行方式三</a:t>
              </a:r>
            </a:p>
          </p:txBody>
        </p:sp>
        <p:cxnSp>
          <p:nvCxnSpPr>
            <p:cNvPr id="61" name="直接连接符 60"/>
            <p:cNvCxnSpPr/>
            <p:nvPr/>
          </p:nvCxnSpPr>
          <p:spPr>
            <a:xfrm>
              <a:off x="5799909" y="5499463"/>
              <a:ext cx="535577"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sp>
        <p:nvSpPr>
          <p:cNvPr id="24" name="椭圆 23"/>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03</a:t>
            </a:r>
          </a:p>
        </p:txBody>
      </p:sp>
      <p:sp>
        <p:nvSpPr>
          <p:cNvPr id="27" name="文本框 26"/>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28" name="文本框 27"/>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执行方式</a:t>
            </a:r>
          </a:p>
        </p:txBody>
      </p:sp>
    </p:spTree>
    <p:extLst>
      <p:ext uri="{BB962C8B-B14F-4D97-AF65-F5344CB8AC3E}">
        <p14:creationId val="59553732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750" fill="hold" id="7"/>
                                        <p:tgtEl>
                                          <p:spTgt spid="24"/>
                                        </p:tgtEl>
                                        <p:attrNameLst>
                                          <p:attrName>ppt_x</p:attrName>
                                        </p:attrNameLst>
                                      </p:cBhvr>
                                      <p:tavLst>
                                        <p:tav tm="0">
                                          <p:val>
                                            <p:strVal val="0-#ppt_w/2"/>
                                          </p:val>
                                        </p:tav>
                                        <p:tav tm="100000">
                                          <p:val>
                                            <p:strVal val="#ppt_x"/>
                                          </p:val>
                                        </p:tav>
                                      </p:tavLst>
                                    </p:anim>
                                    <p:anim calcmode="lin" valueType="num">
                                      <p:cBhvr additive="base">
                                        <p:cTn dur="750" fill="hold" id="8"/>
                                        <p:tgtEl>
                                          <p:spTgt spid="24"/>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750" fill="hold" id="11"/>
                                        <p:tgtEl>
                                          <p:spTgt spid="25"/>
                                        </p:tgtEl>
                                        <p:attrNameLst>
                                          <p:attrName>ppt_x</p:attrName>
                                        </p:attrNameLst>
                                      </p:cBhvr>
                                      <p:tavLst>
                                        <p:tav tm="0">
                                          <p:val>
                                            <p:strVal val="1+#ppt_w/2"/>
                                          </p:val>
                                        </p:tav>
                                        <p:tav tm="100000">
                                          <p:val>
                                            <p:strVal val="#ppt_x"/>
                                          </p:val>
                                        </p:tav>
                                      </p:tavLst>
                                    </p:anim>
                                    <p:anim calcmode="lin" valueType="num">
                                      <p:cBhvr additive="base">
                                        <p:cTn dur="750" fill="hold" id="12"/>
                                        <p:tgtEl>
                                          <p:spTgt spid="25"/>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26"/>
                                        </p:tgtEl>
                                        <p:attrNameLst>
                                          <p:attrName>style.visibility</p:attrName>
                                        </p:attrNameLst>
                                      </p:cBhvr>
                                      <p:to>
                                        <p:strVal val="visible"/>
                                      </p:to>
                                    </p:set>
                                    <p:anim calcmode="lin" valueType="num">
                                      <p:cBhvr>
                                        <p:cTn dur="500" fill="hold" id="15"/>
                                        <p:tgtEl>
                                          <p:spTgt spid="26"/>
                                        </p:tgtEl>
                                        <p:attrNameLst>
                                          <p:attrName>ppt_w</p:attrName>
                                        </p:attrNameLst>
                                      </p:cBhvr>
                                      <p:tavLst>
                                        <p:tav tm="0">
                                          <p:val>
                                            <p:fltVal val="0"/>
                                          </p:val>
                                        </p:tav>
                                        <p:tav tm="100000">
                                          <p:val>
                                            <p:strVal val="#ppt_w"/>
                                          </p:val>
                                        </p:tav>
                                      </p:tavLst>
                                    </p:anim>
                                    <p:anim calcmode="lin" valueType="num">
                                      <p:cBhvr>
                                        <p:cTn dur="500" fill="hold" id="16"/>
                                        <p:tgtEl>
                                          <p:spTgt spid="26"/>
                                        </p:tgtEl>
                                        <p:attrNameLst>
                                          <p:attrName>ppt_h</p:attrName>
                                        </p:attrNameLst>
                                      </p:cBhvr>
                                      <p:tavLst>
                                        <p:tav tm="0">
                                          <p:val>
                                            <p:fltVal val="0"/>
                                          </p:val>
                                        </p:tav>
                                        <p:tav tm="100000">
                                          <p:val>
                                            <p:strVal val="#ppt_h"/>
                                          </p:val>
                                        </p:tav>
                                      </p:tavLst>
                                    </p:anim>
                                    <p:animEffect filter="fade" transition="in">
                                      <p:cBhvr>
                                        <p:cTn dur="500" id="17"/>
                                        <p:tgtEl>
                                          <p:spTgt spid="26"/>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id="21"/>
                                        <p:tgtEl>
                                          <p:spTgt spid="28"/>
                                        </p:tgtEl>
                                        <p:attrNameLst>
                                          <p:attrName>ppt_y</p:attrName>
                                        </p:attrNameLst>
                                      </p:cBhvr>
                                      <p:tavLst>
                                        <p:tav tm="0">
                                          <p:val>
                                            <p:strVal val="#ppt_y+#ppt_h*1.125000"/>
                                          </p:val>
                                        </p:tav>
                                        <p:tav tm="100000">
                                          <p:val>
                                            <p:strVal val="#ppt_y"/>
                                          </p:val>
                                        </p:tav>
                                      </p:tavLst>
                                    </p:anim>
                                    <p:animEffect filter="wipe(up)" transition="in">
                                      <p:cBhvr>
                                        <p:cTn dur="500" id="22"/>
                                        <p:tgtEl>
                                          <p:spTgt spid="28"/>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27"/>
                                        </p:tgtEl>
                                        <p:attrNameLst>
                                          <p:attrName>style.visibility</p:attrName>
                                        </p:attrNameLst>
                                      </p:cBhvr>
                                      <p:to>
                                        <p:strVal val="visible"/>
                                      </p:to>
                                    </p:set>
                                    <p:animEffect filter="wipe(left)" transition="in">
                                      <p:cBhvr>
                                        <p:cTn dur="500" id="26"/>
                                        <p:tgtEl>
                                          <p:spTgt spid="27"/>
                                        </p:tgtEl>
                                      </p:cBhvr>
                                    </p:animEffect>
                                  </p:childTnLst>
                                </p:cTn>
                              </p:par>
                              <p:par>
                                <p:cTn fill="hold" id="27" nodeType="withEffect" presetClass="entr" presetID="2" presetSubtype="8">
                                  <p:stCondLst>
                                    <p:cond delay="0"/>
                                  </p:stCondLst>
                                  <p:childTnLst>
                                    <p:set>
                                      <p:cBhvr>
                                        <p:cTn dur="1" fill="hold" id="28">
                                          <p:stCondLst>
                                            <p:cond delay="0"/>
                                          </p:stCondLst>
                                        </p:cTn>
                                        <p:tgtEl>
                                          <p:spTgt spid="50"/>
                                        </p:tgtEl>
                                        <p:attrNameLst>
                                          <p:attrName>style.visibility</p:attrName>
                                        </p:attrNameLst>
                                      </p:cBhvr>
                                      <p:to>
                                        <p:strVal val="visible"/>
                                      </p:to>
                                    </p:set>
                                    <p:anim calcmode="lin" valueType="num">
                                      <p:cBhvr additive="base">
                                        <p:cTn dur="500" fill="hold" id="29"/>
                                        <p:tgtEl>
                                          <p:spTgt spid="50"/>
                                        </p:tgtEl>
                                        <p:attrNameLst>
                                          <p:attrName>ppt_x</p:attrName>
                                        </p:attrNameLst>
                                      </p:cBhvr>
                                      <p:tavLst>
                                        <p:tav tm="0">
                                          <p:val>
                                            <p:strVal val="0-#ppt_w/2"/>
                                          </p:val>
                                        </p:tav>
                                        <p:tav tm="100000">
                                          <p:val>
                                            <p:strVal val="#ppt_x"/>
                                          </p:val>
                                        </p:tav>
                                      </p:tavLst>
                                    </p:anim>
                                    <p:anim calcmode="lin" valueType="num">
                                      <p:cBhvr additive="base">
                                        <p:cTn dur="500" fill="hold" id="30"/>
                                        <p:tgtEl>
                                          <p:spTgt spid="50"/>
                                        </p:tgtEl>
                                        <p:attrNameLst>
                                          <p:attrName>ppt_y</p:attrName>
                                        </p:attrNameLst>
                                      </p:cBhvr>
                                      <p:tavLst>
                                        <p:tav tm="0">
                                          <p:val>
                                            <p:strVal val="#ppt_y"/>
                                          </p:val>
                                        </p:tav>
                                        <p:tav tm="100000">
                                          <p:val>
                                            <p:strVal val="#ppt_y"/>
                                          </p:val>
                                        </p:tav>
                                      </p:tavLst>
                                    </p:anim>
                                  </p:childTnLst>
                                </p:cTn>
                              </p:par>
                              <p:par>
                                <p:cTn fill="hold" id="31" nodeType="withEffect" presetClass="entr" presetID="2" presetSubtype="4">
                                  <p:stCondLst>
                                    <p:cond delay="0"/>
                                  </p:stCondLst>
                                  <p:childTnLst>
                                    <p:set>
                                      <p:cBhvr>
                                        <p:cTn dur="1" fill="hold" id="32">
                                          <p:stCondLst>
                                            <p:cond delay="0"/>
                                          </p:stCondLst>
                                        </p:cTn>
                                        <p:tgtEl>
                                          <p:spTgt spid="44"/>
                                        </p:tgtEl>
                                        <p:attrNameLst>
                                          <p:attrName>style.visibility</p:attrName>
                                        </p:attrNameLst>
                                      </p:cBhvr>
                                      <p:to>
                                        <p:strVal val="visible"/>
                                      </p:to>
                                    </p:set>
                                    <p:anim calcmode="lin" valueType="num">
                                      <p:cBhvr additive="base">
                                        <p:cTn dur="500" fill="hold" id="33"/>
                                        <p:tgtEl>
                                          <p:spTgt spid="44"/>
                                        </p:tgtEl>
                                        <p:attrNameLst>
                                          <p:attrName>ppt_x</p:attrName>
                                        </p:attrNameLst>
                                      </p:cBhvr>
                                      <p:tavLst>
                                        <p:tav tm="0">
                                          <p:val>
                                            <p:strVal val="#ppt_x"/>
                                          </p:val>
                                        </p:tav>
                                        <p:tav tm="100000">
                                          <p:val>
                                            <p:strVal val="#ppt_x"/>
                                          </p:val>
                                        </p:tav>
                                      </p:tavLst>
                                    </p:anim>
                                    <p:anim calcmode="lin" valueType="num">
                                      <p:cBhvr additive="base">
                                        <p:cTn dur="500" fill="hold" id="34"/>
                                        <p:tgtEl>
                                          <p:spTgt spid="44"/>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56"/>
                                        </p:tgtEl>
                                        <p:attrNameLst>
                                          <p:attrName>style.visibility</p:attrName>
                                        </p:attrNameLst>
                                      </p:cBhvr>
                                      <p:to>
                                        <p:strVal val="visible"/>
                                      </p:to>
                                    </p:set>
                                    <p:anim calcmode="lin" valueType="num">
                                      <p:cBhvr additive="base">
                                        <p:cTn dur="500" fill="hold" id="37"/>
                                        <p:tgtEl>
                                          <p:spTgt spid="56"/>
                                        </p:tgtEl>
                                        <p:attrNameLst>
                                          <p:attrName>ppt_x</p:attrName>
                                        </p:attrNameLst>
                                      </p:cBhvr>
                                      <p:tavLst>
                                        <p:tav tm="0">
                                          <p:val>
                                            <p:strVal val="1+#ppt_w/2"/>
                                          </p:val>
                                        </p:tav>
                                        <p:tav tm="100000">
                                          <p:val>
                                            <p:strVal val="#ppt_x"/>
                                          </p:val>
                                        </p:tav>
                                      </p:tavLst>
                                    </p:anim>
                                    <p:anim calcmode="lin" valueType="num">
                                      <p:cBhvr additive="base">
                                        <p:cTn dur="500" fill="hold" id="38"/>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6" name="组合 45"/>
          <p:cNvGrpSpPr/>
          <p:nvPr/>
        </p:nvGrpSpPr>
        <p:grpSpPr>
          <a:xfrm>
            <a:off x="1659246" y="1926921"/>
            <a:ext cx="9090212" cy="4047565"/>
            <a:chOff x="1724561" y="1358153"/>
            <a:chExt cx="9090212" cy="4047565"/>
          </a:xfrm>
        </p:grpSpPr>
        <p:grpSp>
          <p:nvGrpSpPr>
            <p:cNvPr id="47" name="组合 46"/>
            <p:cNvGrpSpPr/>
            <p:nvPr/>
          </p:nvGrpSpPr>
          <p:grpSpPr>
            <a:xfrm>
              <a:off x="1724561" y="1358153"/>
              <a:ext cx="9090212" cy="4047565"/>
              <a:chOff x="1724561" y="1358153"/>
              <a:chExt cx="9090212" cy="4047565"/>
            </a:xfrm>
            <a:effectLst>
              <a:outerShdw algn="tl" blurRad="254000" dir="2700000" dist="63500" rotWithShape="0">
                <a:prstClr val="black">
                  <a:alpha val="30000"/>
                </a:prstClr>
              </a:outerShdw>
            </a:effectLst>
          </p:grpSpPr>
          <p:sp>
            <p:nvSpPr>
              <p:cNvPr id="52" name="矩形 51"/>
              <p:cNvSpPr/>
              <p:nvPr/>
            </p:nvSpPr>
            <p:spPr>
              <a:xfrm>
                <a:off x="1724561" y="1358153"/>
                <a:ext cx="4545106" cy="404756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sp>
            <p:nvSpPr>
              <p:cNvPr id="53" name="矩形 52"/>
              <p:cNvSpPr/>
              <p:nvPr/>
            </p:nvSpPr>
            <p:spPr>
              <a:xfrm>
                <a:off x="6269667" y="1358153"/>
                <a:ext cx="4545106" cy="4047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grpSp>
        <p:sp>
          <p:nvSpPr>
            <p:cNvPr id="48" name="TextBox 21"/>
            <p:cNvSpPr txBox="1"/>
            <p:nvPr/>
          </p:nvSpPr>
          <p:spPr>
            <a:xfrm>
              <a:off x="6585110" y="2673784"/>
              <a:ext cx="3836361" cy="1600200"/>
            </a:xfrm>
            <a:prstGeom prst="rect">
              <a:avLst/>
            </a:prstGeom>
            <a:noFill/>
          </p:spPr>
          <p:txBody>
            <a:bodyPr bIns="0" lIns="0" rIns="0" rtlCol="0" tIns="0" wrap="square">
              <a:spAutoFit/>
            </a:bodyPr>
            <a:lstStyle/>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您的内容打在这里，或者通过复制您的文本后，在此框中选择粘贴并选择只保留文字您的内容的文本后在此。</a:t>
              </a:r>
            </a:p>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a:t>
              </a:r>
            </a:p>
          </p:txBody>
        </p:sp>
        <p:sp>
          <p:nvSpPr>
            <p:cNvPr id="49" name="Subtitle 2">
              <a:extLst>
                <a:ext uri="{FF2B5EF4-FFF2-40B4-BE49-F238E27FC236}">
                  <a16:creationId xmlns:a16="http://schemas.microsoft.com/office/drawing/2014/main" id="{360062CF-4239-4286-B703-132EC1F0E32B}"/>
                </a:ext>
              </a:extLst>
            </p:cNvPr>
            <p:cNvSpPr txBox="1"/>
            <p:nvPr/>
          </p:nvSpPr>
          <p:spPr>
            <a:xfrm>
              <a:off x="6489271" y="1956672"/>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lang="zh-CN" sz="1400">
                  <a:solidFill>
                    <a:srgbClr val="4F4D50"/>
                  </a:solidFill>
                  <a:latin charset="-122" panose="02010601030101010101" pitchFamily="2" typeface="方正黑体简体"/>
                  <a:ea charset="-122" panose="02010601030101010101" pitchFamily="2" typeface="方正黑体简体"/>
                  <a:cs charset="0" panose="020f0502020204030203" pitchFamily="34" typeface="Lato"/>
                </a:rPr>
                <a:t>市场概述</a:t>
              </a:r>
            </a:p>
          </p:txBody>
        </p:sp>
        <p:cxnSp>
          <p:nvCxnSpPr>
            <p:cNvPr id="50" name="直接连接符 49"/>
            <p:cNvCxnSpPr/>
            <p:nvPr/>
          </p:nvCxnSpPr>
          <p:spPr>
            <a:xfrm>
              <a:off x="6585110" y="2476395"/>
              <a:ext cx="55527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圆角矩形 50"/>
            <p:cNvSpPr/>
            <p:nvPr/>
          </p:nvSpPr>
          <p:spPr>
            <a:xfrm>
              <a:off x="6585110" y="4648201"/>
              <a:ext cx="972137" cy="233082"/>
            </a:xfrm>
            <a:prstGeom prst="roundRect">
              <a:avLst>
                <a:gd fmla="val 50000" name="adj"/>
              </a:avLst>
            </a:prstGeom>
            <a:solidFill>
              <a:srgbClr val="1D4C77"/>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000">
                  <a:solidFill>
                    <a:schemeClr val="bg1"/>
                  </a:solidFill>
                  <a:latin charset="-122" panose="02010601030101010101" pitchFamily="2" typeface="方正黑体简体"/>
                  <a:ea charset="-122" panose="02010601030101010101" pitchFamily="2" typeface="方正黑体简体"/>
                </a:rPr>
                <a:t>添加标题</a:t>
              </a:r>
            </a:p>
          </p:txBody>
        </p:sp>
      </p:grpSp>
      <p:sp>
        <p:nvSpPr>
          <p:cNvPr id="15" name="椭圆 14"/>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03</a:t>
            </a:r>
          </a:p>
        </p:txBody>
      </p:sp>
      <p:sp>
        <p:nvSpPr>
          <p:cNvPr id="18" name="文本框 17"/>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19" name="文本框 18"/>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项目规划</a:t>
            </a:r>
          </a:p>
        </p:txBody>
      </p:sp>
    </p:spTree>
    <p:extLst>
      <p:ext uri="{BB962C8B-B14F-4D97-AF65-F5344CB8AC3E}">
        <p14:creationId val="1207288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750" fill="hold" id="7"/>
                                        <p:tgtEl>
                                          <p:spTgt spid="15"/>
                                        </p:tgtEl>
                                        <p:attrNameLst>
                                          <p:attrName>ppt_x</p:attrName>
                                        </p:attrNameLst>
                                      </p:cBhvr>
                                      <p:tavLst>
                                        <p:tav tm="0">
                                          <p:val>
                                            <p:strVal val="0-#ppt_w/2"/>
                                          </p:val>
                                        </p:tav>
                                        <p:tav tm="100000">
                                          <p:val>
                                            <p:strVal val="#ppt_x"/>
                                          </p:val>
                                        </p:tav>
                                      </p:tavLst>
                                    </p:anim>
                                    <p:anim calcmode="lin" valueType="num">
                                      <p:cBhvr additive="base">
                                        <p:cTn dur="750" fill="hold" id="8"/>
                                        <p:tgtEl>
                                          <p:spTgt spid="1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750" fill="hold" id="11"/>
                                        <p:tgtEl>
                                          <p:spTgt spid="16"/>
                                        </p:tgtEl>
                                        <p:attrNameLst>
                                          <p:attrName>ppt_x</p:attrName>
                                        </p:attrNameLst>
                                      </p:cBhvr>
                                      <p:tavLst>
                                        <p:tav tm="0">
                                          <p:val>
                                            <p:strVal val="1+#ppt_w/2"/>
                                          </p:val>
                                        </p:tav>
                                        <p:tav tm="100000">
                                          <p:val>
                                            <p:strVal val="#ppt_x"/>
                                          </p:val>
                                        </p:tav>
                                      </p:tavLst>
                                    </p:anim>
                                    <p:anim calcmode="lin" valueType="num">
                                      <p:cBhvr additive="base">
                                        <p:cTn dur="750" fill="hold" id="12"/>
                                        <p:tgtEl>
                                          <p:spTgt spid="16"/>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500" id="21"/>
                                        <p:tgtEl>
                                          <p:spTgt spid="19"/>
                                        </p:tgtEl>
                                        <p:attrNameLst>
                                          <p:attrName>ppt_y</p:attrName>
                                        </p:attrNameLst>
                                      </p:cBhvr>
                                      <p:tavLst>
                                        <p:tav tm="0">
                                          <p:val>
                                            <p:strVal val="#ppt_y+#ppt_h*1.125000"/>
                                          </p:val>
                                        </p:tav>
                                        <p:tav tm="100000">
                                          <p:val>
                                            <p:strVal val="#ppt_y"/>
                                          </p:val>
                                        </p:tav>
                                      </p:tavLst>
                                    </p:anim>
                                    <p:animEffect filter="wipe(up)" transition="in">
                                      <p:cBhvr>
                                        <p:cTn dur="500" id="22"/>
                                        <p:tgtEl>
                                          <p:spTgt spid="19"/>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18"/>
                                        </p:tgtEl>
                                        <p:attrNameLst>
                                          <p:attrName>style.visibility</p:attrName>
                                        </p:attrNameLst>
                                      </p:cBhvr>
                                      <p:to>
                                        <p:strVal val="visible"/>
                                      </p:to>
                                    </p:set>
                                    <p:animEffect filter="wipe(left)" transition="in">
                                      <p:cBhvr>
                                        <p:cTn dur="500" id="26"/>
                                        <p:tgtEl>
                                          <p:spTgt spid="18"/>
                                        </p:tgtEl>
                                      </p:cBhvr>
                                    </p:animEffect>
                                  </p:childTnLst>
                                </p:cTn>
                              </p:par>
                              <p:par>
                                <p:cTn fill="hold" id="27" nodeType="withEffect" presetClass="entr" presetID="2" presetSubtype="4">
                                  <p:stCondLst>
                                    <p:cond delay="0"/>
                                  </p:stCondLst>
                                  <p:childTnLst>
                                    <p:set>
                                      <p:cBhvr>
                                        <p:cTn dur="1" fill="hold" id="28">
                                          <p:stCondLst>
                                            <p:cond delay="0"/>
                                          </p:stCondLst>
                                        </p:cTn>
                                        <p:tgtEl>
                                          <p:spTgt spid="46"/>
                                        </p:tgtEl>
                                        <p:attrNameLst>
                                          <p:attrName>style.visibility</p:attrName>
                                        </p:attrNameLst>
                                      </p:cBhvr>
                                      <p:to>
                                        <p:strVal val="visible"/>
                                      </p:to>
                                    </p:set>
                                    <p:anim calcmode="lin" valueType="num">
                                      <p:cBhvr additive="base">
                                        <p:cTn dur="500" fill="hold" id="29"/>
                                        <p:tgtEl>
                                          <p:spTgt spid="46"/>
                                        </p:tgtEl>
                                        <p:attrNameLst>
                                          <p:attrName>ppt_x</p:attrName>
                                        </p:attrNameLst>
                                      </p:cBhvr>
                                      <p:tavLst>
                                        <p:tav tm="0">
                                          <p:val>
                                            <p:strVal val="#ppt_x"/>
                                          </p:val>
                                        </p:tav>
                                        <p:tav tm="100000">
                                          <p:val>
                                            <p:strVal val="#ppt_x"/>
                                          </p:val>
                                        </p:tav>
                                      </p:tavLst>
                                    </p:anim>
                                    <p:anim calcmode="lin" valueType="num">
                                      <p:cBhvr additive="base">
                                        <p:cTn dur="500" fill="hold" id="30"/>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任意多边形 17"/>
          <p:cNvSpPr/>
          <p:nvPr/>
        </p:nvSpPr>
        <p:spPr>
          <a:xfrm flipH="1">
            <a:off x="106741" y="0"/>
            <a:ext cx="6436113" cy="6873596"/>
          </a:xfrm>
          <a:custGeom>
            <a:gdLst>
              <a:gd fmla="*/ 1572046 w 6597087" name="connsiteX0"/>
              <a:gd fmla="*/ 0 h 6873596" name="connsiteY0"/>
              <a:gd fmla="*/ 6597087 w 6597087" name="connsiteX1"/>
              <a:gd fmla="*/ 32084 h 6873596" name="connsiteY1"/>
              <a:gd fmla="*/ 6581045 w 6597087" name="connsiteX2"/>
              <a:gd fmla="*/ 6873596 h 6873596" name="connsiteY2"/>
              <a:gd fmla="*/ 1572046 w 6597087" name="connsiteX3"/>
              <a:gd fmla="*/ 6866632 h 6873596" name="connsiteY3"/>
              <a:gd fmla="*/ 1483885 w 6597087" name="connsiteX4"/>
              <a:gd fmla="*/ 6790170 h 6873596" name="connsiteY4"/>
              <a:gd fmla="*/ 0 w 6597087" name="connsiteX5"/>
              <a:gd fmla="*/ 3433316 h 6873596" name="connsiteY5"/>
              <a:gd fmla="*/ 1483885 w 6597087" name="connsiteX6"/>
              <a:gd fmla="*/ 76463 h 6873596" name="connsiteY6"/>
              <a:gd fmla="*/ 1572046 w 6597087" name="connsiteX7"/>
              <a:gd fmla="*/ 0 h 6873596" name="connsiteY7"/>
              <a:gd fmla="*/ 1572046 w 10639698" name="connsiteX8"/>
              <a:gd fmla="*/ 0 h 6866632" name="connsiteY8"/>
              <a:gd fmla="*/ 1572046 w 10639698" name="connsiteX9"/>
              <a:gd fmla="*/ 0 h 6866632" name="connsiteY9"/>
              <a:gd fmla="*/ 1572046 w 10639698" name="connsiteX10"/>
              <a:gd fmla="*/ 0 h 6866632" name="connsiteY10"/>
              <a:gd fmla="*/ 1572046 w 10639698" name="connsiteX11"/>
              <a:gd fmla="*/ 0 h 686663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73595" w="6597087">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19" name="任意多边形 18"/>
          <p:cNvSpPr/>
          <p:nvPr/>
        </p:nvSpPr>
        <p:spPr>
          <a:xfrm flipH="1">
            <a:off x="-14607" y="6964"/>
            <a:ext cx="6163950" cy="6866632"/>
          </a:xfrm>
          <a:custGeom>
            <a:gdLst>
              <a:gd fmla="*/ 1572046 w 6163950" name="connsiteX0"/>
              <a:gd fmla="*/ 0 h 6866632" name="connsiteY0"/>
              <a:gd fmla="*/ 6163950 w 6163950" name="connsiteX1"/>
              <a:gd fmla="*/ 0 h 6866632" name="connsiteY1"/>
              <a:gd fmla="*/ 6147909 w 6163950" name="connsiteX2"/>
              <a:gd fmla="*/ 6857554 h 6866632" name="connsiteY2"/>
              <a:gd fmla="*/ 1572046 w 6163950" name="connsiteX3"/>
              <a:gd fmla="*/ 6866632 h 6866632" name="connsiteY3"/>
              <a:gd fmla="*/ 1483885 w 6163950" name="connsiteX4"/>
              <a:gd fmla="*/ 6790170 h 6866632" name="connsiteY4"/>
              <a:gd fmla="*/ 0 w 6163950" name="connsiteX5"/>
              <a:gd fmla="*/ 3433316 h 6866632" name="connsiteY5"/>
              <a:gd fmla="*/ 1483885 w 6163950" name="connsiteX6"/>
              <a:gd fmla="*/ 76463 h 6866632" name="connsiteY6"/>
              <a:gd fmla="*/ 1572046 w 6163950" name="connsiteX7"/>
              <a:gd fmla="*/ 0 h 6866632" name="connsiteY7"/>
              <a:gd fmla="*/ 1572046 w 10639698" name="connsiteX8"/>
              <a:gd fmla="*/ 0 h 6866632" name="connsiteY8"/>
              <a:gd fmla="*/ 1572046 w 10639698" name="connsiteX9"/>
              <a:gd fmla="*/ 0 h 6866632" name="connsiteY9"/>
              <a:gd fmla="*/ 1572046 w 10639698" name="connsiteX10"/>
              <a:gd fmla="*/ 0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66632" w="6163950">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a:duotone>
                <a:schemeClr val="accent5">
                  <a:shade val="45000"/>
                  <a:satMod val="135000"/>
                </a:schemeClr>
                <a:prstClr val="white"/>
              </a:duotone>
              <a:extLst>
                <a:ext uri="{28A0092B-C50C-407E-A947-70E740481C1C}">
                  <a14:useLocalDpi val="0"/>
                </a:ext>
              </a:extLst>
            </a:blip>
            <a:stretch>
              <a:fillRect l="-56692" r="-10408"/>
            </a:stretch>
          </a:blip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20" name="椭圆 19"/>
          <p:cNvSpPr/>
          <p:nvPr/>
        </p:nvSpPr>
        <p:spPr>
          <a:xfrm>
            <a:off x="1244079" y="1315264"/>
            <a:ext cx="2154014" cy="4050564"/>
          </a:xfrm>
          <a:prstGeom prst="ellipse">
            <a:avLst/>
          </a:prstGeom>
          <a:no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9900">
                <a:solidFill>
                  <a:srgbClr val="1D4C77"/>
                </a:solidFill>
                <a:latin charset="0" panose="020b0503020202020204" pitchFamily="34" typeface="Agency FB"/>
                <a:ea charset="-122" panose="02010601030101010101" pitchFamily="2" typeface="方正黑体简体"/>
              </a:rPr>
              <a:t>01</a:t>
            </a:r>
          </a:p>
        </p:txBody>
      </p:sp>
      <p:sp>
        <p:nvSpPr>
          <p:cNvPr id="23" name="文本框 22"/>
          <p:cNvSpPr txBox="1"/>
          <p:nvPr/>
        </p:nvSpPr>
        <p:spPr>
          <a:xfrm>
            <a:off x="1249642" y="4554194"/>
            <a:ext cx="2142889" cy="518160"/>
          </a:xfrm>
          <a:prstGeom prst="rect">
            <a:avLst/>
          </a:prstGeom>
          <a:noFill/>
        </p:spPr>
        <p:txBody>
          <a:bodyPr rtlCol="0" wrap="square">
            <a:spAutoFit/>
            <a:scene3d>
              <a:camera prst="orthographicFront"/>
              <a:lightRig dir="t" rig="threePt"/>
            </a:scene3d>
            <a:sp3d contourW="12700"/>
          </a:bodyPr>
          <a:lstStyle/>
          <a:p>
            <a:pPr algn="dist"/>
            <a:r>
              <a:rPr altLang="zh-CN" b="1" lang="en-US" spc="300" sz="2800">
                <a:solidFill>
                  <a:srgbClr val="595959"/>
                </a:solidFill>
                <a:latin charset="0" panose="020b0503020202020204" pitchFamily="34" typeface="Agency FB"/>
                <a:ea charset="-122" panose="02010601030101010101" pitchFamily="2" typeface="方正黑体简体"/>
              </a:rPr>
              <a:t>PART ONE</a:t>
            </a:r>
          </a:p>
        </p:txBody>
      </p:sp>
      <p:sp>
        <p:nvSpPr>
          <p:cNvPr id="6" name="矩形 5"/>
          <p:cNvSpPr/>
          <p:nvPr/>
        </p:nvSpPr>
        <p:spPr>
          <a:xfrm>
            <a:off x="5110016" y="2213811"/>
            <a:ext cx="6320589" cy="2775284"/>
          </a:xfrm>
          <a:prstGeom prst="rect">
            <a:avLst/>
          </a:prstGeom>
          <a:solidFill>
            <a:schemeClr val="bg1"/>
          </a:solidFill>
          <a:ln>
            <a:noFill/>
          </a:ln>
          <a:effectLst>
            <a:outerShdw algn="tl" blurRad="1016000" dir="2700000" dist="38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5704751" y="4048466"/>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The user can demonstrate on a projector or computer, or print the presentation and make it into used in a wider field</a:t>
            </a:r>
          </a:p>
        </p:txBody>
      </p:sp>
      <p:sp>
        <p:nvSpPr>
          <p:cNvPr id="5" name="文本框 4"/>
          <p:cNvSpPr txBox="1"/>
          <p:nvPr/>
        </p:nvSpPr>
        <p:spPr>
          <a:xfrm>
            <a:off x="5675213" y="2796351"/>
            <a:ext cx="2418080" cy="762000"/>
          </a:xfrm>
          <a:prstGeom prst="rect">
            <a:avLst/>
          </a:prstGeom>
          <a:noFill/>
        </p:spPr>
        <p:txBody>
          <a:bodyPr rtlCol="0" wrap="none">
            <a:spAutoFit/>
            <a:scene3d>
              <a:camera prst="orthographicFront"/>
              <a:lightRig dir="t" rig="threePt"/>
            </a:scene3d>
            <a:sp3d contourW="12700"/>
          </a:bodyPr>
          <a:lstStyle/>
          <a:p>
            <a:r>
              <a:rPr altLang="en-US" b="1" lang="zh-CN" sz="4400">
                <a:solidFill>
                  <a:srgbClr val="414141"/>
                </a:solidFill>
                <a:ea charset="-122" panose="02010601030101010101" pitchFamily="2" typeface="方正黑体简体"/>
              </a:rPr>
              <a:t>项目介绍</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5990203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750" fill="hold" id="11"/>
                                        <p:tgtEl>
                                          <p:spTgt spid="19"/>
                                        </p:tgtEl>
                                        <p:attrNameLst>
                                          <p:attrName>ppt_x</p:attrName>
                                        </p:attrNameLst>
                                      </p:cBhvr>
                                      <p:tavLst>
                                        <p:tav tm="0">
                                          <p:val>
                                            <p:strVal val="0-#ppt_w/2"/>
                                          </p:val>
                                        </p:tav>
                                        <p:tav tm="100000">
                                          <p:val>
                                            <p:strVal val="#ppt_x"/>
                                          </p:val>
                                        </p:tav>
                                      </p:tavLst>
                                    </p:anim>
                                    <p:anim calcmode="lin" valueType="num">
                                      <p:cBhvr additive="base">
                                        <p:cTn dur="75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47" presetSubtype="0">
                                  <p:stCondLst>
                                    <p:cond delay="250"/>
                                  </p:stCondLst>
                                  <p:childTnLst>
                                    <p:set>
                                      <p:cBhvr>
                                        <p:cTn dur="1" fill="hold" id="14">
                                          <p:stCondLst>
                                            <p:cond delay="0"/>
                                          </p:stCondLst>
                                        </p:cTn>
                                        <p:tgtEl>
                                          <p:spTgt spid="23"/>
                                        </p:tgtEl>
                                        <p:attrNameLst>
                                          <p:attrName>style.visibility</p:attrName>
                                        </p:attrNameLst>
                                      </p:cBhvr>
                                      <p:to>
                                        <p:strVal val="visible"/>
                                      </p:to>
                                    </p:set>
                                    <p:animEffect filter="fade" transition="in">
                                      <p:cBhvr>
                                        <p:cTn dur="1000" id="15"/>
                                        <p:tgtEl>
                                          <p:spTgt spid="23"/>
                                        </p:tgtEl>
                                      </p:cBhvr>
                                    </p:animEffect>
                                    <p:anim calcmode="lin" valueType="num">
                                      <p:cBhvr>
                                        <p:cTn dur="1000" fill="hold" id="16"/>
                                        <p:tgtEl>
                                          <p:spTgt spid="23"/>
                                        </p:tgtEl>
                                        <p:attrNameLst>
                                          <p:attrName>ppt_x</p:attrName>
                                        </p:attrNameLst>
                                      </p:cBhvr>
                                      <p:tavLst>
                                        <p:tav tm="0">
                                          <p:val>
                                            <p:strVal val="#ppt_x"/>
                                          </p:val>
                                        </p:tav>
                                        <p:tav tm="100000">
                                          <p:val>
                                            <p:strVal val="#ppt_x"/>
                                          </p:val>
                                        </p:tav>
                                      </p:tavLst>
                                    </p:anim>
                                    <p:anim calcmode="lin" valueType="num">
                                      <p:cBhvr>
                                        <p:cTn dur="1000" fill="hold" id="17"/>
                                        <p:tgtEl>
                                          <p:spTgt spid="23"/>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250"/>
                                  </p:stCondLst>
                                  <p:childTnLst>
                                    <p:set>
                                      <p:cBhvr>
                                        <p:cTn dur="1" fill="hold" id="19">
                                          <p:stCondLst>
                                            <p:cond delay="0"/>
                                          </p:stCondLst>
                                        </p:cTn>
                                        <p:tgtEl>
                                          <p:spTgt spid="20"/>
                                        </p:tgtEl>
                                        <p:attrNameLst>
                                          <p:attrName>style.visibility</p:attrName>
                                        </p:attrNameLst>
                                      </p:cBhvr>
                                      <p:to>
                                        <p:strVal val="visible"/>
                                      </p:to>
                                    </p:set>
                                    <p:animEffect filter="fade" transition="in">
                                      <p:cBhvr>
                                        <p:cTn dur="1000" id="20"/>
                                        <p:tgtEl>
                                          <p:spTgt spid="20"/>
                                        </p:tgtEl>
                                      </p:cBhvr>
                                    </p:animEffect>
                                    <p:anim calcmode="lin" valueType="num">
                                      <p:cBhvr>
                                        <p:cTn dur="1000" fill="hold" id="21"/>
                                        <p:tgtEl>
                                          <p:spTgt spid="20"/>
                                        </p:tgtEl>
                                        <p:attrNameLst>
                                          <p:attrName>ppt_x</p:attrName>
                                        </p:attrNameLst>
                                      </p:cBhvr>
                                      <p:tavLst>
                                        <p:tav tm="0">
                                          <p:val>
                                            <p:strVal val="#ppt_x"/>
                                          </p:val>
                                        </p:tav>
                                        <p:tav tm="100000">
                                          <p:val>
                                            <p:strVal val="#ppt_x"/>
                                          </p:val>
                                        </p:tav>
                                      </p:tavLst>
                                    </p:anim>
                                    <p:anim calcmode="lin" valueType="num">
                                      <p:cBhvr>
                                        <p:cTn dur="1000" fill="hold" id="22"/>
                                        <p:tgtEl>
                                          <p:spTgt spid="20"/>
                                        </p:tgtEl>
                                        <p:attrNameLst>
                                          <p:attrName>ppt_y</p:attrName>
                                        </p:attrNameLst>
                                      </p:cBhvr>
                                      <p:tavLst>
                                        <p:tav tm="0">
                                          <p:val>
                                            <p:strVal val="#ppt_y+.1"/>
                                          </p:val>
                                        </p:tav>
                                        <p:tav tm="100000">
                                          <p:val>
                                            <p:strVal val="#ppt_y"/>
                                          </p:val>
                                        </p:tav>
                                      </p:tavLst>
                                    </p:anim>
                                  </p:childTnLst>
                                </p:cTn>
                              </p:par>
                              <p:par>
                                <p:cTn fill="hold" grpId="0" id="23" nodeType="withEffect" presetClass="entr" presetID="2" presetSubtype="2">
                                  <p:stCondLst>
                                    <p:cond delay="25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1000" fill="hold" id="25"/>
                                        <p:tgtEl>
                                          <p:spTgt spid="6"/>
                                        </p:tgtEl>
                                        <p:attrNameLst>
                                          <p:attrName>ppt_x</p:attrName>
                                        </p:attrNameLst>
                                      </p:cBhvr>
                                      <p:tavLst>
                                        <p:tav tm="0">
                                          <p:val>
                                            <p:strVal val="1+#ppt_w/2"/>
                                          </p:val>
                                        </p:tav>
                                        <p:tav tm="100000">
                                          <p:val>
                                            <p:strVal val="#ppt_x"/>
                                          </p:val>
                                        </p:tav>
                                      </p:tavLst>
                                    </p:anim>
                                    <p:anim calcmode="lin" valueType="num">
                                      <p:cBhvr additive="base">
                                        <p:cTn dur="1000" fill="hold" id="26"/>
                                        <p:tgtEl>
                                          <p:spTgt spid="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250"/>
                            </p:stCondLst>
                            <p:childTnLst>
                              <p:par>
                                <p:cTn fill="hold" grpId="0" id="28" nodeType="afterEffect" presetClass="entr" presetID="12" presetSubtype="4">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additive="base">
                                        <p:cTn dur="500" id="30"/>
                                        <p:tgtEl>
                                          <p:spTgt spid="5"/>
                                        </p:tgtEl>
                                        <p:attrNameLst>
                                          <p:attrName>ppt_y</p:attrName>
                                        </p:attrNameLst>
                                      </p:cBhvr>
                                      <p:tavLst>
                                        <p:tav tm="0">
                                          <p:val>
                                            <p:strVal val="#ppt_y+#ppt_h*1.125000"/>
                                          </p:val>
                                        </p:tav>
                                        <p:tav tm="100000">
                                          <p:val>
                                            <p:strVal val="#ppt_y"/>
                                          </p:val>
                                        </p:tav>
                                      </p:tavLst>
                                    </p:anim>
                                    <p:animEffect filter="wipe(up)" transition="in">
                                      <p:cBhvr>
                                        <p:cTn dur="500" id="31"/>
                                        <p:tgtEl>
                                          <p:spTgt spid="5"/>
                                        </p:tgtEl>
                                      </p:cBhvr>
                                    </p:animEffect>
                                  </p:childTnLst>
                                </p:cTn>
                              </p:par>
                              <p:par>
                                <p:cTn fill="hold" id="32" nodeType="withEffect" presetClass="entr" presetID="22" presetSubtype="8">
                                  <p:stCondLst>
                                    <p:cond delay="250"/>
                                  </p:stCondLst>
                                  <p:childTnLst>
                                    <p:set>
                                      <p:cBhvr>
                                        <p:cTn dur="1" fill="hold" id="33">
                                          <p:stCondLst>
                                            <p:cond delay="0"/>
                                          </p:stCondLst>
                                        </p:cTn>
                                        <p:tgtEl>
                                          <p:spTgt spid="8"/>
                                        </p:tgtEl>
                                        <p:attrNameLst>
                                          <p:attrName>style.visibility</p:attrName>
                                        </p:attrNameLst>
                                      </p:cBhvr>
                                      <p:to>
                                        <p:strVal val="visible"/>
                                      </p:to>
                                    </p:set>
                                    <p:animEffect filter="wipe(left)" transition="in">
                                      <p:cBhvr>
                                        <p:cTn dur="500" id="34"/>
                                        <p:tgtEl>
                                          <p:spTgt spid="8"/>
                                        </p:tgtEl>
                                      </p:cBhvr>
                                    </p:animEffect>
                                  </p:childTnLst>
                                </p:cTn>
                              </p:par>
                            </p:childTnLst>
                          </p:cTn>
                        </p:par>
                        <p:par>
                          <p:cTn fill="hold" id="35" nodeType="afterGroup">
                            <p:stCondLst>
                              <p:cond delay="2000"/>
                            </p:stCondLst>
                            <p:childTnLst>
                              <p:par>
                                <p:cTn fill="hold" grpId="0" id="36" nodeType="afterEffect" presetClass="entr" presetID="22" presetSubtype="8">
                                  <p:stCondLst>
                                    <p:cond delay="0"/>
                                  </p:stCondLst>
                                  <p:childTnLst>
                                    <p:set>
                                      <p:cBhvr>
                                        <p:cTn dur="1" fill="hold" id="37">
                                          <p:stCondLst>
                                            <p:cond delay="0"/>
                                          </p:stCondLst>
                                        </p:cTn>
                                        <p:tgtEl>
                                          <p:spTgt spid="4"/>
                                        </p:tgtEl>
                                        <p:attrNameLst>
                                          <p:attrName>style.visibility</p:attrName>
                                        </p:attrNameLst>
                                      </p:cBhvr>
                                      <p:to>
                                        <p:strVal val="visible"/>
                                      </p:to>
                                    </p:set>
                                    <p:animEffect filter="wipe(left)" transition="in">
                                      <p:cBhvr>
                                        <p:cTn dur="500" id="3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3"/>
      <p:bldP grpId="0" spid="6"/>
      <p:bldP grpId="0" spid="4"/>
      <p:bldP grpId="0" spid="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空心弧 4"/>
          <p:cNvSpPr/>
          <p:nvPr/>
        </p:nvSpPr>
        <p:spPr>
          <a:xfrm>
            <a:off x="4498889" y="2384293"/>
            <a:ext cx="3194219" cy="3194219"/>
          </a:xfrm>
          <a:prstGeom prst="blockArc">
            <a:avLst>
              <a:gd fmla="val 10800000" name="adj1"/>
              <a:gd fmla="val 162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 name="空心弧 5"/>
          <p:cNvSpPr/>
          <p:nvPr/>
        </p:nvSpPr>
        <p:spPr>
          <a:xfrm>
            <a:off x="4498889" y="2384293"/>
            <a:ext cx="3194219" cy="3194219"/>
          </a:xfrm>
          <a:prstGeom prst="blockArc">
            <a:avLst>
              <a:gd fmla="val 5400000" name="adj1"/>
              <a:gd fmla="val 108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7" name="空心弧 6"/>
          <p:cNvSpPr/>
          <p:nvPr/>
        </p:nvSpPr>
        <p:spPr>
          <a:xfrm>
            <a:off x="4498889" y="2384293"/>
            <a:ext cx="3194219" cy="3194219"/>
          </a:xfrm>
          <a:prstGeom prst="blockArc">
            <a:avLst>
              <a:gd fmla="val 0" name="adj1"/>
              <a:gd fmla="val 54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8" name="空心弧 7"/>
          <p:cNvSpPr/>
          <p:nvPr/>
        </p:nvSpPr>
        <p:spPr>
          <a:xfrm>
            <a:off x="4498889" y="2384293"/>
            <a:ext cx="3194219" cy="3194219"/>
          </a:xfrm>
          <a:prstGeom prst="blockArc">
            <a:avLst>
              <a:gd fmla="val 16200000" name="adj1"/>
              <a:gd fmla="val 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9" name="任意多边形 8"/>
          <p:cNvSpPr/>
          <p:nvPr/>
        </p:nvSpPr>
        <p:spPr>
          <a:xfrm>
            <a:off x="5360577" y="3245981"/>
            <a:ext cx="1470843" cy="1470843"/>
          </a:xfrm>
          <a:custGeom>
            <a:gdLst>
              <a:gd fmla="*/ 0 w 1439167" name="connsiteX0"/>
              <a:gd fmla="*/ 719584 h 1439167" name="connsiteY0"/>
              <a:gd fmla="*/ 719584 w 1439167" name="connsiteX1"/>
              <a:gd fmla="*/ 0 h 1439167" name="connsiteY1"/>
              <a:gd fmla="*/ 1439168 w 1439167" name="connsiteX2"/>
              <a:gd fmla="*/ 719584 h 1439167" name="connsiteY2"/>
              <a:gd fmla="*/ 719584 w 1439167" name="connsiteX3"/>
              <a:gd fmla="*/ 1439168 h 1439167" name="connsiteY3"/>
              <a:gd fmla="*/ 0 w 1439167" name="connsiteX4"/>
              <a:gd fmla="*/ 719584 h 14391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39167" w="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solidFill>
            <a:srgbClr val="1D4C77"/>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任意多边形 11"/>
          <p:cNvSpPr/>
          <p:nvPr/>
        </p:nvSpPr>
        <p:spPr>
          <a:xfrm>
            <a:off x="5581205" y="1906563"/>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1D4C77"/>
                </a:solidFill>
              </a:rPr>
              <a:t>S</a:t>
            </a:r>
          </a:p>
        </p:txBody>
      </p:sp>
      <p:sp>
        <p:nvSpPr>
          <p:cNvPr id="14" name="任意多边形 13"/>
          <p:cNvSpPr/>
          <p:nvPr/>
        </p:nvSpPr>
        <p:spPr>
          <a:xfrm>
            <a:off x="7141247" y="3466609"/>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1D4C77"/>
                </a:solidFill>
              </a:rPr>
              <a:t>W</a:t>
            </a:r>
          </a:p>
        </p:txBody>
      </p:sp>
      <p:sp>
        <p:nvSpPr>
          <p:cNvPr id="15" name="任意多边形 14"/>
          <p:cNvSpPr/>
          <p:nvPr/>
        </p:nvSpPr>
        <p:spPr>
          <a:xfrm>
            <a:off x="5581205" y="5026651"/>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1D4C77"/>
                </a:solidFill>
              </a:rPr>
              <a:t>O</a:t>
            </a:r>
          </a:p>
        </p:txBody>
      </p:sp>
      <p:sp>
        <p:nvSpPr>
          <p:cNvPr id="16" name="任意多边形 15"/>
          <p:cNvSpPr/>
          <p:nvPr/>
        </p:nvSpPr>
        <p:spPr>
          <a:xfrm>
            <a:off x="4021159" y="3466609"/>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bg1"/>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1D4C77"/>
                </a:solidFill>
              </a:rPr>
              <a:t>T</a:t>
            </a:r>
          </a:p>
        </p:txBody>
      </p:sp>
      <p:sp>
        <p:nvSpPr>
          <p:cNvPr id="89" name="任意多边形 88"/>
          <p:cNvSpPr/>
          <p:nvPr/>
        </p:nvSpPr>
        <p:spPr>
          <a:xfrm>
            <a:off x="3952036" y="2108026"/>
            <a:ext cx="334835" cy="334834"/>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90" name="任意多边形 89"/>
          <p:cNvSpPr/>
          <p:nvPr/>
        </p:nvSpPr>
        <p:spPr>
          <a:xfrm>
            <a:off x="7854949" y="2089118"/>
            <a:ext cx="334835" cy="334834"/>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91" name="任意多边形 90"/>
          <p:cNvSpPr/>
          <p:nvPr/>
        </p:nvSpPr>
        <p:spPr>
          <a:xfrm>
            <a:off x="7864417" y="4844503"/>
            <a:ext cx="334835" cy="334834"/>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110" name="任意多边形 109"/>
          <p:cNvSpPr/>
          <p:nvPr/>
        </p:nvSpPr>
        <p:spPr>
          <a:xfrm>
            <a:off x="4002228" y="4790700"/>
            <a:ext cx="334835" cy="334835"/>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1D4C77"/>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grpSp>
        <p:nvGrpSpPr>
          <p:cNvPr id="31" name="组合 30"/>
          <p:cNvGrpSpPr/>
          <p:nvPr/>
        </p:nvGrpSpPr>
        <p:grpSpPr>
          <a:xfrm>
            <a:off x="5748357" y="3633761"/>
            <a:ext cx="695283" cy="695283"/>
            <a:chOff x="2473104" y="2145028"/>
            <a:chExt cx="359165" cy="359165"/>
          </a:xfrm>
          <a:solidFill>
            <a:schemeClr val="bg1"/>
          </a:solidFill>
        </p:grpSpPr>
        <p:sp>
          <p:nvSpPr>
            <p:cNvPr id="32"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33"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nvGrpSpPr>
          <p:cNvPr id="11" name="组合 10"/>
          <p:cNvGrpSpPr/>
          <p:nvPr/>
        </p:nvGrpSpPr>
        <p:grpSpPr>
          <a:xfrm>
            <a:off x="8351625" y="1941894"/>
            <a:ext cx="2619991" cy="1074063"/>
            <a:chOff x="2447595" y="6261353"/>
            <a:chExt cx="2619991" cy="1074063"/>
          </a:xfrm>
        </p:grpSpPr>
        <p:sp>
          <p:nvSpPr>
            <p:cNvPr id="39" name="TextBox 7">
              <a:extLst>
                <a:ext uri="{FF2B5EF4-FFF2-40B4-BE49-F238E27FC236}">
                  <a16:creationId xmlns:a16="http://schemas.microsoft.com/office/drawing/2014/main" id="{8DE6CD62-A5CF-42EF-B6BB-0447C20B7252}"/>
                </a:ext>
              </a:extLst>
            </p:cNvPr>
            <p:cNvSpPr txBox="1"/>
            <p:nvPr/>
          </p:nvSpPr>
          <p:spPr>
            <a:xfrm>
              <a:off x="2447594" y="626135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40" name="文本框 39">
              <a:extLst>
                <a:ext uri="{FF2B5EF4-FFF2-40B4-BE49-F238E27FC236}">
                  <a16:creationId xmlns:a16="http://schemas.microsoft.com/office/drawing/2014/main" id="{503E0C68-DA60-417A-94AF-3E2A39D1D51A}"/>
                </a:ext>
              </a:extLst>
            </p:cNvPr>
            <p:cNvSpPr txBox="1"/>
            <p:nvPr/>
          </p:nvSpPr>
          <p:spPr>
            <a:xfrm>
              <a:off x="2447594" y="6623041"/>
              <a:ext cx="2619991"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44" name="直接连接符 43">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189017" y="1941894"/>
            <a:ext cx="2619991" cy="1054185"/>
            <a:chOff x="1029142" y="1981311"/>
            <a:chExt cx="2619991" cy="1054185"/>
          </a:xfrm>
        </p:grpSpPr>
        <p:sp>
          <p:nvSpPr>
            <p:cNvPr id="45" name="TextBox 7">
              <a:extLst>
                <a:ext uri="{FF2B5EF4-FFF2-40B4-BE49-F238E27FC236}">
                  <a16:creationId xmlns:a16="http://schemas.microsoft.com/office/drawing/2014/main" id="{7EDD08F6-A35B-435F-80F7-8B9C718A93F5}"/>
                </a:ext>
              </a:extLst>
            </p:cNvPr>
            <p:cNvSpPr txBox="1"/>
            <p:nvPr/>
          </p:nvSpPr>
          <p:spPr>
            <a:xfrm>
              <a:off x="2325694" y="1981311"/>
              <a:ext cx="1323439"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46" name="文本框 45">
              <a:extLst>
                <a:ext uri="{FF2B5EF4-FFF2-40B4-BE49-F238E27FC236}">
                  <a16:creationId xmlns:a16="http://schemas.microsoft.com/office/drawing/2014/main" id="{1861DAE6-B03A-420F-AF13-68B60159014D}"/>
                </a:ext>
              </a:extLst>
            </p:cNvPr>
            <p:cNvSpPr txBox="1"/>
            <p:nvPr/>
          </p:nvSpPr>
          <p:spPr>
            <a:xfrm>
              <a:off x="1029142" y="2342999"/>
              <a:ext cx="2619991"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点击输入简要文字解说，解说文字尽量概括精炼，不用多余的文字修饰，简洁精准的解说所提炼的核心概念</a:t>
              </a:r>
            </a:p>
          </p:txBody>
        </p:sp>
        <p:cxnSp>
          <p:nvCxnSpPr>
            <p:cNvPr id="47" name="直接连接符 46">
              <a:extLst>
                <a:ext uri="{FF2B5EF4-FFF2-40B4-BE49-F238E27FC236}">
                  <a16:creationId xmlns:a16="http://schemas.microsoft.com/office/drawing/2014/main" id="{C7E79A2B-FE5F-4394-8BD4-0ADA1E32D424}"/>
                </a:ext>
              </a:extLst>
            </p:cNvPr>
            <p:cNvCxnSpPr/>
            <p:nvPr/>
          </p:nvCxnSpPr>
          <p:spPr>
            <a:xfrm>
              <a:off x="3119172" y="2319865"/>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8351625" y="4725077"/>
            <a:ext cx="2619991" cy="1074063"/>
            <a:chOff x="2447595" y="6261353"/>
            <a:chExt cx="2619991" cy="1074063"/>
          </a:xfrm>
        </p:grpSpPr>
        <p:sp>
          <p:nvSpPr>
            <p:cNvPr id="49" name="TextBox 7">
              <a:extLst>
                <a:ext uri="{FF2B5EF4-FFF2-40B4-BE49-F238E27FC236}">
                  <a16:creationId xmlns:a16="http://schemas.microsoft.com/office/drawing/2014/main" id="{8DE6CD62-A5CF-42EF-B6BB-0447C20B7252}"/>
                </a:ext>
              </a:extLst>
            </p:cNvPr>
            <p:cNvSpPr txBox="1"/>
            <p:nvPr/>
          </p:nvSpPr>
          <p:spPr>
            <a:xfrm>
              <a:off x="2447594" y="626135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50" name="文本框 49">
              <a:extLst>
                <a:ext uri="{FF2B5EF4-FFF2-40B4-BE49-F238E27FC236}">
                  <a16:creationId xmlns:a16="http://schemas.microsoft.com/office/drawing/2014/main" id="{503E0C68-DA60-417A-94AF-3E2A39D1D51A}"/>
                </a:ext>
              </a:extLst>
            </p:cNvPr>
            <p:cNvSpPr txBox="1"/>
            <p:nvPr/>
          </p:nvSpPr>
          <p:spPr>
            <a:xfrm>
              <a:off x="2447594" y="6623041"/>
              <a:ext cx="2619991"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51" name="直接连接符 50">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189017" y="4725077"/>
            <a:ext cx="2619991" cy="1054185"/>
            <a:chOff x="1029142" y="1981311"/>
            <a:chExt cx="2619991" cy="1054185"/>
          </a:xfrm>
        </p:grpSpPr>
        <p:sp>
          <p:nvSpPr>
            <p:cNvPr id="53" name="TextBox 7">
              <a:extLst>
                <a:ext uri="{FF2B5EF4-FFF2-40B4-BE49-F238E27FC236}">
                  <a16:creationId xmlns:a16="http://schemas.microsoft.com/office/drawing/2014/main" id="{7EDD08F6-A35B-435F-80F7-8B9C718A93F5}"/>
                </a:ext>
              </a:extLst>
            </p:cNvPr>
            <p:cNvSpPr txBox="1"/>
            <p:nvPr/>
          </p:nvSpPr>
          <p:spPr>
            <a:xfrm>
              <a:off x="2325694" y="1981310"/>
              <a:ext cx="1323439"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54" name="文本框 53">
              <a:extLst>
                <a:ext uri="{FF2B5EF4-FFF2-40B4-BE49-F238E27FC236}">
                  <a16:creationId xmlns:a16="http://schemas.microsoft.com/office/drawing/2014/main" id="{1861DAE6-B03A-420F-AF13-68B60159014D}"/>
                </a:ext>
              </a:extLst>
            </p:cNvPr>
            <p:cNvSpPr txBox="1"/>
            <p:nvPr/>
          </p:nvSpPr>
          <p:spPr>
            <a:xfrm>
              <a:off x="1029142" y="2342998"/>
              <a:ext cx="2619991"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点击输入简要文字解说，解说文字尽量概括精炼，不用多余的文字修饰，简洁精准的解说所提炼的核心概念</a:t>
              </a:r>
            </a:p>
          </p:txBody>
        </p:sp>
        <p:cxnSp>
          <p:nvCxnSpPr>
            <p:cNvPr id="55" name="直接连接符 54">
              <a:extLst>
                <a:ext uri="{FF2B5EF4-FFF2-40B4-BE49-F238E27FC236}">
                  <a16:creationId xmlns:a16="http://schemas.microsoft.com/office/drawing/2014/main" id="{C7E79A2B-FE5F-4394-8BD4-0ADA1E32D424}"/>
                </a:ext>
              </a:extLst>
            </p:cNvPr>
            <p:cNvCxnSpPr/>
            <p:nvPr/>
          </p:nvCxnSpPr>
          <p:spPr>
            <a:xfrm>
              <a:off x="3119172" y="2319865"/>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8" name="椭圆 37"/>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文本框 56"/>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03</a:t>
            </a:r>
          </a:p>
        </p:txBody>
      </p:sp>
      <p:sp>
        <p:nvSpPr>
          <p:cNvPr id="58" name="文本框 57"/>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59" name="文本框 58"/>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项目规划</a:t>
            </a:r>
          </a:p>
        </p:txBody>
      </p:sp>
    </p:spTree>
    <p:extLst>
      <p:ext uri="{BB962C8B-B14F-4D97-AF65-F5344CB8AC3E}">
        <p14:creationId val="205963353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750" fill="hold" id="7"/>
                                        <p:tgtEl>
                                          <p:spTgt spid="38"/>
                                        </p:tgtEl>
                                        <p:attrNameLst>
                                          <p:attrName>ppt_x</p:attrName>
                                        </p:attrNameLst>
                                      </p:cBhvr>
                                      <p:tavLst>
                                        <p:tav tm="0">
                                          <p:val>
                                            <p:strVal val="0-#ppt_w/2"/>
                                          </p:val>
                                        </p:tav>
                                        <p:tav tm="100000">
                                          <p:val>
                                            <p:strVal val="#ppt_x"/>
                                          </p:val>
                                        </p:tav>
                                      </p:tavLst>
                                    </p:anim>
                                    <p:anim calcmode="lin" valueType="num">
                                      <p:cBhvr additive="base">
                                        <p:cTn dur="750" fill="hold" id="8"/>
                                        <p:tgtEl>
                                          <p:spTgt spid="3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additive="base">
                                        <p:cTn dur="750" fill="hold" id="11"/>
                                        <p:tgtEl>
                                          <p:spTgt spid="56"/>
                                        </p:tgtEl>
                                        <p:attrNameLst>
                                          <p:attrName>ppt_x</p:attrName>
                                        </p:attrNameLst>
                                      </p:cBhvr>
                                      <p:tavLst>
                                        <p:tav tm="0">
                                          <p:val>
                                            <p:strVal val="1+#ppt_w/2"/>
                                          </p:val>
                                        </p:tav>
                                        <p:tav tm="100000">
                                          <p:val>
                                            <p:strVal val="#ppt_x"/>
                                          </p:val>
                                        </p:tav>
                                      </p:tavLst>
                                    </p:anim>
                                    <p:anim calcmode="lin" valueType="num">
                                      <p:cBhvr additive="base">
                                        <p:cTn dur="750" fill="hold" id="12"/>
                                        <p:tgtEl>
                                          <p:spTgt spid="56"/>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57"/>
                                        </p:tgtEl>
                                        <p:attrNameLst>
                                          <p:attrName>style.visibility</p:attrName>
                                        </p:attrNameLst>
                                      </p:cBhvr>
                                      <p:to>
                                        <p:strVal val="visible"/>
                                      </p:to>
                                    </p:set>
                                    <p:anim calcmode="lin" valueType="num">
                                      <p:cBhvr>
                                        <p:cTn dur="500" fill="hold" id="15"/>
                                        <p:tgtEl>
                                          <p:spTgt spid="57"/>
                                        </p:tgtEl>
                                        <p:attrNameLst>
                                          <p:attrName>ppt_w</p:attrName>
                                        </p:attrNameLst>
                                      </p:cBhvr>
                                      <p:tavLst>
                                        <p:tav tm="0">
                                          <p:val>
                                            <p:fltVal val="0"/>
                                          </p:val>
                                        </p:tav>
                                        <p:tav tm="100000">
                                          <p:val>
                                            <p:strVal val="#ppt_w"/>
                                          </p:val>
                                        </p:tav>
                                      </p:tavLst>
                                    </p:anim>
                                    <p:anim calcmode="lin" valueType="num">
                                      <p:cBhvr>
                                        <p:cTn dur="500" fill="hold" id="16"/>
                                        <p:tgtEl>
                                          <p:spTgt spid="57"/>
                                        </p:tgtEl>
                                        <p:attrNameLst>
                                          <p:attrName>ppt_h</p:attrName>
                                        </p:attrNameLst>
                                      </p:cBhvr>
                                      <p:tavLst>
                                        <p:tav tm="0">
                                          <p:val>
                                            <p:fltVal val="0"/>
                                          </p:val>
                                        </p:tav>
                                        <p:tav tm="100000">
                                          <p:val>
                                            <p:strVal val="#ppt_h"/>
                                          </p:val>
                                        </p:tav>
                                      </p:tavLst>
                                    </p:anim>
                                    <p:animEffect filter="fade" transition="in">
                                      <p:cBhvr>
                                        <p:cTn dur="500" id="17"/>
                                        <p:tgtEl>
                                          <p:spTgt spid="57"/>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59"/>
                                        </p:tgtEl>
                                        <p:attrNameLst>
                                          <p:attrName>style.visibility</p:attrName>
                                        </p:attrNameLst>
                                      </p:cBhvr>
                                      <p:to>
                                        <p:strVal val="visible"/>
                                      </p:to>
                                    </p:set>
                                    <p:anim calcmode="lin" valueType="num">
                                      <p:cBhvr additive="base">
                                        <p:cTn dur="500" id="21"/>
                                        <p:tgtEl>
                                          <p:spTgt spid="59"/>
                                        </p:tgtEl>
                                        <p:attrNameLst>
                                          <p:attrName>ppt_y</p:attrName>
                                        </p:attrNameLst>
                                      </p:cBhvr>
                                      <p:tavLst>
                                        <p:tav tm="0">
                                          <p:val>
                                            <p:strVal val="#ppt_y+#ppt_h*1.125000"/>
                                          </p:val>
                                        </p:tav>
                                        <p:tav tm="100000">
                                          <p:val>
                                            <p:strVal val="#ppt_y"/>
                                          </p:val>
                                        </p:tav>
                                      </p:tavLst>
                                    </p:anim>
                                    <p:animEffect filter="wipe(up)" transition="in">
                                      <p:cBhvr>
                                        <p:cTn dur="500" id="22"/>
                                        <p:tgtEl>
                                          <p:spTgt spid="59"/>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58"/>
                                        </p:tgtEl>
                                        <p:attrNameLst>
                                          <p:attrName>style.visibility</p:attrName>
                                        </p:attrNameLst>
                                      </p:cBhvr>
                                      <p:to>
                                        <p:strVal val="visible"/>
                                      </p:to>
                                    </p:set>
                                    <p:animEffect filter="wipe(left)" transition="in">
                                      <p:cBhvr>
                                        <p:cTn dur="500" id="26"/>
                                        <p:tgtEl>
                                          <p:spTgt spid="58"/>
                                        </p:tgtEl>
                                      </p:cBhvr>
                                    </p:animEffect>
                                  </p:childTnLst>
                                </p:cTn>
                              </p:par>
                              <p:par>
                                <p:cTn fill="hold" id="27" nodeType="withEffect" presetClass="entr" presetID="53" presetSubtype="0">
                                  <p:stCondLst>
                                    <p:cond delay="0"/>
                                  </p:stCondLst>
                                  <p:childTnLst>
                                    <p:set>
                                      <p:cBhvr>
                                        <p:cTn dur="1" fill="hold" id="28">
                                          <p:stCondLst>
                                            <p:cond delay="0"/>
                                          </p:stCondLst>
                                        </p:cTn>
                                        <p:tgtEl>
                                          <p:spTgt spid="5"/>
                                        </p:tgtEl>
                                        <p:attrNameLst>
                                          <p:attrName>style.visibility</p:attrName>
                                        </p:attrNameLst>
                                      </p:cBhvr>
                                      <p:to>
                                        <p:strVal val="visible"/>
                                      </p:to>
                                    </p:set>
                                    <p:anim calcmode="lin" valueType="num">
                                      <p:cBhvr>
                                        <p:cTn dur="500" fill="hold" id="29"/>
                                        <p:tgtEl>
                                          <p:spTgt spid="5"/>
                                        </p:tgtEl>
                                        <p:attrNameLst>
                                          <p:attrName>ppt_w</p:attrName>
                                        </p:attrNameLst>
                                      </p:cBhvr>
                                      <p:tavLst>
                                        <p:tav tm="0">
                                          <p:val>
                                            <p:fltVal val="0"/>
                                          </p:val>
                                        </p:tav>
                                        <p:tav tm="100000">
                                          <p:val>
                                            <p:strVal val="#ppt_w"/>
                                          </p:val>
                                        </p:tav>
                                      </p:tavLst>
                                    </p:anim>
                                    <p:anim calcmode="lin" valueType="num">
                                      <p:cBhvr>
                                        <p:cTn dur="500" fill="hold" id="30"/>
                                        <p:tgtEl>
                                          <p:spTgt spid="5"/>
                                        </p:tgtEl>
                                        <p:attrNameLst>
                                          <p:attrName>ppt_h</p:attrName>
                                        </p:attrNameLst>
                                      </p:cBhvr>
                                      <p:tavLst>
                                        <p:tav tm="0">
                                          <p:val>
                                            <p:fltVal val="0"/>
                                          </p:val>
                                        </p:tav>
                                        <p:tav tm="100000">
                                          <p:val>
                                            <p:strVal val="#ppt_h"/>
                                          </p:val>
                                        </p:tav>
                                      </p:tavLst>
                                    </p:anim>
                                    <p:animEffect filter="fade" transition="in">
                                      <p:cBhvr>
                                        <p:cTn dur="500" id="31"/>
                                        <p:tgtEl>
                                          <p:spTgt spid="5"/>
                                        </p:tgtEl>
                                      </p:cBhvr>
                                    </p:animEffect>
                                  </p:childTnLst>
                                </p:cTn>
                              </p:par>
                              <p:par>
                                <p:cTn fill="hold" id="32" nodeType="withEffect" presetClass="entr" presetID="53" presetSubtype="0">
                                  <p:stCondLst>
                                    <p:cond delay="0"/>
                                  </p:stCondLst>
                                  <p:childTnLst>
                                    <p:set>
                                      <p:cBhvr>
                                        <p:cTn dur="1" fill="hold" id="33">
                                          <p:stCondLst>
                                            <p:cond delay="0"/>
                                          </p:stCondLst>
                                        </p:cTn>
                                        <p:tgtEl>
                                          <p:spTgt spid="6"/>
                                        </p:tgtEl>
                                        <p:attrNameLst>
                                          <p:attrName>style.visibility</p:attrName>
                                        </p:attrNameLst>
                                      </p:cBhvr>
                                      <p:to>
                                        <p:strVal val="visible"/>
                                      </p:to>
                                    </p:set>
                                    <p:anim calcmode="lin" valueType="num">
                                      <p:cBhvr>
                                        <p:cTn dur="500" fill="hold" id="34"/>
                                        <p:tgtEl>
                                          <p:spTgt spid="6"/>
                                        </p:tgtEl>
                                        <p:attrNameLst>
                                          <p:attrName>ppt_w</p:attrName>
                                        </p:attrNameLst>
                                      </p:cBhvr>
                                      <p:tavLst>
                                        <p:tav tm="0">
                                          <p:val>
                                            <p:fltVal val="0"/>
                                          </p:val>
                                        </p:tav>
                                        <p:tav tm="100000">
                                          <p:val>
                                            <p:strVal val="#ppt_w"/>
                                          </p:val>
                                        </p:tav>
                                      </p:tavLst>
                                    </p:anim>
                                    <p:anim calcmode="lin" valueType="num">
                                      <p:cBhvr>
                                        <p:cTn dur="500" fill="hold" id="35"/>
                                        <p:tgtEl>
                                          <p:spTgt spid="6"/>
                                        </p:tgtEl>
                                        <p:attrNameLst>
                                          <p:attrName>ppt_h</p:attrName>
                                        </p:attrNameLst>
                                      </p:cBhvr>
                                      <p:tavLst>
                                        <p:tav tm="0">
                                          <p:val>
                                            <p:fltVal val="0"/>
                                          </p:val>
                                        </p:tav>
                                        <p:tav tm="100000">
                                          <p:val>
                                            <p:strVal val="#ppt_h"/>
                                          </p:val>
                                        </p:tav>
                                      </p:tavLst>
                                    </p:anim>
                                    <p:animEffect filter="fade" transition="in">
                                      <p:cBhvr>
                                        <p:cTn dur="500" id="36"/>
                                        <p:tgtEl>
                                          <p:spTgt spid="6"/>
                                        </p:tgtEl>
                                      </p:cBhvr>
                                    </p:animEffect>
                                  </p:childTnLst>
                                </p:cTn>
                              </p:par>
                              <p:par>
                                <p:cTn fill="hold" id="37" nodeType="withEffect" presetClass="entr" presetID="53" presetSubtype="0">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p:cTn dur="500" fill="hold" id="39"/>
                                        <p:tgtEl>
                                          <p:spTgt spid="7"/>
                                        </p:tgtEl>
                                        <p:attrNameLst>
                                          <p:attrName>ppt_w</p:attrName>
                                        </p:attrNameLst>
                                      </p:cBhvr>
                                      <p:tavLst>
                                        <p:tav tm="0">
                                          <p:val>
                                            <p:fltVal val="0"/>
                                          </p:val>
                                        </p:tav>
                                        <p:tav tm="100000">
                                          <p:val>
                                            <p:strVal val="#ppt_w"/>
                                          </p:val>
                                        </p:tav>
                                      </p:tavLst>
                                    </p:anim>
                                    <p:anim calcmode="lin" valueType="num">
                                      <p:cBhvr>
                                        <p:cTn dur="500" fill="hold" id="40"/>
                                        <p:tgtEl>
                                          <p:spTgt spid="7"/>
                                        </p:tgtEl>
                                        <p:attrNameLst>
                                          <p:attrName>ppt_h</p:attrName>
                                        </p:attrNameLst>
                                      </p:cBhvr>
                                      <p:tavLst>
                                        <p:tav tm="0">
                                          <p:val>
                                            <p:fltVal val="0"/>
                                          </p:val>
                                        </p:tav>
                                        <p:tav tm="100000">
                                          <p:val>
                                            <p:strVal val="#ppt_h"/>
                                          </p:val>
                                        </p:tav>
                                      </p:tavLst>
                                    </p:anim>
                                    <p:animEffect filter="fade" transition="in">
                                      <p:cBhvr>
                                        <p:cTn dur="500" id="41"/>
                                        <p:tgtEl>
                                          <p:spTgt spid="7"/>
                                        </p:tgtEl>
                                      </p:cBhvr>
                                    </p:animEffect>
                                  </p:childTnLst>
                                </p:cTn>
                              </p:par>
                              <p:par>
                                <p:cTn fill="hold" id="42" nodeType="withEffect" presetClass="entr" presetID="53" presetSubtype="0">
                                  <p:stCondLst>
                                    <p:cond delay="0"/>
                                  </p:stCondLst>
                                  <p:childTnLst>
                                    <p:set>
                                      <p:cBhvr>
                                        <p:cTn dur="1" fill="hold" id="43">
                                          <p:stCondLst>
                                            <p:cond delay="0"/>
                                          </p:stCondLst>
                                        </p:cTn>
                                        <p:tgtEl>
                                          <p:spTgt spid="8"/>
                                        </p:tgtEl>
                                        <p:attrNameLst>
                                          <p:attrName>style.visibility</p:attrName>
                                        </p:attrNameLst>
                                      </p:cBhvr>
                                      <p:to>
                                        <p:strVal val="visible"/>
                                      </p:to>
                                    </p:set>
                                    <p:anim calcmode="lin" valueType="num">
                                      <p:cBhvr>
                                        <p:cTn dur="500" fill="hold" id="44"/>
                                        <p:tgtEl>
                                          <p:spTgt spid="8"/>
                                        </p:tgtEl>
                                        <p:attrNameLst>
                                          <p:attrName>ppt_w</p:attrName>
                                        </p:attrNameLst>
                                      </p:cBhvr>
                                      <p:tavLst>
                                        <p:tav tm="0">
                                          <p:val>
                                            <p:fltVal val="0"/>
                                          </p:val>
                                        </p:tav>
                                        <p:tav tm="100000">
                                          <p:val>
                                            <p:strVal val="#ppt_w"/>
                                          </p:val>
                                        </p:tav>
                                      </p:tavLst>
                                    </p:anim>
                                    <p:anim calcmode="lin" valueType="num">
                                      <p:cBhvr>
                                        <p:cTn dur="500" fill="hold" id="45"/>
                                        <p:tgtEl>
                                          <p:spTgt spid="8"/>
                                        </p:tgtEl>
                                        <p:attrNameLst>
                                          <p:attrName>ppt_h</p:attrName>
                                        </p:attrNameLst>
                                      </p:cBhvr>
                                      <p:tavLst>
                                        <p:tav tm="0">
                                          <p:val>
                                            <p:fltVal val="0"/>
                                          </p:val>
                                        </p:tav>
                                        <p:tav tm="100000">
                                          <p:val>
                                            <p:strVal val="#ppt_h"/>
                                          </p:val>
                                        </p:tav>
                                      </p:tavLst>
                                    </p:anim>
                                    <p:animEffect filter="fade" transition="in">
                                      <p:cBhvr>
                                        <p:cTn dur="500" id="46"/>
                                        <p:tgtEl>
                                          <p:spTgt spid="8"/>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ppt_w</p:attrName>
                                        </p:attrNameLst>
                                      </p:cBhvr>
                                      <p:tavLst>
                                        <p:tav tm="0">
                                          <p:val>
                                            <p:fltVal val="0"/>
                                          </p:val>
                                        </p:tav>
                                        <p:tav tm="100000">
                                          <p:val>
                                            <p:strVal val="#ppt_w"/>
                                          </p:val>
                                        </p:tav>
                                      </p:tavLst>
                                    </p:anim>
                                    <p:anim calcmode="lin" valueType="num">
                                      <p:cBhvr>
                                        <p:cTn dur="500" fill="hold" id="50"/>
                                        <p:tgtEl>
                                          <p:spTgt spid="9"/>
                                        </p:tgtEl>
                                        <p:attrNameLst>
                                          <p:attrName>ppt_h</p:attrName>
                                        </p:attrNameLst>
                                      </p:cBhvr>
                                      <p:tavLst>
                                        <p:tav tm="0">
                                          <p:val>
                                            <p:fltVal val="0"/>
                                          </p:val>
                                        </p:tav>
                                        <p:tav tm="100000">
                                          <p:val>
                                            <p:strVal val="#ppt_h"/>
                                          </p:val>
                                        </p:tav>
                                      </p:tavLst>
                                    </p:anim>
                                    <p:animEffect filter="fade" transition="in">
                                      <p:cBhvr>
                                        <p:cTn dur="500" id="51"/>
                                        <p:tgtEl>
                                          <p:spTgt spid="9"/>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12"/>
                                        </p:tgtEl>
                                        <p:attrNameLst>
                                          <p:attrName>style.visibility</p:attrName>
                                        </p:attrNameLst>
                                      </p:cBhvr>
                                      <p:to>
                                        <p:strVal val="visible"/>
                                      </p:to>
                                    </p:set>
                                    <p:anim calcmode="lin" valueType="num">
                                      <p:cBhvr>
                                        <p:cTn dur="500" fill="hold" id="54"/>
                                        <p:tgtEl>
                                          <p:spTgt spid="12"/>
                                        </p:tgtEl>
                                        <p:attrNameLst>
                                          <p:attrName>ppt_w</p:attrName>
                                        </p:attrNameLst>
                                      </p:cBhvr>
                                      <p:tavLst>
                                        <p:tav tm="0">
                                          <p:val>
                                            <p:fltVal val="0"/>
                                          </p:val>
                                        </p:tav>
                                        <p:tav tm="100000">
                                          <p:val>
                                            <p:strVal val="#ppt_w"/>
                                          </p:val>
                                        </p:tav>
                                      </p:tavLst>
                                    </p:anim>
                                    <p:anim calcmode="lin" valueType="num">
                                      <p:cBhvr>
                                        <p:cTn dur="500" fill="hold" id="55"/>
                                        <p:tgtEl>
                                          <p:spTgt spid="12"/>
                                        </p:tgtEl>
                                        <p:attrNameLst>
                                          <p:attrName>ppt_h</p:attrName>
                                        </p:attrNameLst>
                                      </p:cBhvr>
                                      <p:tavLst>
                                        <p:tav tm="0">
                                          <p:val>
                                            <p:fltVal val="0"/>
                                          </p:val>
                                        </p:tav>
                                        <p:tav tm="100000">
                                          <p:val>
                                            <p:strVal val="#ppt_h"/>
                                          </p:val>
                                        </p:tav>
                                      </p:tavLst>
                                    </p:anim>
                                    <p:animEffect filter="fade" transition="in">
                                      <p:cBhvr>
                                        <p:cTn dur="500" id="56"/>
                                        <p:tgtEl>
                                          <p:spTgt spid="12"/>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14"/>
                                        </p:tgtEl>
                                        <p:attrNameLst>
                                          <p:attrName>style.visibility</p:attrName>
                                        </p:attrNameLst>
                                      </p:cBhvr>
                                      <p:to>
                                        <p:strVal val="visible"/>
                                      </p:to>
                                    </p:set>
                                    <p:anim calcmode="lin" valueType="num">
                                      <p:cBhvr>
                                        <p:cTn dur="500" fill="hold" id="59"/>
                                        <p:tgtEl>
                                          <p:spTgt spid="14"/>
                                        </p:tgtEl>
                                        <p:attrNameLst>
                                          <p:attrName>ppt_w</p:attrName>
                                        </p:attrNameLst>
                                      </p:cBhvr>
                                      <p:tavLst>
                                        <p:tav tm="0">
                                          <p:val>
                                            <p:fltVal val="0"/>
                                          </p:val>
                                        </p:tav>
                                        <p:tav tm="100000">
                                          <p:val>
                                            <p:strVal val="#ppt_w"/>
                                          </p:val>
                                        </p:tav>
                                      </p:tavLst>
                                    </p:anim>
                                    <p:anim calcmode="lin" valueType="num">
                                      <p:cBhvr>
                                        <p:cTn dur="500" fill="hold" id="60"/>
                                        <p:tgtEl>
                                          <p:spTgt spid="14"/>
                                        </p:tgtEl>
                                        <p:attrNameLst>
                                          <p:attrName>ppt_h</p:attrName>
                                        </p:attrNameLst>
                                      </p:cBhvr>
                                      <p:tavLst>
                                        <p:tav tm="0">
                                          <p:val>
                                            <p:fltVal val="0"/>
                                          </p:val>
                                        </p:tav>
                                        <p:tav tm="100000">
                                          <p:val>
                                            <p:strVal val="#ppt_h"/>
                                          </p:val>
                                        </p:tav>
                                      </p:tavLst>
                                    </p:anim>
                                    <p:animEffect filter="fade" transition="in">
                                      <p:cBhvr>
                                        <p:cTn dur="500" id="61"/>
                                        <p:tgtEl>
                                          <p:spTgt spid="14"/>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15"/>
                                        </p:tgtEl>
                                        <p:attrNameLst>
                                          <p:attrName>style.visibility</p:attrName>
                                        </p:attrNameLst>
                                      </p:cBhvr>
                                      <p:to>
                                        <p:strVal val="visible"/>
                                      </p:to>
                                    </p:set>
                                    <p:anim calcmode="lin" valueType="num">
                                      <p:cBhvr>
                                        <p:cTn dur="500" fill="hold" id="64"/>
                                        <p:tgtEl>
                                          <p:spTgt spid="15"/>
                                        </p:tgtEl>
                                        <p:attrNameLst>
                                          <p:attrName>ppt_w</p:attrName>
                                        </p:attrNameLst>
                                      </p:cBhvr>
                                      <p:tavLst>
                                        <p:tav tm="0">
                                          <p:val>
                                            <p:fltVal val="0"/>
                                          </p:val>
                                        </p:tav>
                                        <p:tav tm="100000">
                                          <p:val>
                                            <p:strVal val="#ppt_w"/>
                                          </p:val>
                                        </p:tav>
                                      </p:tavLst>
                                    </p:anim>
                                    <p:anim calcmode="lin" valueType="num">
                                      <p:cBhvr>
                                        <p:cTn dur="500" fill="hold" id="65"/>
                                        <p:tgtEl>
                                          <p:spTgt spid="15"/>
                                        </p:tgtEl>
                                        <p:attrNameLst>
                                          <p:attrName>ppt_h</p:attrName>
                                        </p:attrNameLst>
                                      </p:cBhvr>
                                      <p:tavLst>
                                        <p:tav tm="0">
                                          <p:val>
                                            <p:fltVal val="0"/>
                                          </p:val>
                                        </p:tav>
                                        <p:tav tm="100000">
                                          <p:val>
                                            <p:strVal val="#ppt_h"/>
                                          </p:val>
                                        </p:tav>
                                      </p:tavLst>
                                    </p:anim>
                                    <p:animEffect filter="fade" transition="in">
                                      <p:cBhvr>
                                        <p:cTn dur="500" id="66"/>
                                        <p:tgtEl>
                                          <p:spTgt spid="15"/>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16"/>
                                        </p:tgtEl>
                                        <p:attrNameLst>
                                          <p:attrName>style.visibility</p:attrName>
                                        </p:attrNameLst>
                                      </p:cBhvr>
                                      <p:to>
                                        <p:strVal val="visible"/>
                                      </p:to>
                                    </p:set>
                                    <p:anim calcmode="lin" valueType="num">
                                      <p:cBhvr>
                                        <p:cTn dur="500" fill="hold" id="69"/>
                                        <p:tgtEl>
                                          <p:spTgt spid="16"/>
                                        </p:tgtEl>
                                        <p:attrNameLst>
                                          <p:attrName>ppt_w</p:attrName>
                                        </p:attrNameLst>
                                      </p:cBhvr>
                                      <p:tavLst>
                                        <p:tav tm="0">
                                          <p:val>
                                            <p:fltVal val="0"/>
                                          </p:val>
                                        </p:tav>
                                        <p:tav tm="100000">
                                          <p:val>
                                            <p:strVal val="#ppt_w"/>
                                          </p:val>
                                        </p:tav>
                                      </p:tavLst>
                                    </p:anim>
                                    <p:anim calcmode="lin" valueType="num">
                                      <p:cBhvr>
                                        <p:cTn dur="500" fill="hold" id="70"/>
                                        <p:tgtEl>
                                          <p:spTgt spid="16"/>
                                        </p:tgtEl>
                                        <p:attrNameLst>
                                          <p:attrName>ppt_h</p:attrName>
                                        </p:attrNameLst>
                                      </p:cBhvr>
                                      <p:tavLst>
                                        <p:tav tm="0">
                                          <p:val>
                                            <p:fltVal val="0"/>
                                          </p:val>
                                        </p:tav>
                                        <p:tav tm="100000">
                                          <p:val>
                                            <p:strVal val="#ppt_h"/>
                                          </p:val>
                                        </p:tav>
                                      </p:tavLst>
                                    </p:anim>
                                    <p:animEffect filter="fade" transition="in">
                                      <p:cBhvr>
                                        <p:cTn dur="500" id="71"/>
                                        <p:tgtEl>
                                          <p:spTgt spid="16"/>
                                        </p:tgtEl>
                                      </p:cBhvr>
                                    </p:animEffect>
                                  </p:childTnLst>
                                </p:cTn>
                              </p:par>
                              <p:par>
                                <p:cTn fill="hold" id="72" nodeType="withEffect" presetClass="entr" presetID="53" presetSubtype="0">
                                  <p:stCondLst>
                                    <p:cond delay="0"/>
                                  </p:stCondLst>
                                  <p:childTnLst>
                                    <p:set>
                                      <p:cBhvr>
                                        <p:cTn dur="1" fill="hold" id="73">
                                          <p:stCondLst>
                                            <p:cond delay="0"/>
                                          </p:stCondLst>
                                        </p:cTn>
                                        <p:tgtEl>
                                          <p:spTgt spid="31"/>
                                        </p:tgtEl>
                                        <p:attrNameLst>
                                          <p:attrName>style.visibility</p:attrName>
                                        </p:attrNameLst>
                                      </p:cBhvr>
                                      <p:to>
                                        <p:strVal val="visible"/>
                                      </p:to>
                                    </p:set>
                                    <p:anim calcmode="lin" valueType="num">
                                      <p:cBhvr>
                                        <p:cTn dur="500" fill="hold" id="74"/>
                                        <p:tgtEl>
                                          <p:spTgt spid="31"/>
                                        </p:tgtEl>
                                        <p:attrNameLst>
                                          <p:attrName>ppt_w</p:attrName>
                                        </p:attrNameLst>
                                      </p:cBhvr>
                                      <p:tavLst>
                                        <p:tav tm="0">
                                          <p:val>
                                            <p:fltVal val="0"/>
                                          </p:val>
                                        </p:tav>
                                        <p:tav tm="100000">
                                          <p:val>
                                            <p:strVal val="#ppt_w"/>
                                          </p:val>
                                        </p:tav>
                                      </p:tavLst>
                                    </p:anim>
                                    <p:anim calcmode="lin" valueType="num">
                                      <p:cBhvr>
                                        <p:cTn dur="500" fill="hold" id="75"/>
                                        <p:tgtEl>
                                          <p:spTgt spid="31"/>
                                        </p:tgtEl>
                                        <p:attrNameLst>
                                          <p:attrName>ppt_h</p:attrName>
                                        </p:attrNameLst>
                                      </p:cBhvr>
                                      <p:tavLst>
                                        <p:tav tm="0">
                                          <p:val>
                                            <p:fltVal val="0"/>
                                          </p:val>
                                        </p:tav>
                                        <p:tav tm="100000">
                                          <p:val>
                                            <p:strVal val="#ppt_h"/>
                                          </p:val>
                                        </p:tav>
                                      </p:tavLst>
                                    </p:anim>
                                    <p:animEffect filter="fade" transition="in">
                                      <p:cBhvr>
                                        <p:cTn dur="500" id="76"/>
                                        <p:tgtEl>
                                          <p:spTgt spid="31"/>
                                        </p:tgtEl>
                                      </p:cBhvr>
                                    </p:animEffect>
                                  </p:childTnLst>
                                </p:cTn>
                              </p:par>
                            </p:childTnLst>
                          </p:cTn>
                        </p:par>
                      </p:childTnLst>
                    </p:cTn>
                  </p:par>
                  <p:par>
                    <p:cTn fill="hold" id="77" nodeType="clickPar">
                      <p:stCondLst>
                        <p:cond delay="indefinite"/>
                        <p:cond delay="0" evt="onBegin">
                          <p:tn val="76"/>
                        </p:cond>
                      </p:stCondLst>
                      <p:childTnLst>
                        <p:par>
                          <p:cTn fill="hold" id="78" nodeType="afterGroup">
                            <p:stCondLst>
                              <p:cond delay="0"/>
                            </p:stCondLst>
                            <p:childTnLst>
                              <p:par>
                                <p:cTn fill="hold" grpId="0" id="79" nodeType="clickEffect" presetClass="entr" presetID="53" presetSubtype="0">
                                  <p:stCondLst>
                                    <p:cond delay="0"/>
                                  </p:stCondLst>
                                  <p:childTnLst>
                                    <p:set>
                                      <p:cBhvr>
                                        <p:cTn dur="1" fill="hold" id="80">
                                          <p:stCondLst>
                                            <p:cond delay="0"/>
                                          </p:stCondLst>
                                        </p:cTn>
                                        <p:tgtEl>
                                          <p:spTgt spid="89"/>
                                        </p:tgtEl>
                                        <p:attrNameLst>
                                          <p:attrName>style.visibility</p:attrName>
                                        </p:attrNameLst>
                                      </p:cBhvr>
                                      <p:to>
                                        <p:strVal val="visible"/>
                                      </p:to>
                                    </p:set>
                                    <p:anim calcmode="lin" valueType="num">
                                      <p:cBhvr>
                                        <p:cTn dur="500" fill="hold" id="81"/>
                                        <p:tgtEl>
                                          <p:spTgt spid="89"/>
                                        </p:tgtEl>
                                        <p:attrNameLst>
                                          <p:attrName>ppt_w</p:attrName>
                                        </p:attrNameLst>
                                      </p:cBhvr>
                                      <p:tavLst>
                                        <p:tav tm="0">
                                          <p:val>
                                            <p:fltVal val="0"/>
                                          </p:val>
                                        </p:tav>
                                        <p:tav tm="100000">
                                          <p:val>
                                            <p:strVal val="#ppt_w"/>
                                          </p:val>
                                        </p:tav>
                                      </p:tavLst>
                                    </p:anim>
                                    <p:anim calcmode="lin" valueType="num">
                                      <p:cBhvr>
                                        <p:cTn dur="500" fill="hold" id="82"/>
                                        <p:tgtEl>
                                          <p:spTgt spid="89"/>
                                        </p:tgtEl>
                                        <p:attrNameLst>
                                          <p:attrName>ppt_h</p:attrName>
                                        </p:attrNameLst>
                                      </p:cBhvr>
                                      <p:tavLst>
                                        <p:tav tm="0">
                                          <p:val>
                                            <p:fltVal val="0"/>
                                          </p:val>
                                        </p:tav>
                                        <p:tav tm="100000">
                                          <p:val>
                                            <p:strVal val="#ppt_h"/>
                                          </p:val>
                                        </p:tav>
                                      </p:tavLst>
                                    </p:anim>
                                    <p:animEffect filter="fade" transition="in">
                                      <p:cBhvr>
                                        <p:cTn dur="500" id="83"/>
                                        <p:tgtEl>
                                          <p:spTgt spid="89"/>
                                        </p:tgtEl>
                                      </p:cBhvr>
                                    </p:animEffect>
                                  </p:childTnLst>
                                </p:cTn>
                              </p:par>
                              <p:par>
                                <p:cTn fill="hold" grpId="0" id="84" nodeType="withEffect" presetClass="entr" presetID="53" presetSubtype="0">
                                  <p:stCondLst>
                                    <p:cond delay="0"/>
                                  </p:stCondLst>
                                  <p:childTnLst>
                                    <p:set>
                                      <p:cBhvr>
                                        <p:cTn dur="1" fill="hold" id="85">
                                          <p:stCondLst>
                                            <p:cond delay="0"/>
                                          </p:stCondLst>
                                        </p:cTn>
                                        <p:tgtEl>
                                          <p:spTgt spid="90"/>
                                        </p:tgtEl>
                                        <p:attrNameLst>
                                          <p:attrName>style.visibility</p:attrName>
                                        </p:attrNameLst>
                                      </p:cBhvr>
                                      <p:to>
                                        <p:strVal val="visible"/>
                                      </p:to>
                                    </p:set>
                                    <p:anim calcmode="lin" valueType="num">
                                      <p:cBhvr>
                                        <p:cTn dur="500" fill="hold" id="86"/>
                                        <p:tgtEl>
                                          <p:spTgt spid="90"/>
                                        </p:tgtEl>
                                        <p:attrNameLst>
                                          <p:attrName>ppt_w</p:attrName>
                                        </p:attrNameLst>
                                      </p:cBhvr>
                                      <p:tavLst>
                                        <p:tav tm="0">
                                          <p:val>
                                            <p:fltVal val="0"/>
                                          </p:val>
                                        </p:tav>
                                        <p:tav tm="100000">
                                          <p:val>
                                            <p:strVal val="#ppt_w"/>
                                          </p:val>
                                        </p:tav>
                                      </p:tavLst>
                                    </p:anim>
                                    <p:anim calcmode="lin" valueType="num">
                                      <p:cBhvr>
                                        <p:cTn dur="500" fill="hold" id="87"/>
                                        <p:tgtEl>
                                          <p:spTgt spid="90"/>
                                        </p:tgtEl>
                                        <p:attrNameLst>
                                          <p:attrName>ppt_h</p:attrName>
                                        </p:attrNameLst>
                                      </p:cBhvr>
                                      <p:tavLst>
                                        <p:tav tm="0">
                                          <p:val>
                                            <p:fltVal val="0"/>
                                          </p:val>
                                        </p:tav>
                                        <p:tav tm="100000">
                                          <p:val>
                                            <p:strVal val="#ppt_h"/>
                                          </p:val>
                                        </p:tav>
                                      </p:tavLst>
                                    </p:anim>
                                    <p:animEffect filter="fade" transition="in">
                                      <p:cBhvr>
                                        <p:cTn dur="500" id="88"/>
                                        <p:tgtEl>
                                          <p:spTgt spid="90"/>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91"/>
                                        </p:tgtEl>
                                        <p:attrNameLst>
                                          <p:attrName>style.visibility</p:attrName>
                                        </p:attrNameLst>
                                      </p:cBhvr>
                                      <p:to>
                                        <p:strVal val="visible"/>
                                      </p:to>
                                    </p:set>
                                    <p:anim calcmode="lin" valueType="num">
                                      <p:cBhvr>
                                        <p:cTn dur="500" fill="hold" id="91"/>
                                        <p:tgtEl>
                                          <p:spTgt spid="91"/>
                                        </p:tgtEl>
                                        <p:attrNameLst>
                                          <p:attrName>ppt_w</p:attrName>
                                        </p:attrNameLst>
                                      </p:cBhvr>
                                      <p:tavLst>
                                        <p:tav tm="0">
                                          <p:val>
                                            <p:fltVal val="0"/>
                                          </p:val>
                                        </p:tav>
                                        <p:tav tm="100000">
                                          <p:val>
                                            <p:strVal val="#ppt_w"/>
                                          </p:val>
                                        </p:tav>
                                      </p:tavLst>
                                    </p:anim>
                                    <p:anim calcmode="lin" valueType="num">
                                      <p:cBhvr>
                                        <p:cTn dur="500" fill="hold" id="92"/>
                                        <p:tgtEl>
                                          <p:spTgt spid="91"/>
                                        </p:tgtEl>
                                        <p:attrNameLst>
                                          <p:attrName>ppt_h</p:attrName>
                                        </p:attrNameLst>
                                      </p:cBhvr>
                                      <p:tavLst>
                                        <p:tav tm="0">
                                          <p:val>
                                            <p:fltVal val="0"/>
                                          </p:val>
                                        </p:tav>
                                        <p:tav tm="100000">
                                          <p:val>
                                            <p:strVal val="#ppt_h"/>
                                          </p:val>
                                        </p:tav>
                                      </p:tavLst>
                                    </p:anim>
                                    <p:animEffect filter="fade" transition="in">
                                      <p:cBhvr>
                                        <p:cTn dur="500" id="93"/>
                                        <p:tgtEl>
                                          <p:spTgt spid="91"/>
                                        </p:tgtEl>
                                      </p:cBhvr>
                                    </p:animEffect>
                                  </p:childTnLst>
                                </p:cTn>
                              </p:par>
                              <p:par>
                                <p:cTn fill="hold" grpId="0" id="94" nodeType="withEffect" presetClass="entr" presetID="53" presetSubtype="0">
                                  <p:stCondLst>
                                    <p:cond delay="0"/>
                                  </p:stCondLst>
                                  <p:childTnLst>
                                    <p:set>
                                      <p:cBhvr>
                                        <p:cTn dur="1" fill="hold" id="95">
                                          <p:stCondLst>
                                            <p:cond delay="0"/>
                                          </p:stCondLst>
                                        </p:cTn>
                                        <p:tgtEl>
                                          <p:spTgt spid="110"/>
                                        </p:tgtEl>
                                        <p:attrNameLst>
                                          <p:attrName>style.visibility</p:attrName>
                                        </p:attrNameLst>
                                      </p:cBhvr>
                                      <p:to>
                                        <p:strVal val="visible"/>
                                      </p:to>
                                    </p:set>
                                    <p:anim calcmode="lin" valueType="num">
                                      <p:cBhvr>
                                        <p:cTn dur="500" fill="hold" id="96"/>
                                        <p:tgtEl>
                                          <p:spTgt spid="110"/>
                                        </p:tgtEl>
                                        <p:attrNameLst>
                                          <p:attrName>ppt_w</p:attrName>
                                        </p:attrNameLst>
                                      </p:cBhvr>
                                      <p:tavLst>
                                        <p:tav tm="0">
                                          <p:val>
                                            <p:fltVal val="0"/>
                                          </p:val>
                                        </p:tav>
                                        <p:tav tm="100000">
                                          <p:val>
                                            <p:strVal val="#ppt_w"/>
                                          </p:val>
                                        </p:tav>
                                      </p:tavLst>
                                    </p:anim>
                                    <p:anim calcmode="lin" valueType="num">
                                      <p:cBhvr>
                                        <p:cTn dur="500" fill="hold" id="97"/>
                                        <p:tgtEl>
                                          <p:spTgt spid="110"/>
                                        </p:tgtEl>
                                        <p:attrNameLst>
                                          <p:attrName>ppt_h</p:attrName>
                                        </p:attrNameLst>
                                      </p:cBhvr>
                                      <p:tavLst>
                                        <p:tav tm="0">
                                          <p:val>
                                            <p:fltVal val="0"/>
                                          </p:val>
                                        </p:tav>
                                        <p:tav tm="100000">
                                          <p:val>
                                            <p:strVal val="#ppt_h"/>
                                          </p:val>
                                        </p:tav>
                                      </p:tavLst>
                                    </p:anim>
                                    <p:animEffect filter="fade" transition="in">
                                      <p:cBhvr>
                                        <p:cTn dur="500" id="98"/>
                                        <p:tgtEl>
                                          <p:spTgt spid="110"/>
                                        </p:tgtEl>
                                      </p:cBhvr>
                                    </p:animEffect>
                                  </p:childTnLst>
                                </p:cTn>
                              </p:par>
                            </p:childTnLst>
                          </p:cTn>
                        </p:par>
                      </p:childTnLst>
                    </p:cTn>
                  </p:par>
                  <p:par>
                    <p:cTn fill="hold" id="99" nodeType="clickPar">
                      <p:stCondLst>
                        <p:cond delay="indefinite"/>
                        <p:cond delay="0" evt="onBegin">
                          <p:tn val="98"/>
                        </p:cond>
                      </p:stCondLst>
                      <p:childTnLst>
                        <p:par>
                          <p:cTn fill="hold" id="100" nodeType="afterGroup">
                            <p:stCondLst>
                              <p:cond delay="0"/>
                            </p:stCondLst>
                            <p:childTnLst>
                              <p:par>
                                <p:cTn fill="hold" id="101" nodeType="clickEffect" presetClass="entr" presetID="2" presetSubtype="2">
                                  <p:stCondLst>
                                    <p:cond delay="0"/>
                                  </p:stCondLst>
                                  <p:childTnLst>
                                    <p:set>
                                      <p:cBhvr>
                                        <p:cTn dur="1" fill="hold" id="102">
                                          <p:stCondLst>
                                            <p:cond delay="0"/>
                                          </p:stCondLst>
                                        </p:cTn>
                                        <p:tgtEl>
                                          <p:spTgt spid="11"/>
                                        </p:tgtEl>
                                        <p:attrNameLst>
                                          <p:attrName>style.visibility</p:attrName>
                                        </p:attrNameLst>
                                      </p:cBhvr>
                                      <p:to>
                                        <p:strVal val="visible"/>
                                      </p:to>
                                    </p:set>
                                    <p:anim calcmode="lin" valueType="num">
                                      <p:cBhvr additive="base">
                                        <p:cTn dur="500" fill="hold" id="103"/>
                                        <p:tgtEl>
                                          <p:spTgt spid="11"/>
                                        </p:tgtEl>
                                        <p:attrNameLst>
                                          <p:attrName>ppt_x</p:attrName>
                                        </p:attrNameLst>
                                      </p:cBhvr>
                                      <p:tavLst>
                                        <p:tav tm="0">
                                          <p:val>
                                            <p:strVal val="1+#ppt_w/2"/>
                                          </p:val>
                                        </p:tav>
                                        <p:tav tm="100000">
                                          <p:val>
                                            <p:strVal val="#ppt_x"/>
                                          </p:val>
                                        </p:tav>
                                      </p:tavLst>
                                    </p:anim>
                                    <p:anim calcmode="lin" valueType="num">
                                      <p:cBhvr additive="base">
                                        <p:cTn dur="500" fill="hold" id="104"/>
                                        <p:tgtEl>
                                          <p:spTgt spid="11"/>
                                        </p:tgtEl>
                                        <p:attrNameLst>
                                          <p:attrName>ppt_y</p:attrName>
                                        </p:attrNameLst>
                                      </p:cBhvr>
                                      <p:tavLst>
                                        <p:tav tm="0">
                                          <p:val>
                                            <p:strVal val="#ppt_y"/>
                                          </p:val>
                                        </p:tav>
                                        <p:tav tm="100000">
                                          <p:val>
                                            <p:strVal val="#ppt_y"/>
                                          </p:val>
                                        </p:tav>
                                      </p:tavLst>
                                    </p:anim>
                                  </p:childTnLst>
                                </p:cTn>
                              </p:par>
                              <p:par>
                                <p:cTn fill="hold" id="105" nodeType="withEffect" presetClass="entr" presetID="2" presetSubtype="2">
                                  <p:stCondLst>
                                    <p:cond delay="0"/>
                                  </p:stCondLst>
                                  <p:childTnLst>
                                    <p:set>
                                      <p:cBhvr>
                                        <p:cTn dur="1" fill="hold" id="106">
                                          <p:stCondLst>
                                            <p:cond delay="0"/>
                                          </p:stCondLst>
                                        </p:cTn>
                                        <p:tgtEl>
                                          <p:spTgt spid="48"/>
                                        </p:tgtEl>
                                        <p:attrNameLst>
                                          <p:attrName>style.visibility</p:attrName>
                                        </p:attrNameLst>
                                      </p:cBhvr>
                                      <p:to>
                                        <p:strVal val="visible"/>
                                      </p:to>
                                    </p:set>
                                    <p:anim calcmode="lin" valueType="num">
                                      <p:cBhvr additive="base">
                                        <p:cTn dur="500" fill="hold" id="107"/>
                                        <p:tgtEl>
                                          <p:spTgt spid="48"/>
                                        </p:tgtEl>
                                        <p:attrNameLst>
                                          <p:attrName>ppt_x</p:attrName>
                                        </p:attrNameLst>
                                      </p:cBhvr>
                                      <p:tavLst>
                                        <p:tav tm="0">
                                          <p:val>
                                            <p:strVal val="1+#ppt_w/2"/>
                                          </p:val>
                                        </p:tav>
                                        <p:tav tm="100000">
                                          <p:val>
                                            <p:strVal val="#ppt_x"/>
                                          </p:val>
                                        </p:tav>
                                      </p:tavLst>
                                    </p:anim>
                                    <p:anim calcmode="lin" valueType="num">
                                      <p:cBhvr additive="base">
                                        <p:cTn dur="500" fill="hold" id="108"/>
                                        <p:tgtEl>
                                          <p:spTgt spid="48"/>
                                        </p:tgtEl>
                                        <p:attrNameLst>
                                          <p:attrName>ppt_y</p:attrName>
                                        </p:attrNameLst>
                                      </p:cBhvr>
                                      <p:tavLst>
                                        <p:tav tm="0">
                                          <p:val>
                                            <p:strVal val="#ppt_y"/>
                                          </p:val>
                                        </p:tav>
                                        <p:tav tm="100000">
                                          <p:val>
                                            <p:strVal val="#ppt_y"/>
                                          </p:val>
                                        </p:tav>
                                      </p:tavLst>
                                    </p:anim>
                                  </p:childTnLst>
                                </p:cTn>
                              </p:par>
                              <p:par>
                                <p:cTn fill="hold" id="109" nodeType="withEffect" presetClass="entr" presetID="2" presetSubtype="8">
                                  <p:stCondLst>
                                    <p:cond delay="0"/>
                                  </p:stCondLst>
                                  <p:childTnLst>
                                    <p:set>
                                      <p:cBhvr>
                                        <p:cTn dur="1" fill="hold" id="110">
                                          <p:stCondLst>
                                            <p:cond delay="0"/>
                                          </p:stCondLst>
                                        </p:cTn>
                                        <p:tgtEl>
                                          <p:spTgt spid="52"/>
                                        </p:tgtEl>
                                        <p:attrNameLst>
                                          <p:attrName>style.visibility</p:attrName>
                                        </p:attrNameLst>
                                      </p:cBhvr>
                                      <p:to>
                                        <p:strVal val="visible"/>
                                      </p:to>
                                    </p:set>
                                    <p:anim calcmode="lin" valueType="num">
                                      <p:cBhvr additive="base">
                                        <p:cTn dur="500" fill="hold" id="111"/>
                                        <p:tgtEl>
                                          <p:spTgt spid="52"/>
                                        </p:tgtEl>
                                        <p:attrNameLst>
                                          <p:attrName>ppt_x</p:attrName>
                                        </p:attrNameLst>
                                      </p:cBhvr>
                                      <p:tavLst>
                                        <p:tav tm="0">
                                          <p:val>
                                            <p:strVal val="0-#ppt_w/2"/>
                                          </p:val>
                                        </p:tav>
                                        <p:tav tm="100000">
                                          <p:val>
                                            <p:strVal val="#ppt_x"/>
                                          </p:val>
                                        </p:tav>
                                      </p:tavLst>
                                    </p:anim>
                                    <p:anim calcmode="lin" valueType="num">
                                      <p:cBhvr additive="base">
                                        <p:cTn dur="500" fill="hold" id="112"/>
                                        <p:tgtEl>
                                          <p:spTgt spid="52"/>
                                        </p:tgtEl>
                                        <p:attrNameLst>
                                          <p:attrName>ppt_y</p:attrName>
                                        </p:attrNameLst>
                                      </p:cBhvr>
                                      <p:tavLst>
                                        <p:tav tm="0">
                                          <p:val>
                                            <p:strVal val="#ppt_y"/>
                                          </p:val>
                                        </p:tav>
                                        <p:tav tm="100000">
                                          <p:val>
                                            <p:strVal val="#ppt_y"/>
                                          </p:val>
                                        </p:tav>
                                      </p:tavLst>
                                    </p:anim>
                                  </p:childTnLst>
                                </p:cTn>
                              </p:par>
                              <p:par>
                                <p:cTn fill="hold" id="113" nodeType="withEffect" presetClass="entr" presetID="2" presetSubtype="8">
                                  <p:stCondLst>
                                    <p:cond delay="0"/>
                                  </p:stCondLst>
                                  <p:childTnLst>
                                    <p:set>
                                      <p:cBhvr>
                                        <p:cTn dur="1" fill="hold" id="114">
                                          <p:stCondLst>
                                            <p:cond delay="0"/>
                                          </p:stCondLst>
                                        </p:cTn>
                                        <p:tgtEl>
                                          <p:spTgt spid="13"/>
                                        </p:tgtEl>
                                        <p:attrNameLst>
                                          <p:attrName>style.visibility</p:attrName>
                                        </p:attrNameLst>
                                      </p:cBhvr>
                                      <p:to>
                                        <p:strVal val="visible"/>
                                      </p:to>
                                    </p:set>
                                    <p:anim calcmode="lin" valueType="num">
                                      <p:cBhvr additive="base">
                                        <p:cTn dur="500" fill="hold" id="115"/>
                                        <p:tgtEl>
                                          <p:spTgt spid="13"/>
                                        </p:tgtEl>
                                        <p:attrNameLst>
                                          <p:attrName>ppt_x</p:attrName>
                                        </p:attrNameLst>
                                      </p:cBhvr>
                                      <p:tavLst>
                                        <p:tav tm="0">
                                          <p:val>
                                            <p:strVal val="0-#ppt_w/2"/>
                                          </p:val>
                                        </p:tav>
                                        <p:tav tm="100000">
                                          <p:val>
                                            <p:strVal val="#ppt_x"/>
                                          </p:val>
                                        </p:tav>
                                      </p:tavLst>
                                    </p:anim>
                                    <p:anim calcmode="lin" valueType="num">
                                      <p:cBhvr additive="base">
                                        <p:cTn dur="500" fill="hold" id="116"/>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2"/>
      <p:bldP grpId="0" spid="14"/>
      <p:bldP grpId="0" spid="15"/>
      <p:bldP grpId="0" spid="16"/>
      <p:bldP grpId="0" spid="89"/>
      <p:bldP grpId="0" spid="90"/>
      <p:bldP grpId="0" spid="91"/>
      <p:bldP grpId="0" spid="110"/>
      <p:bldP grpId="0" spid="38"/>
      <p:bldP grpId="0" spid="56"/>
      <p:bldP grpId="0" spid="57"/>
      <p:bldP grpId="0" spid="58"/>
      <p:bldP grpId="0" spid="5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flipV="1">
            <a:off x="6152605" y="2264966"/>
            <a:ext cx="4489938" cy="3819115"/>
          </a:xfrm>
          <a:prstGeom prst="triangle">
            <a:avLst/>
          </a:prstGeom>
          <a:blipFill dpi="0" rotWithShape="0">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503E0C68-DA60-417A-94AF-3E2A39D1D51A}"/>
              </a:ext>
            </a:extLst>
          </p:cNvPr>
          <p:cNvSpPr txBox="1"/>
          <p:nvPr/>
        </p:nvSpPr>
        <p:spPr>
          <a:xfrm>
            <a:off x="1415792" y="2618793"/>
            <a:ext cx="2956237" cy="20726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6" name="TextBox 7">
            <a:extLst>
              <a:ext uri="{FF2B5EF4-FFF2-40B4-BE49-F238E27FC236}">
                <a16:creationId xmlns:a16="http://schemas.microsoft.com/office/drawing/2014/main" id="{8DE6CD62-A5CF-42EF-B6BB-0447C20B7252}"/>
              </a:ext>
            </a:extLst>
          </p:cNvPr>
          <p:cNvSpPr txBox="1"/>
          <p:nvPr/>
        </p:nvSpPr>
        <p:spPr>
          <a:xfrm>
            <a:off x="1415791" y="1826434"/>
            <a:ext cx="191126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企业业务的定位</a:t>
            </a:r>
          </a:p>
        </p:txBody>
      </p:sp>
      <p:grpSp>
        <p:nvGrpSpPr>
          <p:cNvPr id="2" name="组合 1"/>
          <p:cNvGrpSpPr/>
          <p:nvPr/>
        </p:nvGrpSpPr>
        <p:grpSpPr>
          <a:xfrm>
            <a:off x="7512480" y="3158088"/>
            <a:ext cx="3001109" cy="2552726"/>
            <a:chOff x="7303475" y="2570260"/>
            <a:chExt cx="3001109" cy="2552726"/>
          </a:xfrm>
        </p:grpSpPr>
        <p:sp>
          <p:nvSpPr>
            <p:cNvPr id="3" name="等腰三角形 2"/>
            <p:cNvSpPr/>
            <p:nvPr/>
          </p:nvSpPr>
          <p:spPr>
            <a:xfrm>
              <a:off x="7303475" y="2570260"/>
              <a:ext cx="3001109" cy="2552726"/>
            </a:xfrm>
            <a:prstGeom prst="triangl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AutoShape 59"/>
            <p:cNvSpPr/>
            <p:nvPr/>
          </p:nvSpPr>
          <p:spPr bwMode="auto">
            <a:xfrm>
              <a:off x="8617772" y="3559922"/>
              <a:ext cx="372839" cy="371197"/>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12" name="TextBox 7">
              <a:extLst>
                <a:ext uri="{FF2B5EF4-FFF2-40B4-BE49-F238E27FC236}">
                  <a16:creationId xmlns:a16="http://schemas.microsoft.com/office/drawing/2014/main" id="{8DE6CD62-A5CF-42EF-B6BB-0447C20B7252}"/>
                </a:ext>
              </a:extLst>
            </p:cNvPr>
            <p:cNvSpPr txBox="1"/>
            <p:nvPr/>
          </p:nvSpPr>
          <p:spPr>
            <a:xfrm>
              <a:off x="8142471" y="4062180"/>
              <a:ext cx="1323439" cy="289560"/>
            </a:xfrm>
            <a:prstGeom prst="rect">
              <a:avLst/>
            </a:prstGeom>
            <a:noFill/>
          </p:spPr>
          <p:txBody>
            <a:bodyPr rtlCol="0" wrap="square">
              <a:spAutoFit/>
            </a:bodyPr>
            <a:lstStyle/>
            <a:p>
              <a:pPr algn="ctr">
                <a:lnSpc>
                  <a:spcPct val="130000"/>
                </a:lnSpc>
              </a:pPr>
              <a:r>
                <a:rPr altLang="en-US" lang="zh-CN" sz="1000">
                  <a:solidFill>
                    <a:schemeClr val="bg1"/>
                  </a:solidFill>
                  <a:latin charset="-122" panose="02010601030101010101" pitchFamily="2" typeface="方正黑体简体"/>
                  <a:ea charset="-122" panose="02010601030101010101" pitchFamily="2" typeface="方正黑体简体"/>
                  <a:cs typeface="+mn-ea"/>
                  <a:sym typeface="+mn-lt"/>
                </a:rPr>
                <a:t>推广方案计划</a:t>
              </a:r>
            </a:p>
          </p:txBody>
        </p:sp>
        <p:sp>
          <p:nvSpPr>
            <p:cNvPr id="13" name="TextBox 7">
              <a:extLst>
                <a:ext uri="{FF2B5EF4-FFF2-40B4-BE49-F238E27FC236}">
                  <a16:creationId xmlns:a16="http://schemas.microsoft.com/office/drawing/2014/main" id="{8DE6CD62-A5CF-42EF-B6BB-0447C20B7252}"/>
                </a:ext>
              </a:extLst>
            </p:cNvPr>
            <p:cNvSpPr txBox="1"/>
            <p:nvPr/>
          </p:nvSpPr>
          <p:spPr>
            <a:xfrm>
              <a:off x="7846542" y="4352770"/>
              <a:ext cx="1915297" cy="626364"/>
            </a:xfrm>
            <a:prstGeom prst="rect">
              <a:avLst/>
            </a:prstGeom>
            <a:noFill/>
          </p:spPr>
          <p:txBody>
            <a:bodyPr rtlCol="0" wrap="square">
              <a:spAutoFit/>
            </a:bodyPr>
            <a:lstStyle/>
            <a:p>
              <a:pPr algn="ctr">
                <a:lnSpc>
                  <a:spcPct val="130000"/>
                </a:lnSpc>
              </a:pPr>
              <a:r>
                <a:rPr altLang="en-US" lang="zh-CN" sz="900">
                  <a:solidFill>
                    <a:schemeClr val="bg1"/>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a:t>
              </a:r>
            </a:p>
          </p:txBody>
        </p:sp>
      </p:grpSp>
      <p:cxnSp>
        <p:nvCxnSpPr>
          <p:cNvPr id="14" name="直接连接符 13"/>
          <p:cNvCxnSpPr/>
          <p:nvPr/>
        </p:nvCxnSpPr>
        <p:spPr>
          <a:xfrm>
            <a:off x="1522973" y="2311198"/>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506066" y="4719779"/>
            <a:ext cx="1039318" cy="1071914"/>
            <a:chOff x="2933518" y="2584938"/>
            <a:chExt cx="1438646" cy="1483766"/>
          </a:xfrm>
        </p:grpSpPr>
        <p:graphicFrame>
          <p:nvGraphicFramePr>
            <p:cNvPr id="16" name="图表 15"/>
            <p:cNvGraphicFramePr/>
            <p:nvPr>
              <p:extLst>
                <p:ext uri="{D42A27DB-BD31-4B8C-83A1-F6EECF244321}">
                  <p14:modId val="1365092735"/>
                </p:ext>
              </p:extLst>
            </p:nvPr>
          </p:nvGraphicFramePr>
          <p:xfrm>
            <a:off x="2933518" y="2584938"/>
            <a:ext cx="1438646" cy="1483766"/>
          </p:xfrm>
          <a:graphic>
            <a:graphicData uri="http://schemas.openxmlformats.org/drawingml/2006/chart">
              <c:chart xmlns:c="http://schemas.openxmlformats.org/drawingml/2006/chart" r:id="rId4"/>
            </a:graphicData>
          </a:graphic>
        </p:graphicFrame>
        <p:sp>
          <p:nvSpPr>
            <p:cNvPr id="17" name="TextBox 17"/>
            <p:cNvSpPr txBox="1"/>
            <p:nvPr/>
          </p:nvSpPr>
          <p:spPr>
            <a:xfrm>
              <a:off x="3368054" y="3136963"/>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82%</a:t>
              </a:r>
            </a:p>
          </p:txBody>
        </p:sp>
      </p:grpSp>
      <p:grpSp>
        <p:nvGrpSpPr>
          <p:cNvPr id="24" name="组合 23"/>
          <p:cNvGrpSpPr/>
          <p:nvPr/>
        </p:nvGrpSpPr>
        <p:grpSpPr>
          <a:xfrm>
            <a:off x="1353945" y="4719779"/>
            <a:ext cx="1039318" cy="1071914"/>
            <a:chOff x="1086911" y="1827484"/>
            <a:chExt cx="1438646" cy="1483766"/>
          </a:xfrm>
        </p:grpSpPr>
        <p:graphicFrame>
          <p:nvGraphicFramePr>
            <p:cNvPr id="25" name="图表 24"/>
            <p:cNvGraphicFramePr/>
            <p:nvPr>
              <p:extLst>
                <p:ext uri="{D42A27DB-BD31-4B8C-83A1-F6EECF244321}">
                  <p14:modId val="909008294"/>
                </p:ext>
              </p:extLst>
            </p:nvPr>
          </p:nvGraphicFramePr>
          <p:xfrm>
            <a:off x="1086911" y="1827484"/>
            <a:ext cx="1438646" cy="1483766"/>
          </p:xfrm>
          <a:graphic>
            <a:graphicData uri="http://schemas.openxmlformats.org/drawingml/2006/chart">
              <c:chart xmlns:c="http://schemas.openxmlformats.org/drawingml/2006/chart" r:id="rId5"/>
            </a:graphicData>
          </a:graphic>
        </p:graphicFrame>
        <p:sp>
          <p:nvSpPr>
            <p:cNvPr id="26" name="TextBox 16"/>
            <p:cNvSpPr txBox="1"/>
            <p:nvPr/>
          </p:nvSpPr>
          <p:spPr>
            <a:xfrm>
              <a:off x="1521445" y="2379509"/>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75%</a:t>
              </a:r>
            </a:p>
          </p:txBody>
        </p:sp>
      </p:grpSp>
      <p:sp>
        <p:nvSpPr>
          <p:cNvPr id="27" name="TextBox 7">
            <a:extLst>
              <a:ext uri="{FF2B5EF4-FFF2-40B4-BE49-F238E27FC236}">
                <a16:creationId xmlns:a16="http://schemas.microsoft.com/office/drawing/2014/main" id="{8DE6CD62-A5CF-42EF-B6BB-0447C20B7252}"/>
              </a:ext>
            </a:extLst>
          </p:cNvPr>
          <p:cNvSpPr txBox="1"/>
          <p:nvPr/>
        </p:nvSpPr>
        <p:spPr>
          <a:xfrm>
            <a:off x="1457369" y="5791693"/>
            <a:ext cx="843738" cy="289560"/>
          </a:xfrm>
          <a:prstGeom prst="rect">
            <a:avLst/>
          </a:prstGeom>
          <a:noFill/>
        </p:spPr>
        <p:txBody>
          <a:bodyPr rtlCol="0" wrap="square">
            <a:spAutoFit/>
          </a:bodyPr>
          <a:lstStyle/>
          <a:p>
            <a:pPr algn="ct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28" name="TextBox 7">
            <a:extLst>
              <a:ext uri="{FF2B5EF4-FFF2-40B4-BE49-F238E27FC236}">
                <a16:creationId xmlns:a16="http://schemas.microsoft.com/office/drawing/2014/main" id="{8DE6CD62-A5CF-42EF-B6BB-0447C20B7252}"/>
              </a:ext>
            </a:extLst>
          </p:cNvPr>
          <p:cNvSpPr txBox="1"/>
          <p:nvPr/>
        </p:nvSpPr>
        <p:spPr>
          <a:xfrm>
            <a:off x="2591660" y="5791693"/>
            <a:ext cx="843738" cy="289560"/>
          </a:xfrm>
          <a:prstGeom prst="rect">
            <a:avLst/>
          </a:prstGeom>
          <a:noFill/>
        </p:spPr>
        <p:txBody>
          <a:bodyPr rtlCol="0" wrap="square">
            <a:spAutoFit/>
          </a:bodyPr>
          <a:lstStyle/>
          <a:p>
            <a:pPr algn="ct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23" name="椭圆 22"/>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03</a:t>
            </a:r>
          </a:p>
        </p:txBody>
      </p:sp>
      <p:sp>
        <p:nvSpPr>
          <p:cNvPr id="31" name="文本框 30"/>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32" name="文本框 31"/>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市场定位</a:t>
            </a:r>
          </a:p>
        </p:txBody>
      </p:sp>
    </p:spTree>
    <p:extLst>
      <p:ext uri="{BB962C8B-B14F-4D97-AF65-F5344CB8AC3E}">
        <p14:creationId val="397389181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750" fill="hold" id="7"/>
                                        <p:tgtEl>
                                          <p:spTgt spid="23"/>
                                        </p:tgtEl>
                                        <p:attrNameLst>
                                          <p:attrName>ppt_x</p:attrName>
                                        </p:attrNameLst>
                                      </p:cBhvr>
                                      <p:tavLst>
                                        <p:tav tm="0">
                                          <p:val>
                                            <p:strVal val="0-#ppt_w/2"/>
                                          </p:val>
                                        </p:tav>
                                        <p:tav tm="100000">
                                          <p:val>
                                            <p:strVal val="#ppt_x"/>
                                          </p:val>
                                        </p:tav>
                                      </p:tavLst>
                                    </p:anim>
                                    <p:anim calcmode="lin" valueType="num">
                                      <p:cBhvr additive="base">
                                        <p:cTn dur="750" fill="hold" id="8"/>
                                        <p:tgtEl>
                                          <p:spTgt spid="2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750" fill="hold" id="11"/>
                                        <p:tgtEl>
                                          <p:spTgt spid="29"/>
                                        </p:tgtEl>
                                        <p:attrNameLst>
                                          <p:attrName>ppt_x</p:attrName>
                                        </p:attrNameLst>
                                      </p:cBhvr>
                                      <p:tavLst>
                                        <p:tav tm="0">
                                          <p:val>
                                            <p:strVal val="1+#ppt_w/2"/>
                                          </p:val>
                                        </p:tav>
                                        <p:tav tm="100000">
                                          <p:val>
                                            <p:strVal val="#ppt_x"/>
                                          </p:val>
                                        </p:tav>
                                      </p:tavLst>
                                    </p:anim>
                                    <p:anim calcmode="lin" valueType="num">
                                      <p:cBhvr additive="base">
                                        <p:cTn dur="750" fill="hold" id="12"/>
                                        <p:tgtEl>
                                          <p:spTgt spid="29"/>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0"/>
                                        </p:tgtEl>
                                        <p:attrNameLst>
                                          <p:attrName>style.visibility</p:attrName>
                                        </p:attrNameLst>
                                      </p:cBhvr>
                                      <p:to>
                                        <p:strVal val="visible"/>
                                      </p:to>
                                    </p:set>
                                    <p:anim calcmode="lin" valueType="num">
                                      <p:cBhvr>
                                        <p:cTn dur="500" fill="hold" id="15"/>
                                        <p:tgtEl>
                                          <p:spTgt spid="30"/>
                                        </p:tgtEl>
                                        <p:attrNameLst>
                                          <p:attrName>ppt_w</p:attrName>
                                        </p:attrNameLst>
                                      </p:cBhvr>
                                      <p:tavLst>
                                        <p:tav tm="0">
                                          <p:val>
                                            <p:fltVal val="0"/>
                                          </p:val>
                                        </p:tav>
                                        <p:tav tm="100000">
                                          <p:val>
                                            <p:strVal val="#ppt_w"/>
                                          </p:val>
                                        </p:tav>
                                      </p:tavLst>
                                    </p:anim>
                                    <p:anim calcmode="lin" valueType="num">
                                      <p:cBhvr>
                                        <p:cTn dur="500" fill="hold" id="16"/>
                                        <p:tgtEl>
                                          <p:spTgt spid="30"/>
                                        </p:tgtEl>
                                        <p:attrNameLst>
                                          <p:attrName>ppt_h</p:attrName>
                                        </p:attrNameLst>
                                      </p:cBhvr>
                                      <p:tavLst>
                                        <p:tav tm="0">
                                          <p:val>
                                            <p:fltVal val="0"/>
                                          </p:val>
                                        </p:tav>
                                        <p:tav tm="100000">
                                          <p:val>
                                            <p:strVal val="#ppt_h"/>
                                          </p:val>
                                        </p:tav>
                                      </p:tavLst>
                                    </p:anim>
                                    <p:animEffect filter="fade" transition="in">
                                      <p:cBhvr>
                                        <p:cTn dur="500" id="17"/>
                                        <p:tgtEl>
                                          <p:spTgt spid="30"/>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additive="base">
                                        <p:cTn dur="500" id="21"/>
                                        <p:tgtEl>
                                          <p:spTgt spid="32"/>
                                        </p:tgtEl>
                                        <p:attrNameLst>
                                          <p:attrName>ppt_y</p:attrName>
                                        </p:attrNameLst>
                                      </p:cBhvr>
                                      <p:tavLst>
                                        <p:tav tm="0">
                                          <p:val>
                                            <p:strVal val="#ppt_y+#ppt_h*1.125000"/>
                                          </p:val>
                                        </p:tav>
                                        <p:tav tm="100000">
                                          <p:val>
                                            <p:strVal val="#ppt_y"/>
                                          </p:val>
                                        </p:tav>
                                      </p:tavLst>
                                    </p:anim>
                                    <p:animEffect filter="wipe(up)" transition="in">
                                      <p:cBhvr>
                                        <p:cTn dur="500" id="22"/>
                                        <p:tgtEl>
                                          <p:spTgt spid="32"/>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31"/>
                                        </p:tgtEl>
                                        <p:attrNameLst>
                                          <p:attrName>style.visibility</p:attrName>
                                        </p:attrNameLst>
                                      </p:cBhvr>
                                      <p:to>
                                        <p:strVal val="visible"/>
                                      </p:to>
                                    </p:set>
                                    <p:animEffect filter="wipe(left)" transition="in">
                                      <p:cBhvr>
                                        <p:cTn dur="500" id="26"/>
                                        <p:tgtEl>
                                          <p:spTgt spid="31"/>
                                        </p:tgtEl>
                                      </p:cBhvr>
                                    </p:animEffect>
                                  </p:childTnLst>
                                </p:cTn>
                              </p:par>
                              <p:par>
                                <p:cTn fill="hold" id="27" nodeType="withEffect" presetClass="entr" presetID="2" presetSubtype="4">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additive="base">
                                        <p:cTn dur="500" fill="hold" id="29"/>
                                        <p:tgtEl>
                                          <p:spTgt spid="2"/>
                                        </p:tgtEl>
                                        <p:attrNameLst>
                                          <p:attrName>ppt_x</p:attrName>
                                        </p:attrNameLst>
                                      </p:cBhvr>
                                      <p:tavLst>
                                        <p:tav tm="0">
                                          <p:val>
                                            <p:strVal val="#ppt_x"/>
                                          </p:val>
                                        </p:tav>
                                        <p:tav tm="100000">
                                          <p:val>
                                            <p:strVal val="#ppt_x"/>
                                          </p:val>
                                        </p:tav>
                                      </p:tavLst>
                                    </p:anim>
                                    <p:anim calcmode="lin" valueType="num">
                                      <p:cBhvr additive="base">
                                        <p:cTn dur="500" fill="hold" id="30"/>
                                        <p:tgtEl>
                                          <p:spTgt spid="2"/>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500" fill="hold" id="33"/>
                                        <p:tgtEl>
                                          <p:spTgt spid="4"/>
                                        </p:tgtEl>
                                        <p:attrNameLst>
                                          <p:attrName>ppt_x</p:attrName>
                                        </p:attrNameLst>
                                      </p:cBhvr>
                                      <p:tavLst>
                                        <p:tav tm="0">
                                          <p:val>
                                            <p:strVal val="#ppt_x"/>
                                          </p:val>
                                        </p:tav>
                                        <p:tav tm="100000">
                                          <p:val>
                                            <p:strVal val="#ppt_x"/>
                                          </p:val>
                                        </p:tav>
                                      </p:tavLst>
                                    </p:anim>
                                    <p:anim calcmode="lin" valueType="num">
                                      <p:cBhvr additive="base">
                                        <p:cTn dur="500" fill="hold" id="34"/>
                                        <p:tgtEl>
                                          <p:spTgt spid="4"/>
                                        </p:tgtEl>
                                        <p:attrNameLst>
                                          <p:attrName>ppt_y</p:attrName>
                                        </p:attrNameLst>
                                      </p:cBhvr>
                                      <p:tavLst>
                                        <p:tav tm="0">
                                          <p:val>
                                            <p:strVal val="0-#ppt_h/2"/>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 presetSubtype="4">
                                  <p:stCondLst>
                                    <p:cond delay="0"/>
                                  </p:stCondLst>
                                  <p:childTnLst>
                                    <p:set>
                                      <p:cBhvr>
                                        <p:cTn dur="1" fill="hold" id="38">
                                          <p:stCondLst>
                                            <p:cond delay="0"/>
                                          </p:stCondLst>
                                        </p:cTn>
                                        <p:tgtEl>
                                          <p:spTgt spid="5"/>
                                        </p:tgtEl>
                                        <p:attrNameLst>
                                          <p:attrName>style.visibility</p:attrName>
                                        </p:attrNameLst>
                                      </p:cBhvr>
                                      <p:to>
                                        <p:strVal val="visible"/>
                                      </p:to>
                                    </p:set>
                                    <p:anim calcmode="lin" valueType="num">
                                      <p:cBhvr additive="base">
                                        <p:cTn dur="500" fill="hold" id="39"/>
                                        <p:tgtEl>
                                          <p:spTgt spid="5"/>
                                        </p:tgtEl>
                                        <p:attrNameLst>
                                          <p:attrName>ppt_x</p:attrName>
                                        </p:attrNameLst>
                                      </p:cBhvr>
                                      <p:tavLst>
                                        <p:tav tm="0">
                                          <p:val>
                                            <p:strVal val="#ppt_x"/>
                                          </p:val>
                                        </p:tav>
                                        <p:tav tm="100000">
                                          <p:val>
                                            <p:strVal val="#ppt_x"/>
                                          </p:val>
                                        </p:tav>
                                      </p:tavLst>
                                    </p:anim>
                                    <p:anim calcmode="lin" valueType="num">
                                      <p:cBhvr additive="base">
                                        <p:cTn dur="500" fill="hold" id="40"/>
                                        <p:tgtEl>
                                          <p:spTgt spid="5"/>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ppt_x"/>
                                          </p:val>
                                        </p:tav>
                                        <p:tav tm="100000">
                                          <p:val>
                                            <p:strVal val="#ppt_x"/>
                                          </p:val>
                                        </p:tav>
                                      </p:tavLst>
                                    </p:anim>
                                    <p:anim calcmode="lin" valueType="num">
                                      <p:cBhvr additive="base">
                                        <p:cTn dur="500" fill="hold" id="44"/>
                                        <p:tgtEl>
                                          <p:spTgt spid="6"/>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4">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ppt_x"/>
                                          </p:val>
                                        </p:tav>
                                        <p:tav tm="100000">
                                          <p:val>
                                            <p:strVal val="#ppt_x"/>
                                          </p:val>
                                        </p:tav>
                                      </p:tavLst>
                                    </p:anim>
                                    <p:anim calcmode="lin" valueType="num">
                                      <p:cBhvr additive="base">
                                        <p:cTn dur="500" fill="hold" id="48"/>
                                        <p:tgtEl>
                                          <p:spTgt spid="14"/>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4">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ppt_x"/>
                                          </p:val>
                                        </p:tav>
                                        <p:tav tm="100000">
                                          <p:val>
                                            <p:strVal val="#ppt_x"/>
                                          </p:val>
                                        </p:tav>
                                      </p:tavLst>
                                    </p:anim>
                                    <p:anim calcmode="lin" valueType="num">
                                      <p:cBhvr additive="base">
                                        <p:cTn dur="500" fill="hold" id="52"/>
                                        <p:tgtEl>
                                          <p:spTgt spid="15"/>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4">
                                  <p:stCondLst>
                                    <p:cond delay="0"/>
                                  </p:stCondLst>
                                  <p:childTnLst>
                                    <p:set>
                                      <p:cBhvr>
                                        <p:cTn dur="1" fill="hold" id="54">
                                          <p:stCondLst>
                                            <p:cond delay="0"/>
                                          </p:stCondLst>
                                        </p:cTn>
                                        <p:tgtEl>
                                          <p:spTgt spid="24"/>
                                        </p:tgtEl>
                                        <p:attrNameLst>
                                          <p:attrName>style.visibility</p:attrName>
                                        </p:attrNameLst>
                                      </p:cBhvr>
                                      <p:to>
                                        <p:strVal val="visible"/>
                                      </p:to>
                                    </p:set>
                                    <p:anim calcmode="lin" valueType="num">
                                      <p:cBhvr additive="base">
                                        <p:cTn dur="500" fill="hold" id="55"/>
                                        <p:tgtEl>
                                          <p:spTgt spid="24"/>
                                        </p:tgtEl>
                                        <p:attrNameLst>
                                          <p:attrName>ppt_x</p:attrName>
                                        </p:attrNameLst>
                                      </p:cBhvr>
                                      <p:tavLst>
                                        <p:tav tm="0">
                                          <p:val>
                                            <p:strVal val="#ppt_x"/>
                                          </p:val>
                                        </p:tav>
                                        <p:tav tm="100000">
                                          <p:val>
                                            <p:strVal val="#ppt_x"/>
                                          </p:val>
                                        </p:tav>
                                      </p:tavLst>
                                    </p:anim>
                                    <p:anim calcmode="lin" valueType="num">
                                      <p:cBhvr additive="base">
                                        <p:cTn dur="500" fill="hold" id="56"/>
                                        <p:tgtEl>
                                          <p:spTgt spid="24"/>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27"/>
                                        </p:tgtEl>
                                        <p:attrNameLst>
                                          <p:attrName>style.visibility</p:attrName>
                                        </p:attrNameLst>
                                      </p:cBhvr>
                                      <p:to>
                                        <p:strVal val="visible"/>
                                      </p:to>
                                    </p:set>
                                    <p:anim calcmode="lin" valueType="num">
                                      <p:cBhvr additive="base">
                                        <p:cTn dur="500" fill="hold" id="59"/>
                                        <p:tgtEl>
                                          <p:spTgt spid="27"/>
                                        </p:tgtEl>
                                        <p:attrNameLst>
                                          <p:attrName>ppt_x</p:attrName>
                                        </p:attrNameLst>
                                      </p:cBhvr>
                                      <p:tavLst>
                                        <p:tav tm="0">
                                          <p:val>
                                            <p:strVal val="#ppt_x"/>
                                          </p:val>
                                        </p:tav>
                                        <p:tav tm="100000">
                                          <p:val>
                                            <p:strVal val="#ppt_x"/>
                                          </p:val>
                                        </p:tav>
                                      </p:tavLst>
                                    </p:anim>
                                    <p:anim calcmode="lin" valueType="num">
                                      <p:cBhvr additive="base">
                                        <p:cTn dur="500" fill="hold" id="60"/>
                                        <p:tgtEl>
                                          <p:spTgt spid="27"/>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28"/>
                                        </p:tgtEl>
                                        <p:attrNameLst>
                                          <p:attrName>style.visibility</p:attrName>
                                        </p:attrNameLst>
                                      </p:cBhvr>
                                      <p:to>
                                        <p:strVal val="visible"/>
                                      </p:to>
                                    </p:set>
                                    <p:anim calcmode="lin" valueType="num">
                                      <p:cBhvr additive="base">
                                        <p:cTn dur="500" fill="hold" id="63"/>
                                        <p:tgtEl>
                                          <p:spTgt spid="28"/>
                                        </p:tgtEl>
                                        <p:attrNameLst>
                                          <p:attrName>ppt_x</p:attrName>
                                        </p:attrNameLst>
                                      </p:cBhvr>
                                      <p:tavLst>
                                        <p:tav tm="0">
                                          <p:val>
                                            <p:strVal val="#ppt_x"/>
                                          </p:val>
                                        </p:tav>
                                        <p:tav tm="100000">
                                          <p:val>
                                            <p:strVal val="#ppt_x"/>
                                          </p:val>
                                        </p:tav>
                                      </p:tavLst>
                                    </p:anim>
                                    <p:anim calcmode="lin" valueType="num">
                                      <p:cBhvr additive="base">
                                        <p:cTn dur="500" fill="hold" id="64"/>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27"/>
      <p:bldP grpId="0" spid="28"/>
      <p:bldP grpId="0" spid="23"/>
      <p:bldP grpId="0" spid="29"/>
      <p:bldP grpId="0" spid="30"/>
      <p:bldP grpId="0" spid="31"/>
      <p:bldP grpId="0" spid="3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8851102" y="2179679"/>
            <a:ext cx="2676870" cy="3585611"/>
            <a:chOff x="8851102" y="1881491"/>
            <a:chExt cx="2676870" cy="3585611"/>
          </a:xfrm>
        </p:grpSpPr>
        <p:sp>
          <p:nvSpPr>
            <p:cNvPr id="23" name="TextBox 21"/>
            <p:cNvSpPr txBox="1"/>
            <p:nvPr/>
          </p:nvSpPr>
          <p:spPr>
            <a:xfrm>
              <a:off x="8946942" y="2598604"/>
              <a:ext cx="2581030" cy="1828800"/>
            </a:xfrm>
            <a:prstGeom prst="rect">
              <a:avLst/>
            </a:prstGeom>
            <a:noFill/>
          </p:spPr>
          <p:txBody>
            <a:bodyPr bIns="0" lIns="0" rIns="0" rtlCol="0" tIns="0" wrap="square">
              <a:spAutoFit/>
            </a:bodyPr>
            <a:lstStyle/>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您的内容打在这里，或者通过复制您的文本在此框中选择粘贴并选择只保留文字您的您的内容打在这里，或者通过复制您的文本后，在此框中选择粘贴并选择只保此您的内容</a:t>
              </a:r>
            </a:p>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在此框中选择粘贴并选择只保留文字您的内容的文本后在此。</a:t>
              </a:r>
            </a:p>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a:t>
              </a:r>
            </a:p>
          </p:txBody>
        </p:sp>
        <p:sp>
          <p:nvSpPr>
            <p:cNvPr id="29" name="Subtitle 2">
              <a:extLst>
                <a:ext uri="{FF2B5EF4-FFF2-40B4-BE49-F238E27FC236}">
                  <a16:creationId xmlns:a16="http://schemas.microsoft.com/office/drawing/2014/main" id="{360062CF-4239-4286-B703-132EC1F0E32B}"/>
                </a:ext>
              </a:extLst>
            </p:cNvPr>
            <p:cNvSpPr txBox="1"/>
            <p:nvPr/>
          </p:nvSpPr>
          <p:spPr>
            <a:xfrm>
              <a:off x="8851102" y="1881491"/>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lang="zh-CN" sz="1400">
                  <a:solidFill>
                    <a:srgbClr val="4F4D50"/>
                  </a:solidFill>
                  <a:latin charset="-122" panose="02010601030101010101" pitchFamily="2" typeface="方正黑体简体"/>
                  <a:ea charset="-122" panose="02010601030101010101" pitchFamily="2" typeface="方正黑体简体"/>
                  <a:cs charset="0" panose="020f0502020204030203" pitchFamily="34" typeface="Lato"/>
                </a:rPr>
                <a:t>企业定位</a:t>
              </a:r>
            </a:p>
          </p:txBody>
        </p:sp>
        <p:cxnSp>
          <p:nvCxnSpPr>
            <p:cNvPr id="30" name="直接连接符 29"/>
            <p:cNvCxnSpPr/>
            <p:nvPr/>
          </p:nvCxnSpPr>
          <p:spPr>
            <a:xfrm>
              <a:off x="8946941" y="2433872"/>
              <a:ext cx="6705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8946941" y="5234020"/>
              <a:ext cx="972137" cy="233082"/>
            </a:xfrm>
            <a:prstGeom prst="roundRect">
              <a:avLst>
                <a:gd fmla="val 50000" name="adj"/>
              </a:avLst>
            </a:prstGeom>
            <a:solidFill>
              <a:srgbClr val="1D4C77"/>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1000">
                  <a:solidFill>
                    <a:schemeClr val="bg1"/>
                  </a:solidFill>
                  <a:latin charset="-122" panose="02010601030101010101" pitchFamily="2" typeface="方正黑体简体"/>
                  <a:ea charset="-122" panose="02010601030101010101" pitchFamily="2" typeface="方正黑体简体"/>
                </a:rPr>
                <a:t>添加标题</a:t>
              </a:r>
            </a:p>
          </p:txBody>
        </p:sp>
      </p:grpSp>
      <p:sp>
        <p:nvSpPr>
          <p:cNvPr id="32" name="矩形 31"/>
          <p:cNvSpPr/>
          <p:nvPr/>
        </p:nvSpPr>
        <p:spPr>
          <a:xfrm>
            <a:off x="2106384" y="1646928"/>
            <a:ext cx="2367643" cy="4229100"/>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grpSp>
        <p:nvGrpSpPr>
          <p:cNvPr id="33" name="组合 32"/>
          <p:cNvGrpSpPr/>
          <p:nvPr/>
        </p:nvGrpSpPr>
        <p:grpSpPr>
          <a:xfrm>
            <a:off x="718455" y="2969543"/>
            <a:ext cx="2334986" cy="3282042"/>
            <a:chOff x="816428" y="2759529"/>
            <a:chExt cx="2334986" cy="3282042"/>
          </a:xfrm>
        </p:grpSpPr>
        <p:sp>
          <p:nvSpPr>
            <p:cNvPr id="34" name="矩形 33"/>
            <p:cNvSpPr/>
            <p:nvPr/>
          </p:nvSpPr>
          <p:spPr>
            <a:xfrm>
              <a:off x="816428" y="2759529"/>
              <a:ext cx="2334986" cy="3282042"/>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sp>
          <p:nvSpPr>
            <p:cNvPr id="35" name="TextBox 21"/>
            <p:cNvSpPr txBox="1"/>
            <p:nvPr/>
          </p:nvSpPr>
          <p:spPr>
            <a:xfrm>
              <a:off x="1059646" y="3800387"/>
              <a:ext cx="1797854" cy="2057400"/>
            </a:xfrm>
            <a:prstGeom prst="rect">
              <a:avLst/>
            </a:prstGeom>
            <a:noFill/>
          </p:spPr>
          <p:txBody>
            <a:bodyPr bIns="0" lIns="0" rIns="0" rtlCol="0" tIns="0" wrap="square">
              <a:spAutoFit/>
            </a:bodyPr>
            <a:lstStyle/>
            <a:p>
              <a:pPr>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您的内容打在这里或者通过复制您的文本后在此框中选择粘贴并选择您的内容打在这里或者通过复制您的中选粘贴并选择</a:t>
              </a:r>
            </a:p>
            <a:p>
              <a:pPr>
                <a:lnSpc>
                  <a:spcPct val="150000"/>
                </a:lnSpc>
              </a:pPr>
              <a:endPar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endParaRPr>
            </a:p>
            <a:p>
              <a:pPr>
                <a:lnSpc>
                  <a:spcPct val="150000"/>
                </a:lnSpc>
              </a:pPr>
              <a:endPar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endParaRPr>
            </a:p>
            <a:p>
              <a:pPr>
                <a:lnSpc>
                  <a:spcPct val="150000"/>
                </a:lnSpc>
              </a:pPr>
              <a:endPar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endParaRPr>
            </a:p>
            <a:p>
              <a:pPr>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后在此框</a:t>
              </a:r>
            </a:p>
            <a:p>
              <a:pPr>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中选择粘贴并选择</a:t>
              </a:r>
            </a:p>
          </p:txBody>
        </p:sp>
        <p:sp>
          <p:nvSpPr>
            <p:cNvPr id="36" name="Subtitle 2">
              <a:extLst>
                <a:ext uri="{FF2B5EF4-FFF2-40B4-BE49-F238E27FC236}">
                  <a16:creationId xmlns:a16="http://schemas.microsoft.com/office/drawing/2014/main" id="{360062CF-4239-4286-B703-132EC1F0E32B}"/>
                </a:ext>
              </a:extLst>
            </p:cNvPr>
            <p:cNvSpPr txBox="1"/>
            <p:nvPr/>
          </p:nvSpPr>
          <p:spPr>
            <a:xfrm>
              <a:off x="979149" y="3260126"/>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zh-CN" b="1" lang="en-US" sz="1800">
                  <a:solidFill>
                    <a:srgbClr val="4F4D50"/>
                  </a:solidFill>
                  <a:latin charset="-122" panose="02010601030101010101" pitchFamily="2" typeface="方正黑体简体"/>
                  <a:ea charset="-122" panose="02010601030101010101" pitchFamily="2" typeface="方正黑体简体"/>
                  <a:cs charset="0" panose="020f0502020204030203" pitchFamily="34" typeface="Lato"/>
                </a:rPr>
                <a:t>1280,000</a:t>
              </a:r>
            </a:p>
          </p:txBody>
        </p:sp>
      </p:grpSp>
      <p:sp>
        <p:nvSpPr>
          <p:cNvPr id="37" name="矩形 36"/>
          <p:cNvSpPr/>
          <p:nvPr/>
        </p:nvSpPr>
        <p:spPr>
          <a:xfrm>
            <a:off x="6130835" y="1646928"/>
            <a:ext cx="2367643" cy="4229100"/>
          </a:xfrm>
          <a:prstGeom prst="rect">
            <a:avLst/>
          </a:prstGeom>
          <a:blipFill dpi="0" rotWithShape="1">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grpSp>
        <p:nvGrpSpPr>
          <p:cNvPr id="38" name="组合 37"/>
          <p:cNvGrpSpPr/>
          <p:nvPr/>
        </p:nvGrpSpPr>
        <p:grpSpPr>
          <a:xfrm>
            <a:off x="4742906" y="2969543"/>
            <a:ext cx="2334986" cy="3282042"/>
            <a:chOff x="816428" y="2759529"/>
            <a:chExt cx="2334986" cy="3282042"/>
          </a:xfrm>
        </p:grpSpPr>
        <p:sp>
          <p:nvSpPr>
            <p:cNvPr id="39" name="矩形 38"/>
            <p:cNvSpPr/>
            <p:nvPr/>
          </p:nvSpPr>
          <p:spPr>
            <a:xfrm>
              <a:off x="816428" y="2759529"/>
              <a:ext cx="2334986" cy="3282042"/>
            </a:xfrm>
            <a:prstGeom prst="rect">
              <a:avLst/>
            </a:prstGeom>
            <a:solidFill>
              <a:srgbClr val="1D4C77"/>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sp>
          <p:nvSpPr>
            <p:cNvPr id="40" name="TextBox 21"/>
            <p:cNvSpPr txBox="1"/>
            <p:nvPr/>
          </p:nvSpPr>
          <p:spPr>
            <a:xfrm>
              <a:off x="1059646" y="3800387"/>
              <a:ext cx="1797854" cy="2057400"/>
            </a:xfrm>
            <a:prstGeom prst="rect">
              <a:avLst/>
            </a:prstGeom>
            <a:noFill/>
          </p:spPr>
          <p:txBody>
            <a:bodyPr bIns="0" lIns="0" rIns="0" rtlCol="0" tIns="0" wrap="square">
              <a:spAutoFit/>
            </a:bodyPr>
            <a:lstStyle/>
            <a:p>
              <a:pPr>
                <a:lnSpc>
                  <a:spcPct val="150000"/>
                </a:lnSpc>
              </a:pPr>
              <a:r>
                <a:rPr altLang="en-US" lang="zh-CN" sz="1000">
                  <a:solidFill>
                    <a:schemeClr val="bg1"/>
                  </a:solidFill>
                  <a:latin charset="-122" panose="02010601030101010101" pitchFamily="2" typeface="方正黑体简体"/>
                  <a:ea charset="-122" panose="02010601030101010101" pitchFamily="2" typeface="方正黑体简体"/>
                </a:rPr>
                <a:t>您的内容打在这里或者通过复制您的文本后在此框中选择粘贴并选择您的内容打在这里或者通过复制您的中选粘贴并选择</a:t>
              </a:r>
            </a:p>
            <a:p>
              <a:pPr>
                <a:lnSpc>
                  <a:spcPct val="150000"/>
                </a:lnSpc>
              </a:pPr>
              <a:endParaRPr altLang="en-US" lang="zh-CN" sz="1000">
                <a:solidFill>
                  <a:schemeClr val="bg1"/>
                </a:solidFill>
                <a:latin charset="-122" panose="02010601030101010101" pitchFamily="2" typeface="方正黑体简体"/>
                <a:ea charset="-122" panose="02010601030101010101" pitchFamily="2" typeface="方正黑体简体"/>
              </a:endParaRPr>
            </a:p>
            <a:p>
              <a:pPr>
                <a:lnSpc>
                  <a:spcPct val="150000"/>
                </a:lnSpc>
              </a:pPr>
              <a:endParaRPr altLang="en-US" lang="zh-CN" sz="1000">
                <a:solidFill>
                  <a:schemeClr val="bg1"/>
                </a:solidFill>
                <a:latin charset="-122" panose="02010601030101010101" pitchFamily="2" typeface="方正黑体简体"/>
                <a:ea charset="-122" panose="02010601030101010101" pitchFamily="2" typeface="方正黑体简体"/>
              </a:endParaRPr>
            </a:p>
            <a:p>
              <a:pPr>
                <a:lnSpc>
                  <a:spcPct val="150000"/>
                </a:lnSpc>
              </a:pPr>
              <a:endParaRPr altLang="en-US" lang="zh-CN" sz="1000">
                <a:solidFill>
                  <a:schemeClr val="bg1"/>
                </a:solidFill>
                <a:latin charset="-122" panose="02010601030101010101" pitchFamily="2" typeface="方正黑体简体"/>
                <a:ea charset="-122" panose="02010601030101010101" pitchFamily="2" typeface="方正黑体简体"/>
              </a:endParaRPr>
            </a:p>
            <a:p>
              <a:pPr>
                <a:lnSpc>
                  <a:spcPct val="150000"/>
                </a:lnSpc>
              </a:pPr>
              <a:r>
                <a:rPr altLang="en-US" lang="zh-CN" sz="1000">
                  <a:solidFill>
                    <a:schemeClr val="bg1"/>
                  </a:solidFill>
                  <a:latin charset="-122" panose="02010601030101010101" pitchFamily="2" typeface="方正黑体简体"/>
                  <a:ea charset="-122" panose="02010601030101010101" pitchFamily="2" typeface="方正黑体简体"/>
                </a:rPr>
                <a:t>后在此框</a:t>
              </a:r>
            </a:p>
            <a:p>
              <a:pPr>
                <a:lnSpc>
                  <a:spcPct val="150000"/>
                </a:lnSpc>
              </a:pPr>
              <a:r>
                <a:rPr altLang="en-US" lang="zh-CN" sz="1000">
                  <a:solidFill>
                    <a:schemeClr val="bg1"/>
                  </a:solidFill>
                  <a:latin charset="-122" panose="02010601030101010101" pitchFamily="2" typeface="方正黑体简体"/>
                  <a:ea charset="-122" panose="02010601030101010101" pitchFamily="2" typeface="方正黑体简体"/>
                </a:rPr>
                <a:t>中选择粘贴并选择</a:t>
              </a:r>
            </a:p>
          </p:txBody>
        </p:sp>
        <p:sp>
          <p:nvSpPr>
            <p:cNvPr id="41" name="Subtitle 2">
              <a:extLst>
                <a:ext uri="{FF2B5EF4-FFF2-40B4-BE49-F238E27FC236}">
                  <a16:creationId xmlns:a16="http://schemas.microsoft.com/office/drawing/2014/main" id="{360062CF-4239-4286-B703-132EC1F0E32B}"/>
                </a:ext>
              </a:extLst>
            </p:cNvPr>
            <p:cNvSpPr txBox="1"/>
            <p:nvPr/>
          </p:nvSpPr>
          <p:spPr>
            <a:xfrm>
              <a:off x="979149" y="3260126"/>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zh-CN" b="1" lang="en-US" sz="1800">
                  <a:solidFill>
                    <a:schemeClr val="bg1"/>
                  </a:solidFill>
                  <a:latin charset="-122" panose="02010601030101010101" pitchFamily="2" typeface="方正黑体简体"/>
                  <a:ea charset="-122" panose="02010601030101010101" pitchFamily="2" typeface="方正黑体简体"/>
                  <a:cs charset="0" panose="020f0502020204030203" pitchFamily="34" typeface="Lato"/>
                </a:rPr>
                <a:t>5180,000</a:t>
              </a:r>
            </a:p>
          </p:txBody>
        </p:sp>
      </p:grpSp>
      <p:sp>
        <p:nvSpPr>
          <p:cNvPr id="21" name="椭圆 20"/>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03</a:t>
            </a:r>
          </a:p>
        </p:txBody>
      </p:sp>
      <p:sp>
        <p:nvSpPr>
          <p:cNvPr id="26" name="文本框 25"/>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27" name="文本框 26"/>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市场定位</a:t>
            </a:r>
          </a:p>
        </p:txBody>
      </p:sp>
    </p:spTree>
    <p:extLst>
      <p:ext uri="{BB962C8B-B14F-4D97-AF65-F5344CB8AC3E}">
        <p14:creationId val="253936947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750" fill="hold" id="7"/>
                                        <p:tgtEl>
                                          <p:spTgt spid="21"/>
                                        </p:tgtEl>
                                        <p:attrNameLst>
                                          <p:attrName>ppt_x</p:attrName>
                                        </p:attrNameLst>
                                      </p:cBhvr>
                                      <p:tavLst>
                                        <p:tav tm="0">
                                          <p:val>
                                            <p:strVal val="0-#ppt_w/2"/>
                                          </p:val>
                                        </p:tav>
                                        <p:tav tm="100000">
                                          <p:val>
                                            <p:strVal val="#ppt_x"/>
                                          </p:val>
                                        </p:tav>
                                      </p:tavLst>
                                    </p:anim>
                                    <p:anim calcmode="lin" valueType="num">
                                      <p:cBhvr additive="base">
                                        <p:cTn dur="750" fill="hold" id="8"/>
                                        <p:tgtEl>
                                          <p:spTgt spid="21"/>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750" fill="hold" id="11"/>
                                        <p:tgtEl>
                                          <p:spTgt spid="24"/>
                                        </p:tgtEl>
                                        <p:attrNameLst>
                                          <p:attrName>ppt_x</p:attrName>
                                        </p:attrNameLst>
                                      </p:cBhvr>
                                      <p:tavLst>
                                        <p:tav tm="0">
                                          <p:val>
                                            <p:strVal val="1+#ppt_w/2"/>
                                          </p:val>
                                        </p:tav>
                                        <p:tav tm="100000">
                                          <p:val>
                                            <p:strVal val="#ppt_x"/>
                                          </p:val>
                                        </p:tav>
                                      </p:tavLst>
                                    </p:anim>
                                    <p:anim calcmode="lin" valueType="num">
                                      <p:cBhvr additive="base">
                                        <p:cTn dur="750" fill="hold" id="12"/>
                                        <p:tgtEl>
                                          <p:spTgt spid="24"/>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25"/>
                                        </p:tgtEl>
                                        <p:attrNameLst>
                                          <p:attrName>style.visibility</p:attrName>
                                        </p:attrNameLst>
                                      </p:cBhvr>
                                      <p:to>
                                        <p:strVal val="visible"/>
                                      </p:to>
                                    </p:set>
                                    <p:anim calcmode="lin" valueType="num">
                                      <p:cBhvr>
                                        <p:cTn dur="500" fill="hold" id="15"/>
                                        <p:tgtEl>
                                          <p:spTgt spid="25"/>
                                        </p:tgtEl>
                                        <p:attrNameLst>
                                          <p:attrName>ppt_w</p:attrName>
                                        </p:attrNameLst>
                                      </p:cBhvr>
                                      <p:tavLst>
                                        <p:tav tm="0">
                                          <p:val>
                                            <p:fltVal val="0"/>
                                          </p:val>
                                        </p:tav>
                                        <p:tav tm="100000">
                                          <p:val>
                                            <p:strVal val="#ppt_w"/>
                                          </p:val>
                                        </p:tav>
                                      </p:tavLst>
                                    </p:anim>
                                    <p:anim calcmode="lin" valueType="num">
                                      <p:cBhvr>
                                        <p:cTn dur="500" fill="hold" id="16"/>
                                        <p:tgtEl>
                                          <p:spTgt spid="25"/>
                                        </p:tgtEl>
                                        <p:attrNameLst>
                                          <p:attrName>ppt_h</p:attrName>
                                        </p:attrNameLst>
                                      </p:cBhvr>
                                      <p:tavLst>
                                        <p:tav tm="0">
                                          <p:val>
                                            <p:fltVal val="0"/>
                                          </p:val>
                                        </p:tav>
                                        <p:tav tm="100000">
                                          <p:val>
                                            <p:strVal val="#ppt_h"/>
                                          </p:val>
                                        </p:tav>
                                      </p:tavLst>
                                    </p:anim>
                                    <p:animEffect filter="fade" transition="in">
                                      <p:cBhvr>
                                        <p:cTn dur="500" id="17"/>
                                        <p:tgtEl>
                                          <p:spTgt spid="25"/>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additive="base">
                                        <p:cTn dur="500" id="21"/>
                                        <p:tgtEl>
                                          <p:spTgt spid="27"/>
                                        </p:tgtEl>
                                        <p:attrNameLst>
                                          <p:attrName>ppt_y</p:attrName>
                                        </p:attrNameLst>
                                      </p:cBhvr>
                                      <p:tavLst>
                                        <p:tav tm="0">
                                          <p:val>
                                            <p:strVal val="#ppt_y+#ppt_h*1.125000"/>
                                          </p:val>
                                        </p:tav>
                                        <p:tav tm="100000">
                                          <p:val>
                                            <p:strVal val="#ppt_y"/>
                                          </p:val>
                                        </p:tav>
                                      </p:tavLst>
                                    </p:anim>
                                    <p:animEffect filter="wipe(up)" transition="in">
                                      <p:cBhvr>
                                        <p:cTn dur="500" id="22"/>
                                        <p:tgtEl>
                                          <p:spTgt spid="27"/>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26"/>
                                        </p:tgtEl>
                                        <p:attrNameLst>
                                          <p:attrName>style.visibility</p:attrName>
                                        </p:attrNameLst>
                                      </p:cBhvr>
                                      <p:to>
                                        <p:strVal val="visible"/>
                                      </p:to>
                                    </p:set>
                                    <p:animEffect filter="wipe(left)" transition="in">
                                      <p:cBhvr>
                                        <p:cTn dur="500" id="26"/>
                                        <p:tgtEl>
                                          <p:spTgt spid="26"/>
                                        </p:tgtEl>
                                      </p:cBhvr>
                                    </p:animEffect>
                                  </p:childTnLst>
                                </p:cTn>
                              </p:par>
                            </p:childTnLst>
                          </p:cTn>
                        </p:par>
                        <p:par>
                          <p:cTn fill="hold" id="27" nodeType="afterGroup">
                            <p:stCondLst>
                              <p:cond delay="1750"/>
                            </p:stCondLst>
                            <p:childTnLst>
                              <p:par>
                                <p:cTn fill="hold" grpId="0" id="28" nodeType="afterEffect" presetClass="entr" presetID="53" presetSubtype="0">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p:cTn dur="500" fill="hold" id="30"/>
                                        <p:tgtEl>
                                          <p:spTgt spid="32"/>
                                        </p:tgtEl>
                                        <p:attrNameLst>
                                          <p:attrName>ppt_w</p:attrName>
                                        </p:attrNameLst>
                                      </p:cBhvr>
                                      <p:tavLst>
                                        <p:tav tm="0">
                                          <p:val>
                                            <p:fltVal val="0"/>
                                          </p:val>
                                        </p:tav>
                                        <p:tav tm="100000">
                                          <p:val>
                                            <p:strVal val="#ppt_w"/>
                                          </p:val>
                                        </p:tav>
                                      </p:tavLst>
                                    </p:anim>
                                    <p:anim calcmode="lin" valueType="num">
                                      <p:cBhvr>
                                        <p:cTn dur="500" fill="hold" id="31"/>
                                        <p:tgtEl>
                                          <p:spTgt spid="32"/>
                                        </p:tgtEl>
                                        <p:attrNameLst>
                                          <p:attrName>ppt_h</p:attrName>
                                        </p:attrNameLst>
                                      </p:cBhvr>
                                      <p:tavLst>
                                        <p:tav tm="0">
                                          <p:val>
                                            <p:fltVal val="0"/>
                                          </p:val>
                                        </p:tav>
                                        <p:tav tm="100000">
                                          <p:val>
                                            <p:strVal val="#ppt_h"/>
                                          </p:val>
                                        </p:tav>
                                      </p:tavLst>
                                    </p:anim>
                                    <p:animEffect filter="fade" transition="in">
                                      <p:cBhvr>
                                        <p:cTn dur="500" id="32"/>
                                        <p:tgtEl>
                                          <p:spTgt spid="32"/>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p:cTn dur="500" fill="hold" id="35"/>
                                        <p:tgtEl>
                                          <p:spTgt spid="37"/>
                                        </p:tgtEl>
                                        <p:attrNameLst>
                                          <p:attrName>ppt_w</p:attrName>
                                        </p:attrNameLst>
                                      </p:cBhvr>
                                      <p:tavLst>
                                        <p:tav tm="0">
                                          <p:val>
                                            <p:fltVal val="0"/>
                                          </p:val>
                                        </p:tav>
                                        <p:tav tm="100000">
                                          <p:val>
                                            <p:strVal val="#ppt_w"/>
                                          </p:val>
                                        </p:tav>
                                      </p:tavLst>
                                    </p:anim>
                                    <p:anim calcmode="lin" valueType="num">
                                      <p:cBhvr>
                                        <p:cTn dur="500" fill="hold" id="36"/>
                                        <p:tgtEl>
                                          <p:spTgt spid="37"/>
                                        </p:tgtEl>
                                        <p:attrNameLst>
                                          <p:attrName>ppt_h</p:attrName>
                                        </p:attrNameLst>
                                      </p:cBhvr>
                                      <p:tavLst>
                                        <p:tav tm="0">
                                          <p:val>
                                            <p:fltVal val="0"/>
                                          </p:val>
                                        </p:tav>
                                        <p:tav tm="100000">
                                          <p:val>
                                            <p:strVal val="#ppt_h"/>
                                          </p:val>
                                        </p:tav>
                                      </p:tavLst>
                                    </p:anim>
                                    <p:animEffect filter="fade" transition="in">
                                      <p:cBhvr>
                                        <p:cTn dur="500" id="37"/>
                                        <p:tgtEl>
                                          <p:spTgt spid="37"/>
                                        </p:tgtEl>
                                      </p:cBhvr>
                                    </p:animEffect>
                                  </p:childTnLst>
                                </p:cTn>
                              </p:par>
                            </p:childTnLst>
                          </p:cTn>
                        </p:par>
                        <p:par>
                          <p:cTn fill="hold" id="38" nodeType="afterGroup">
                            <p:stCondLst>
                              <p:cond delay="2250"/>
                            </p:stCondLst>
                            <p:childTnLst>
                              <p:par>
                                <p:cTn fill="hold" id="39" nodeType="afterEffect" presetClass="entr" presetID="2" presetSubtype="4">
                                  <p:stCondLst>
                                    <p:cond delay="0"/>
                                  </p:stCondLst>
                                  <p:childTnLst>
                                    <p:set>
                                      <p:cBhvr>
                                        <p:cTn dur="1" fill="hold" id="40">
                                          <p:stCondLst>
                                            <p:cond delay="0"/>
                                          </p:stCondLst>
                                        </p:cTn>
                                        <p:tgtEl>
                                          <p:spTgt spid="33"/>
                                        </p:tgtEl>
                                        <p:attrNameLst>
                                          <p:attrName>style.visibility</p:attrName>
                                        </p:attrNameLst>
                                      </p:cBhvr>
                                      <p:to>
                                        <p:strVal val="visible"/>
                                      </p:to>
                                    </p:set>
                                    <p:anim calcmode="lin" valueType="num">
                                      <p:cBhvr additive="base">
                                        <p:cTn dur="500" fill="hold" id="41"/>
                                        <p:tgtEl>
                                          <p:spTgt spid="33"/>
                                        </p:tgtEl>
                                        <p:attrNameLst>
                                          <p:attrName>ppt_x</p:attrName>
                                        </p:attrNameLst>
                                      </p:cBhvr>
                                      <p:tavLst>
                                        <p:tav tm="0">
                                          <p:val>
                                            <p:strVal val="#ppt_x"/>
                                          </p:val>
                                        </p:tav>
                                        <p:tav tm="100000">
                                          <p:val>
                                            <p:strVal val="#ppt_x"/>
                                          </p:val>
                                        </p:tav>
                                      </p:tavLst>
                                    </p:anim>
                                    <p:anim calcmode="lin" valueType="num">
                                      <p:cBhvr additive="base">
                                        <p:cTn dur="500" fill="hold" id="42"/>
                                        <p:tgtEl>
                                          <p:spTgt spid="33"/>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4">
                                  <p:stCondLst>
                                    <p:cond delay="250"/>
                                  </p:stCondLst>
                                  <p:childTnLst>
                                    <p:set>
                                      <p:cBhvr>
                                        <p:cTn dur="1" fill="hold" id="44">
                                          <p:stCondLst>
                                            <p:cond delay="0"/>
                                          </p:stCondLst>
                                        </p:cTn>
                                        <p:tgtEl>
                                          <p:spTgt spid="38"/>
                                        </p:tgtEl>
                                        <p:attrNameLst>
                                          <p:attrName>style.visibility</p:attrName>
                                        </p:attrNameLst>
                                      </p:cBhvr>
                                      <p:to>
                                        <p:strVal val="visible"/>
                                      </p:to>
                                    </p:set>
                                    <p:anim calcmode="lin" valueType="num">
                                      <p:cBhvr additive="base">
                                        <p:cTn dur="500" fill="hold" id="45"/>
                                        <p:tgtEl>
                                          <p:spTgt spid="38"/>
                                        </p:tgtEl>
                                        <p:attrNameLst>
                                          <p:attrName>ppt_x</p:attrName>
                                        </p:attrNameLst>
                                      </p:cBhvr>
                                      <p:tavLst>
                                        <p:tav tm="0">
                                          <p:val>
                                            <p:strVal val="#ppt_x"/>
                                          </p:val>
                                        </p:tav>
                                        <p:tav tm="100000">
                                          <p:val>
                                            <p:strVal val="#ppt_x"/>
                                          </p:val>
                                        </p:tav>
                                      </p:tavLst>
                                    </p:anim>
                                    <p:anim calcmode="lin" valueType="num">
                                      <p:cBhvr additive="base">
                                        <p:cTn dur="500" fill="hold" id="46"/>
                                        <p:tgtEl>
                                          <p:spTgt spid="38"/>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3000"/>
                            </p:stCondLst>
                            <p:childTnLst>
                              <p:par>
                                <p:cTn fill="hold" id="48" nodeType="afterEffect" presetClass="entr" presetID="2" presetSubtype="2">
                                  <p:stCondLst>
                                    <p:cond delay="0"/>
                                  </p:stCondLst>
                                  <p:childTnLst>
                                    <p:set>
                                      <p:cBhvr>
                                        <p:cTn dur="1" fill="hold" id="49">
                                          <p:stCondLst>
                                            <p:cond delay="0"/>
                                          </p:stCondLst>
                                        </p:cTn>
                                        <p:tgtEl>
                                          <p:spTgt spid="22"/>
                                        </p:tgtEl>
                                        <p:attrNameLst>
                                          <p:attrName>style.visibility</p:attrName>
                                        </p:attrNameLst>
                                      </p:cBhvr>
                                      <p:to>
                                        <p:strVal val="visible"/>
                                      </p:to>
                                    </p:set>
                                    <p:anim calcmode="lin" valueType="num">
                                      <p:cBhvr additive="base">
                                        <p:cTn dur="500" fill="hold" id="50"/>
                                        <p:tgtEl>
                                          <p:spTgt spid="22"/>
                                        </p:tgtEl>
                                        <p:attrNameLst>
                                          <p:attrName>ppt_x</p:attrName>
                                        </p:attrNameLst>
                                      </p:cBhvr>
                                      <p:tavLst>
                                        <p:tav tm="0">
                                          <p:val>
                                            <p:strVal val="1+#ppt_w/2"/>
                                          </p:val>
                                        </p:tav>
                                        <p:tav tm="100000">
                                          <p:val>
                                            <p:strVal val="#ppt_x"/>
                                          </p:val>
                                        </p:tav>
                                      </p:tavLst>
                                    </p:anim>
                                    <p:anim calcmode="lin" valueType="num">
                                      <p:cBhvr additive="base">
                                        <p:cTn dur="500" fill="hold" id="51"/>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7"/>
      <p:bldP grpId="0" spid="21"/>
      <p:bldP grpId="0" spid="24"/>
      <p:bldP grpId="0" spid="25"/>
      <p:bldP grpId="0" spid="26"/>
      <p:bldP grpId="0" spid="2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任意多边形 17"/>
          <p:cNvSpPr/>
          <p:nvPr/>
        </p:nvSpPr>
        <p:spPr>
          <a:xfrm flipH="1">
            <a:off x="106741" y="0"/>
            <a:ext cx="6436113" cy="6873596"/>
          </a:xfrm>
          <a:custGeom>
            <a:gdLst>
              <a:gd fmla="*/ 1572046 w 6597087" name="connsiteX0"/>
              <a:gd fmla="*/ 0 h 6873596" name="connsiteY0"/>
              <a:gd fmla="*/ 6597087 w 6597087" name="connsiteX1"/>
              <a:gd fmla="*/ 32084 h 6873596" name="connsiteY1"/>
              <a:gd fmla="*/ 6581045 w 6597087" name="connsiteX2"/>
              <a:gd fmla="*/ 6873596 h 6873596" name="connsiteY2"/>
              <a:gd fmla="*/ 1572046 w 6597087" name="connsiteX3"/>
              <a:gd fmla="*/ 6866632 h 6873596" name="connsiteY3"/>
              <a:gd fmla="*/ 1483885 w 6597087" name="connsiteX4"/>
              <a:gd fmla="*/ 6790170 h 6873596" name="connsiteY4"/>
              <a:gd fmla="*/ 0 w 6597087" name="connsiteX5"/>
              <a:gd fmla="*/ 3433316 h 6873596" name="connsiteY5"/>
              <a:gd fmla="*/ 1483885 w 6597087" name="connsiteX6"/>
              <a:gd fmla="*/ 76463 h 6873596" name="connsiteY6"/>
              <a:gd fmla="*/ 1572046 w 6597087" name="connsiteX7"/>
              <a:gd fmla="*/ 0 h 6873596" name="connsiteY7"/>
              <a:gd fmla="*/ 1572046 w 10639698" name="connsiteX8"/>
              <a:gd fmla="*/ 0 h 6866632" name="connsiteY8"/>
              <a:gd fmla="*/ 1572046 w 10639698" name="connsiteX9"/>
              <a:gd fmla="*/ 0 h 6866632" name="connsiteY9"/>
              <a:gd fmla="*/ 1572046 w 10639698" name="connsiteX10"/>
              <a:gd fmla="*/ 0 h 6866632" name="connsiteY10"/>
              <a:gd fmla="*/ 1572046 w 10639698" name="connsiteX11"/>
              <a:gd fmla="*/ 0 h 686663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73595" w="6597087">
                <a:moveTo>
                  <a:pt x="1572046" y="0"/>
                </a:moveTo>
                <a:lnTo>
                  <a:pt x="6597087" y="32084"/>
                </a:lnTo>
                <a:cubicBezTo>
                  <a:pt x="6591740" y="2312588"/>
                  <a:pt x="6586392" y="4593092"/>
                  <a:pt x="6581045" y="6873596"/>
                </a:cubicBez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solidFill>
            <a:srgbClr val="1D4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19" name="任意多边形 18"/>
          <p:cNvSpPr/>
          <p:nvPr/>
        </p:nvSpPr>
        <p:spPr>
          <a:xfrm flipH="1">
            <a:off x="-14607" y="6964"/>
            <a:ext cx="6163950" cy="6866632"/>
          </a:xfrm>
          <a:custGeom>
            <a:gdLst>
              <a:gd fmla="*/ 1572046 w 6163950" name="connsiteX0"/>
              <a:gd fmla="*/ 0 h 6866632" name="connsiteY0"/>
              <a:gd fmla="*/ 6163950 w 6163950" name="connsiteX1"/>
              <a:gd fmla="*/ 0 h 6866632" name="connsiteY1"/>
              <a:gd fmla="*/ 6147909 w 6163950" name="connsiteX2"/>
              <a:gd fmla="*/ 6857554 h 6866632" name="connsiteY2"/>
              <a:gd fmla="*/ 1572046 w 6163950" name="connsiteX3"/>
              <a:gd fmla="*/ 6866632 h 6866632" name="connsiteY3"/>
              <a:gd fmla="*/ 1483885 w 6163950" name="connsiteX4"/>
              <a:gd fmla="*/ 6790170 h 6866632" name="connsiteY4"/>
              <a:gd fmla="*/ 0 w 6163950" name="connsiteX5"/>
              <a:gd fmla="*/ 3433316 h 6866632" name="connsiteY5"/>
              <a:gd fmla="*/ 1483885 w 6163950" name="connsiteX6"/>
              <a:gd fmla="*/ 76463 h 6866632" name="connsiteY6"/>
              <a:gd fmla="*/ 1572046 w 6163950" name="connsiteX7"/>
              <a:gd fmla="*/ 0 h 6866632" name="connsiteY7"/>
              <a:gd fmla="*/ 1572046 w 10639698" name="connsiteX8"/>
              <a:gd fmla="*/ 0 h 6866632" name="connsiteY8"/>
              <a:gd fmla="*/ 1572046 w 10639698" name="connsiteX9"/>
              <a:gd fmla="*/ 0 h 6866632" name="connsiteY9"/>
              <a:gd fmla="*/ 1572046 w 10639698" name="connsiteX10"/>
              <a:gd fmla="*/ 0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66632" w="6163950">
                <a:moveTo>
                  <a:pt x="1572046" y="0"/>
                </a:moveTo>
                <a:lnTo>
                  <a:pt x="6163950" y="0"/>
                </a:lnTo>
                <a:lnTo>
                  <a:pt x="6147909" y="6857554"/>
                </a:lnTo>
                <a:lnTo>
                  <a:pt x="1572046" y="6866632"/>
                </a:lnTo>
                <a:lnTo>
                  <a:pt x="1483885" y="6790170"/>
                </a:lnTo>
                <a:cubicBezTo>
                  <a:pt x="572304" y="5960601"/>
                  <a:pt x="0" y="4763877"/>
                  <a:pt x="0" y="3433316"/>
                </a:cubicBezTo>
                <a:cubicBezTo>
                  <a:pt x="0" y="2102756"/>
                  <a:pt x="572304" y="906032"/>
                  <a:pt x="1483885" y="76463"/>
                </a:cubicBezTo>
                <a:lnTo>
                  <a:pt x="1572046" y="0"/>
                </a:lnTo>
                <a:close/>
              </a:path>
            </a:pathLst>
          </a:custGeom>
          <a:blipFill dpi="0" rotWithShape="1">
            <a:blip r:embed="rId3">
              <a:duotone>
                <a:schemeClr val="accent5">
                  <a:shade val="45000"/>
                  <a:satMod val="135000"/>
                </a:schemeClr>
                <a:prstClr val="white"/>
              </a:duotone>
              <a:extLst>
                <a:ext uri="{28A0092B-C50C-407E-A947-70E740481C1C}">
                  <a14:useLocalDpi val="0"/>
                </a:ext>
              </a:extLst>
            </a:blip>
            <a:stretch>
              <a:fillRect l="-56692" r="-10408"/>
            </a:stretch>
          </a:blip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20" name="椭圆 19"/>
          <p:cNvSpPr/>
          <p:nvPr/>
        </p:nvSpPr>
        <p:spPr>
          <a:xfrm>
            <a:off x="1244079" y="1315264"/>
            <a:ext cx="2154014" cy="4050564"/>
          </a:xfrm>
          <a:prstGeom prst="ellipse">
            <a:avLst/>
          </a:prstGeom>
          <a:no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9900">
                <a:solidFill>
                  <a:srgbClr val="1D4C77"/>
                </a:solidFill>
                <a:latin charset="0" panose="020b0503020202020204" pitchFamily="34" typeface="Agency FB"/>
                <a:ea charset="-122" panose="02010601030101010101" pitchFamily="2" typeface="方正黑体简体"/>
              </a:rPr>
              <a:t>04</a:t>
            </a:r>
          </a:p>
        </p:txBody>
      </p:sp>
      <p:sp>
        <p:nvSpPr>
          <p:cNvPr id="23" name="文本框 22"/>
          <p:cNvSpPr txBox="1"/>
          <p:nvPr/>
        </p:nvSpPr>
        <p:spPr>
          <a:xfrm>
            <a:off x="1249642" y="4554194"/>
            <a:ext cx="2142889" cy="944880"/>
          </a:xfrm>
          <a:prstGeom prst="rect">
            <a:avLst/>
          </a:prstGeom>
          <a:noFill/>
        </p:spPr>
        <p:txBody>
          <a:bodyPr rtlCol="0" wrap="square">
            <a:spAutoFit/>
            <a:scene3d>
              <a:camera prst="orthographicFront"/>
              <a:lightRig dir="t" rig="threePt"/>
            </a:scene3d>
            <a:sp3d contourW="12700"/>
          </a:bodyPr>
          <a:lstStyle/>
          <a:p>
            <a:pPr algn="dist"/>
            <a:r>
              <a:rPr altLang="zh-CN" b="1" lang="en-US" spc="300" sz="2800">
                <a:solidFill>
                  <a:srgbClr val="595959"/>
                </a:solidFill>
                <a:latin charset="0" panose="020b0503020202020204" pitchFamily="34" typeface="Agency FB"/>
                <a:ea charset="-122" panose="02010601030101010101" pitchFamily="2" typeface="方正黑体简体"/>
              </a:rPr>
              <a:t>PART FOUR</a:t>
            </a:r>
          </a:p>
        </p:txBody>
      </p:sp>
      <p:sp>
        <p:nvSpPr>
          <p:cNvPr id="6" name="矩形 5"/>
          <p:cNvSpPr/>
          <p:nvPr/>
        </p:nvSpPr>
        <p:spPr>
          <a:xfrm>
            <a:off x="5110016" y="2213811"/>
            <a:ext cx="6320589" cy="2775284"/>
          </a:xfrm>
          <a:prstGeom prst="rect">
            <a:avLst/>
          </a:prstGeom>
          <a:solidFill>
            <a:schemeClr val="bg1"/>
          </a:solidFill>
          <a:ln>
            <a:noFill/>
          </a:ln>
          <a:effectLst>
            <a:outerShdw algn="tl" blurRad="1016000" dir="2700000" dist="38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5704751" y="4048466"/>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The user can demonstrate on a projector or computer, or print the presentation and make it into used in a wider field</a:t>
            </a:r>
          </a:p>
        </p:txBody>
      </p:sp>
      <p:sp>
        <p:nvSpPr>
          <p:cNvPr id="5" name="文本框 4"/>
          <p:cNvSpPr txBox="1"/>
          <p:nvPr/>
        </p:nvSpPr>
        <p:spPr>
          <a:xfrm>
            <a:off x="5675213" y="2796351"/>
            <a:ext cx="2418080" cy="762000"/>
          </a:xfrm>
          <a:prstGeom prst="rect">
            <a:avLst/>
          </a:prstGeom>
          <a:noFill/>
        </p:spPr>
        <p:txBody>
          <a:bodyPr rtlCol="0" wrap="none">
            <a:spAutoFit/>
            <a:scene3d>
              <a:camera prst="orthographicFront"/>
              <a:lightRig dir="t" rig="threePt"/>
            </a:scene3d>
            <a:sp3d contourW="12700"/>
          </a:bodyPr>
          <a:lstStyle/>
          <a:p>
            <a:r>
              <a:rPr altLang="en-US" b="1" lang="zh-CN" sz="4400">
                <a:solidFill>
                  <a:srgbClr val="414141"/>
                </a:solidFill>
                <a:ea charset="-122" panose="02010601030101010101" pitchFamily="2" typeface="方正黑体简体"/>
              </a:rPr>
              <a:t>投资回报</a:t>
            </a:r>
          </a:p>
        </p:txBody>
      </p:sp>
      <p:cxnSp>
        <p:nvCxnSpPr>
          <p:cNvPr id="8" name="直接连接符 7"/>
          <p:cNvCxnSpPr/>
          <p:nvPr/>
        </p:nvCxnSpPr>
        <p:spPr>
          <a:xfrm>
            <a:off x="5791201" y="3742254"/>
            <a:ext cx="641683" cy="0"/>
          </a:xfrm>
          <a:prstGeom prst="line">
            <a:avLst/>
          </a:prstGeom>
          <a:ln w="57150">
            <a:solidFill>
              <a:srgbClr val="1D4C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8976020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750" fill="hold" id="11"/>
                                        <p:tgtEl>
                                          <p:spTgt spid="19"/>
                                        </p:tgtEl>
                                        <p:attrNameLst>
                                          <p:attrName>ppt_x</p:attrName>
                                        </p:attrNameLst>
                                      </p:cBhvr>
                                      <p:tavLst>
                                        <p:tav tm="0">
                                          <p:val>
                                            <p:strVal val="0-#ppt_w/2"/>
                                          </p:val>
                                        </p:tav>
                                        <p:tav tm="100000">
                                          <p:val>
                                            <p:strVal val="#ppt_x"/>
                                          </p:val>
                                        </p:tav>
                                      </p:tavLst>
                                    </p:anim>
                                    <p:anim calcmode="lin" valueType="num">
                                      <p:cBhvr additive="base">
                                        <p:cTn dur="75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47" presetSubtype="0">
                                  <p:stCondLst>
                                    <p:cond delay="250"/>
                                  </p:stCondLst>
                                  <p:childTnLst>
                                    <p:set>
                                      <p:cBhvr>
                                        <p:cTn dur="1" fill="hold" id="14">
                                          <p:stCondLst>
                                            <p:cond delay="0"/>
                                          </p:stCondLst>
                                        </p:cTn>
                                        <p:tgtEl>
                                          <p:spTgt spid="23"/>
                                        </p:tgtEl>
                                        <p:attrNameLst>
                                          <p:attrName>style.visibility</p:attrName>
                                        </p:attrNameLst>
                                      </p:cBhvr>
                                      <p:to>
                                        <p:strVal val="visible"/>
                                      </p:to>
                                    </p:set>
                                    <p:animEffect filter="fade" transition="in">
                                      <p:cBhvr>
                                        <p:cTn dur="1000" id="15"/>
                                        <p:tgtEl>
                                          <p:spTgt spid="23"/>
                                        </p:tgtEl>
                                      </p:cBhvr>
                                    </p:animEffect>
                                    <p:anim calcmode="lin" valueType="num">
                                      <p:cBhvr>
                                        <p:cTn dur="1000" fill="hold" id="16"/>
                                        <p:tgtEl>
                                          <p:spTgt spid="23"/>
                                        </p:tgtEl>
                                        <p:attrNameLst>
                                          <p:attrName>ppt_x</p:attrName>
                                        </p:attrNameLst>
                                      </p:cBhvr>
                                      <p:tavLst>
                                        <p:tav tm="0">
                                          <p:val>
                                            <p:strVal val="#ppt_x"/>
                                          </p:val>
                                        </p:tav>
                                        <p:tav tm="100000">
                                          <p:val>
                                            <p:strVal val="#ppt_x"/>
                                          </p:val>
                                        </p:tav>
                                      </p:tavLst>
                                    </p:anim>
                                    <p:anim calcmode="lin" valueType="num">
                                      <p:cBhvr>
                                        <p:cTn dur="1000" fill="hold" id="17"/>
                                        <p:tgtEl>
                                          <p:spTgt spid="23"/>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250"/>
                                  </p:stCondLst>
                                  <p:childTnLst>
                                    <p:set>
                                      <p:cBhvr>
                                        <p:cTn dur="1" fill="hold" id="19">
                                          <p:stCondLst>
                                            <p:cond delay="0"/>
                                          </p:stCondLst>
                                        </p:cTn>
                                        <p:tgtEl>
                                          <p:spTgt spid="20"/>
                                        </p:tgtEl>
                                        <p:attrNameLst>
                                          <p:attrName>style.visibility</p:attrName>
                                        </p:attrNameLst>
                                      </p:cBhvr>
                                      <p:to>
                                        <p:strVal val="visible"/>
                                      </p:to>
                                    </p:set>
                                    <p:animEffect filter="fade" transition="in">
                                      <p:cBhvr>
                                        <p:cTn dur="1000" id="20"/>
                                        <p:tgtEl>
                                          <p:spTgt spid="20"/>
                                        </p:tgtEl>
                                      </p:cBhvr>
                                    </p:animEffect>
                                    <p:anim calcmode="lin" valueType="num">
                                      <p:cBhvr>
                                        <p:cTn dur="1000" fill="hold" id="21"/>
                                        <p:tgtEl>
                                          <p:spTgt spid="20"/>
                                        </p:tgtEl>
                                        <p:attrNameLst>
                                          <p:attrName>ppt_x</p:attrName>
                                        </p:attrNameLst>
                                      </p:cBhvr>
                                      <p:tavLst>
                                        <p:tav tm="0">
                                          <p:val>
                                            <p:strVal val="#ppt_x"/>
                                          </p:val>
                                        </p:tav>
                                        <p:tav tm="100000">
                                          <p:val>
                                            <p:strVal val="#ppt_x"/>
                                          </p:val>
                                        </p:tav>
                                      </p:tavLst>
                                    </p:anim>
                                    <p:anim calcmode="lin" valueType="num">
                                      <p:cBhvr>
                                        <p:cTn dur="1000" fill="hold" id="22"/>
                                        <p:tgtEl>
                                          <p:spTgt spid="20"/>
                                        </p:tgtEl>
                                        <p:attrNameLst>
                                          <p:attrName>ppt_y</p:attrName>
                                        </p:attrNameLst>
                                      </p:cBhvr>
                                      <p:tavLst>
                                        <p:tav tm="0">
                                          <p:val>
                                            <p:strVal val="#ppt_y+.1"/>
                                          </p:val>
                                        </p:tav>
                                        <p:tav tm="100000">
                                          <p:val>
                                            <p:strVal val="#ppt_y"/>
                                          </p:val>
                                        </p:tav>
                                      </p:tavLst>
                                    </p:anim>
                                  </p:childTnLst>
                                </p:cTn>
                              </p:par>
                              <p:par>
                                <p:cTn fill="hold" grpId="0" id="23" nodeType="withEffect" presetClass="entr" presetID="2" presetSubtype="2">
                                  <p:stCondLst>
                                    <p:cond delay="250"/>
                                  </p:stCondLst>
                                  <p:childTnLst>
                                    <p:set>
                                      <p:cBhvr>
                                        <p:cTn dur="1" fill="hold" id="24">
                                          <p:stCondLst>
                                            <p:cond delay="0"/>
                                          </p:stCondLst>
                                        </p:cTn>
                                        <p:tgtEl>
                                          <p:spTgt spid="6"/>
                                        </p:tgtEl>
                                        <p:attrNameLst>
                                          <p:attrName>style.visibility</p:attrName>
                                        </p:attrNameLst>
                                      </p:cBhvr>
                                      <p:to>
                                        <p:strVal val="visible"/>
                                      </p:to>
                                    </p:set>
                                    <p:anim calcmode="lin" valueType="num">
                                      <p:cBhvr additive="base">
                                        <p:cTn dur="1000" fill="hold" id="25"/>
                                        <p:tgtEl>
                                          <p:spTgt spid="6"/>
                                        </p:tgtEl>
                                        <p:attrNameLst>
                                          <p:attrName>ppt_x</p:attrName>
                                        </p:attrNameLst>
                                      </p:cBhvr>
                                      <p:tavLst>
                                        <p:tav tm="0">
                                          <p:val>
                                            <p:strVal val="1+#ppt_w/2"/>
                                          </p:val>
                                        </p:tav>
                                        <p:tav tm="100000">
                                          <p:val>
                                            <p:strVal val="#ppt_x"/>
                                          </p:val>
                                        </p:tav>
                                      </p:tavLst>
                                    </p:anim>
                                    <p:anim calcmode="lin" valueType="num">
                                      <p:cBhvr additive="base">
                                        <p:cTn dur="1000" fill="hold" id="26"/>
                                        <p:tgtEl>
                                          <p:spTgt spid="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250"/>
                            </p:stCondLst>
                            <p:childTnLst>
                              <p:par>
                                <p:cTn fill="hold" grpId="0" id="28" nodeType="afterEffect" presetClass="entr" presetID="12" presetSubtype="4">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additive="base">
                                        <p:cTn dur="500" id="30"/>
                                        <p:tgtEl>
                                          <p:spTgt spid="5"/>
                                        </p:tgtEl>
                                        <p:attrNameLst>
                                          <p:attrName>ppt_y</p:attrName>
                                        </p:attrNameLst>
                                      </p:cBhvr>
                                      <p:tavLst>
                                        <p:tav tm="0">
                                          <p:val>
                                            <p:strVal val="#ppt_y+#ppt_h*1.125000"/>
                                          </p:val>
                                        </p:tav>
                                        <p:tav tm="100000">
                                          <p:val>
                                            <p:strVal val="#ppt_y"/>
                                          </p:val>
                                        </p:tav>
                                      </p:tavLst>
                                    </p:anim>
                                    <p:animEffect filter="wipe(up)" transition="in">
                                      <p:cBhvr>
                                        <p:cTn dur="500" id="31"/>
                                        <p:tgtEl>
                                          <p:spTgt spid="5"/>
                                        </p:tgtEl>
                                      </p:cBhvr>
                                    </p:animEffect>
                                  </p:childTnLst>
                                </p:cTn>
                              </p:par>
                              <p:par>
                                <p:cTn fill="hold" id="32" nodeType="withEffect" presetClass="entr" presetID="22" presetSubtype="8">
                                  <p:stCondLst>
                                    <p:cond delay="250"/>
                                  </p:stCondLst>
                                  <p:childTnLst>
                                    <p:set>
                                      <p:cBhvr>
                                        <p:cTn dur="1" fill="hold" id="33">
                                          <p:stCondLst>
                                            <p:cond delay="0"/>
                                          </p:stCondLst>
                                        </p:cTn>
                                        <p:tgtEl>
                                          <p:spTgt spid="8"/>
                                        </p:tgtEl>
                                        <p:attrNameLst>
                                          <p:attrName>style.visibility</p:attrName>
                                        </p:attrNameLst>
                                      </p:cBhvr>
                                      <p:to>
                                        <p:strVal val="visible"/>
                                      </p:to>
                                    </p:set>
                                    <p:animEffect filter="wipe(left)" transition="in">
                                      <p:cBhvr>
                                        <p:cTn dur="500" id="34"/>
                                        <p:tgtEl>
                                          <p:spTgt spid="8"/>
                                        </p:tgtEl>
                                      </p:cBhvr>
                                    </p:animEffect>
                                  </p:childTnLst>
                                </p:cTn>
                              </p:par>
                            </p:childTnLst>
                          </p:cTn>
                        </p:par>
                        <p:par>
                          <p:cTn fill="hold" id="35" nodeType="afterGroup">
                            <p:stCondLst>
                              <p:cond delay="2000"/>
                            </p:stCondLst>
                            <p:childTnLst>
                              <p:par>
                                <p:cTn fill="hold" grpId="0" id="36" nodeType="afterEffect" presetClass="entr" presetID="22" presetSubtype="8">
                                  <p:stCondLst>
                                    <p:cond delay="0"/>
                                  </p:stCondLst>
                                  <p:childTnLst>
                                    <p:set>
                                      <p:cBhvr>
                                        <p:cTn dur="1" fill="hold" id="37">
                                          <p:stCondLst>
                                            <p:cond delay="0"/>
                                          </p:stCondLst>
                                        </p:cTn>
                                        <p:tgtEl>
                                          <p:spTgt spid="4"/>
                                        </p:tgtEl>
                                        <p:attrNameLst>
                                          <p:attrName>style.visibility</p:attrName>
                                        </p:attrNameLst>
                                      </p:cBhvr>
                                      <p:to>
                                        <p:strVal val="visible"/>
                                      </p:to>
                                    </p:set>
                                    <p:animEffect filter="wipe(left)" transition="in">
                                      <p:cBhvr>
                                        <p:cTn dur="500" id="3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3"/>
      <p:bldP grpId="0" spid="6"/>
      <p:bldP grpId="0" spid="4"/>
      <p:bldP grpId="0" spid="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931902" y="1569083"/>
            <a:ext cx="4998636" cy="476640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6153175" y="2067065"/>
            <a:ext cx="3992125" cy="3883552"/>
          </a:xfrm>
          <a:prstGeom prst="roundRect">
            <a:avLst>
              <a:gd fmla="val 1282" name="adj"/>
            </a:avLst>
          </a:prstGeom>
          <a:blipFill dpi="0" rotWithShape="1">
            <a:blip r:embed="rId3">
              <a:extLst>
                <a:ext uri="{28A0092B-C50C-407E-A947-70E740481C1C}">
                  <a14:useLocalDpi val="0"/>
                </a:ext>
              </a:extLst>
            </a:blip>
            <a:stretch>
              <a:fillRect l="-22924" r="-22924"/>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3478937" y="2616364"/>
            <a:ext cx="1883313" cy="1392477"/>
            <a:chOff x="2726316" y="2616364"/>
            <a:chExt cx="1883313" cy="1392477"/>
          </a:xfrm>
        </p:grpSpPr>
        <p:grpSp>
          <p:nvGrpSpPr>
            <p:cNvPr id="18" name="组合 17"/>
            <p:cNvGrpSpPr/>
            <p:nvPr/>
          </p:nvGrpSpPr>
          <p:grpSpPr>
            <a:xfrm>
              <a:off x="2726316" y="2954656"/>
              <a:ext cx="1883313" cy="1054185"/>
              <a:chOff x="2447595" y="6261353"/>
              <a:chExt cx="1883313" cy="1054185"/>
            </a:xfrm>
          </p:grpSpPr>
          <p:sp>
            <p:nvSpPr>
              <p:cNvPr id="19" name="TextBox 7">
                <a:extLst>
                  <a:ext uri="{FF2B5EF4-FFF2-40B4-BE49-F238E27FC236}">
                    <a16:creationId xmlns:a16="http://schemas.microsoft.com/office/drawing/2014/main" id="{8DE6CD62-A5CF-42EF-B6BB-0447C20B7252}"/>
                  </a:ext>
                </a:extLst>
              </p:cNvPr>
              <p:cNvSpPr txBox="1"/>
              <p:nvPr/>
            </p:nvSpPr>
            <p:spPr>
              <a:xfrm>
                <a:off x="2447595" y="626135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财务分析</a:t>
                </a:r>
              </a:p>
            </p:txBody>
          </p:sp>
          <p:sp>
            <p:nvSpPr>
              <p:cNvPr id="20" name="文本框 19">
                <a:extLst>
                  <a:ext uri="{FF2B5EF4-FFF2-40B4-BE49-F238E27FC236}">
                    <a16:creationId xmlns:a16="http://schemas.microsoft.com/office/drawing/2014/main" id="{503E0C68-DA60-417A-94AF-3E2A39D1D51A}"/>
                  </a:ext>
                </a:extLst>
              </p:cNvPr>
              <p:cNvSpPr txBox="1"/>
              <p:nvPr/>
            </p:nvSpPr>
            <p:spPr>
              <a:xfrm>
                <a:off x="2447597" y="6623041"/>
                <a:ext cx="188331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cxnSp>
            <p:nvCxnSpPr>
              <p:cNvPr id="21" name="直接连接符 20">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0" name="Freeform 204"/>
            <p:cNvSpPr>
              <a:spLocks noEditPoints="1"/>
            </p:cNvSpPr>
            <p:nvPr/>
          </p:nvSpPr>
          <p:spPr bwMode="auto">
            <a:xfrm>
              <a:off x="2845312" y="2616364"/>
              <a:ext cx="295350" cy="276828"/>
            </a:xfrm>
            <a:custGeom>
              <a:gdLst>
                <a:gd fmla="*/ 112 w 128" name="T0"/>
                <a:gd fmla="*/ 16 h 120" name="T1"/>
                <a:gd fmla="*/ 88 w 128" name="T2"/>
                <a:gd fmla="*/ 16 h 120" name="T3"/>
                <a:gd fmla="*/ 88 w 128" name="T4"/>
                <a:gd fmla="*/ 8 h 120" name="T5"/>
                <a:gd fmla="*/ 80 w 128" name="T6"/>
                <a:gd fmla="*/ 0 h 120" name="T7"/>
                <a:gd fmla="*/ 48 w 128" name="T8"/>
                <a:gd fmla="*/ 0 h 120" name="T9"/>
                <a:gd fmla="*/ 40 w 128" name="T10"/>
                <a:gd fmla="*/ 8 h 120" name="T11"/>
                <a:gd fmla="*/ 40 w 128" name="T12"/>
                <a:gd fmla="*/ 16 h 120" name="T13"/>
                <a:gd fmla="*/ 16 w 128" name="T14"/>
                <a:gd fmla="*/ 16 h 120" name="T15"/>
                <a:gd fmla="*/ 0 w 128" name="T16"/>
                <a:gd fmla="*/ 32 h 120" name="T17"/>
                <a:gd fmla="*/ 0 w 128" name="T18"/>
                <a:gd fmla="*/ 104 h 120" name="T19"/>
                <a:gd fmla="*/ 16 w 128" name="T20"/>
                <a:gd fmla="*/ 120 h 120" name="T21"/>
                <a:gd fmla="*/ 112 w 128" name="T22"/>
                <a:gd fmla="*/ 120 h 120" name="T23"/>
                <a:gd fmla="*/ 128 w 128" name="T24"/>
                <a:gd fmla="*/ 104 h 120" name="T25"/>
                <a:gd fmla="*/ 128 w 128" name="T26"/>
                <a:gd fmla="*/ 32 h 120" name="T27"/>
                <a:gd fmla="*/ 112 w 128" name="T28"/>
                <a:gd fmla="*/ 16 h 120" name="T29"/>
                <a:gd fmla="*/ 48 w 128" name="T30"/>
                <a:gd fmla="*/ 12 h 120" name="T31"/>
                <a:gd fmla="*/ 52 w 128" name="T32"/>
                <a:gd fmla="*/ 8 h 120" name="T33"/>
                <a:gd fmla="*/ 76 w 128" name="T34"/>
                <a:gd fmla="*/ 8 h 120" name="T35"/>
                <a:gd fmla="*/ 80 w 128" name="T36"/>
                <a:gd fmla="*/ 12 h 120" name="T37"/>
                <a:gd fmla="*/ 80 w 128" name="T38"/>
                <a:gd fmla="*/ 16 h 120" name="T39"/>
                <a:gd fmla="*/ 76 w 128" name="T40"/>
                <a:gd fmla="*/ 16 h 120" name="T41"/>
                <a:gd fmla="*/ 52 w 128" name="T42"/>
                <a:gd fmla="*/ 16 h 120" name="T43"/>
                <a:gd fmla="*/ 48 w 128" name="T44"/>
                <a:gd fmla="*/ 16 h 120" name="T45"/>
                <a:gd fmla="*/ 48 w 128" name="T46"/>
                <a:gd fmla="*/ 12 h 120" name="T47"/>
                <a:gd fmla="*/ 120 w 128" name="T48"/>
                <a:gd fmla="*/ 104 h 120" name="T49"/>
                <a:gd fmla="*/ 112 w 128" name="T50"/>
                <a:gd fmla="*/ 112 h 120" name="T51"/>
                <a:gd fmla="*/ 16 w 128" name="T52"/>
                <a:gd fmla="*/ 112 h 120" name="T53"/>
                <a:gd fmla="*/ 8 w 128" name="T54"/>
                <a:gd fmla="*/ 104 h 120" name="T55"/>
                <a:gd fmla="*/ 8 w 128" name="T56"/>
                <a:gd fmla="*/ 60 h 120" name="T57"/>
                <a:gd fmla="*/ 49 w 128" name="T58"/>
                <a:gd fmla="*/ 60 h 120" name="T59"/>
                <a:gd fmla="*/ 48 w 128" name="T60"/>
                <a:gd fmla="*/ 64 h 120" name="T61"/>
                <a:gd fmla="*/ 64 w 128" name="T62"/>
                <a:gd fmla="*/ 80 h 120" name="T63"/>
                <a:gd fmla="*/ 80 w 128" name="T64"/>
                <a:gd fmla="*/ 64 h 120" name="T65"/>
                <a:gd fmla="*/ 79 w 128" name="T66"/>
                <a:gd fmla="*/ 60 h 120" name="T67"/>
                <a:gd fmla="*/ 120 w 128" name="T68"/>
                <a:gd fmla="*/ 60 h 120" name="T69"/>
                <a:gd fmla="*/ 120 w 128" name="T70"/>
                <a:gd fmla="*/ 104 h 120" name="T71"/>
                <a:gd fmla="*/ 56 w 128" name="T72"/>
                <a:gd fmla="*/ 64 h 120" name="T73"/>
                <a:gd fmla="*/ 57 w 128" name="T74"/>
                <a:gd fmla="*/ 60 h 120" name="T75"/>
                <a:gd fmla="*/ 71 w 128" name="T76"/>
                <a:gd fmla="*/ 60 h 120" name="T77"/>
                <a:gd fmla="*/ 72 w 128" name="T78"/>
                <a:gd fmla="*/ 64 h 120" name="T79"/>
                <a:gd fmla="*/ 64 w 128" name="T80"/>
                <a:gd fmla="*/ 72 h 120" name="T81"/>
                <a:gd fmla="*/ 56 w 128" name="T82"/>
                <a:gd fmla="*/ 64 h 120" name="T83"/>
                <a:gd fmla="*/ 120 w 128" name="T84"/>
                <a:gd fmla="*/ 52 h 120" name="T85"/>
                <a:gd fmla="*/ 8 w 128" name="T86"/>
                <a:gd fmla="*/ 52 h 120" name="T87"/>
                <a:gd fmla="*/ 8 w 128" name="T88"/>
                <a:gd fmla="*/ 32 h 120" name="T89"/>
                <a:gd fmla="*/ 16 w 128" name="T90"/>
                <a:gd fmla="*/ 24 h 120" name="T91"/>
                <a:gd fmla="*/ 112 w 128" name="T92"/>
                <a:gd fmla="*/ 24 h 120" name="T93"/>
                <a:gd fmla="*/ 120 w 128" name="T94"/>
                <a:gd fmla="*/ 32 h 120" name="T95"/>
                <a:gd fmla="*/ 120 w 128" name="T96"/>
                <a:gd fmla="*/ 52 h 1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0" w="128">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1D4C77"/>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lumMod val="75000"/>
                    <a:lumOff val="25000"/>
                  </a:prstClr>
                </a:solidFill>
                <a:latin charset="0" pitchFamily="2" typeface="Bebas"/>
                <a:ea charset="-122" panose="020b0503020204020204" pitchFamily="34" typeface="微软雅黑"/>
                <a:sym charset="0" pitchFamily="2" typeface="Bebas"/>
              </a:endParaRPr>
            </a:p>
          </p:txBody>
        </p:sp>
      </p:grpSp>
      <p:grpSp>
        <p:nvGrpSpPr>
          <p:cNvPr id="2" name="组合 1"/>
          <p:cNvGrpSpPr/>
          <p:nvPr/>
        </p:nvGrpSpPr>
        <p:grpSpPr>
          <a:xfrm>
            <a:off x="1315329" y="2625624"/>
            <a:ext cx="1883313" cy="1383217"/>
            <a:chOff x="562708" y="2625624"/>
            <a:chExt cx="1883313" cy="1383217"/>
          </a:xfrm>
        </p:grpSpPr>
        <p:grpSp>
          <p:nvGrpSpPr>
            <p:cNvPr id="14" name="组合 13"/>
            <p:cNvGrpSpPr/>
            <p:nvPr/>
          </p:nvGrpSpPr>
          <p:grpSpPr>
            <a:xfrm>
              <a:off x="562708" y="2954656"/>
              <a:ext cx="1883313" cy="1054185"/>
              <a:chOff x="2447595" y="6261353"/>
              <a:chExt cx="1883313" cy="1054185"/>
            </a:xfrm>
          </p:grpSpPr>
          <p:sp>
            <p:nvSpPr>
              <p:cNvPr id="15" name="TextBox 7">
                <a:extLst>
                  <a:ext uri="{FF2B5EF4-FFF2-40B4-BE49-F238E27FC236}">
                    <a16:creationId xmlns:a16="http://schemas.microsoft.com/office/drawing/2014/main" id="{8DE6CD62-A5CF-42EF-B6BB-0447C20B7252}"/>
                  </a:ext>
                </a:extLst>
              </p:cNvPr>
              <p:cNvSpPr txBox="1"/>
              <p:nvPr/>
            </p:nvSpPr>
            <p:spPr>
              <a:xfrm>
                <a:off x="2447595" y="626135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财务分析</a:t>
                </a:r>
              </a:p>
            </p:txBody>
          </p:sp>
          <p:sp>
            <p:nvSpPr>
              <p:cNvPr id="16" name="文本框 15">
                <a:extLst>
                  <a:ext uri="{FF2B5EF4-FFF2-40B4-BE49-F238E27FC236}">
                    <a16:creationId xmlns:a16="http://schemas.microsoft.com/office/drawing/2014/main" id="{503E0C68-DA60-417A-94AF-3E2A39D1D51A}"/>
                  </a:ext>
                </a:extLst>
              </p:cNvPr>
              <p:cNvSpPr txBox="1"/>
              <p:nvPr/>
            </p:nvSpPr>
            <p:spPr>
              <a:xfrm>
                <a:off x="2447596" y="6623041"/>
                <a:ext cx="188331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cxnSp>
            <p:nvCxnSpPr>
              <p:cNvPr id="17" name="直接连接符 16">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1" name="Freeform 207"/>
            <p:cNvSpPr>
              <a:spLocks noEditPoints="1"/>
            </p:cNvSpPr>
            <p:nvPr/>
          </p:nvSpPr>
          <p:spPr bwMode="auto">
            <a:xfrm>
              <a:off x="675033" y="2625624"/>
              <a:ext cx="295350" cy="258308"/>
            </a:xfrm>
            <a:custGeom>
              <a:gdLst>
                <a:gd fmla="*/ 112 w 128" name="T0"/>
                <a:gd fmla="*/ 60 h 112" name="T1"/>
                <a:gd fmla="*/ 104 w 128" name="T2"/>
                <a:gd fmla="*/ 60 h 112" name="T3"/>
                <a:gd fmla="*/ 104 w 128" name="T4"/>
                <a:gd fmla="*/ 16 h 112" name="T5"/>
                <a:gd fmla="*/ 88 w 128" name="T6"/>
                <a:gd fmla="*/ 0 h 112" name="T7"/>
                <a:gd fmla="*/ 40 w 128" name="T8"/>
                <a:gd fmla="*/ 0 h 112" name="T9"/>
                <a:gd fmla="*/ 24 w 128" name="T10"/>
                <a:gd fmla="*/ 16 h 112" name="T11"/>
                <a:gd fmla="*/ 24 w 128" name="T12"/>
                <a:gd fmla="*/ 52 h 112" name="T13"/>
                <a:gd fmla="*/ 24 w 128" name="T14"/>
                <a:gd fmla="*/ 56 h 112" name="T15"/>
                <a:gd fmla="*/ 24 w 128" name="T16"/>
                <a:gd fmla="*/ 56 h 112" name="T17"/>
                <a:gd fmla="*/ 24 w 128" name="T18"/>
                <a:gd fmla="*/ 60 h 112" name="T19"/>
                <a:gd fmla="*/ 16 w 128" name="T20"/>
                <a:gd fmla="*/ 60 h 112" name="T21"/>
                <a:gd fmla="*/ 0 w 128" name="T22"/>
                <a:gd fmla="*/ 76 h 112" name="T23"/>
                <a:gd fmla="*/ 0 w 128" name="T24"/>
                <a:gd fmla="*/ 84 h 112" name="T25"/>
                <a:gd fmla="*/ 16 w 128" name="T26"/>
                <a:gd fmla="*/ 100 h 112" name="T27"/>
                <a:gd fmla="*/ 25 w 128" name="T28"/>
                <a:gd fmla="*/ 100 h 112" name="T29"/>
                <a:gd fmla="*/ 40 w 128" name="T30"/>
                <a:gd fmla="*/ 112 h 112" name="T31"/>
                <a:gd fmla="*/ 88 w 128" name="T32"/>
                <a:gd fmla="*/ 112 h 112" name="T33"/>
                <a:gd fmla="*/ 103 w 128" name="T34"/>
                <a:gd fmla="*/ 100 h 112" name="T35"/>
                <a:gd fmla="*/ 112 w 128" name="T36"/>
                <a:gd fmla="*/ 100 h 112" name="T37"/>
                <a:gd fmla="*/ 128 w 128" name="T38"/>
                <a:gd fmla="*/ 84 h 112" name="T39"/>
                <a:gd fmla="*/ 128 w 128" name="T40"/>
                <a:gd fmla="*/ 76 h 112" name="T41"/>
                <a:gd fmla="*/ 112 w 128" name="T42"/>
                <a:gd fmla="*/ 60 h 112" name="T43"/>
                <a:gd fmla="*/ 32 w 128" name="T44"/>
                <a:gd fmla="*/ 16 h 112" name="T45"/>
                <a:gd fmla="*/ 40 w 128" name="T46"/>
                <a:gd fmla="*/ 8 h 112" name="T47"/>
                <a:gd fmla="*/ 88 w 128" name="T48"/>
                <a:gd fmla="*/ 8 h 112" name="T49"/>
                <a:gd fmla="*/ 96 w 128" name="T50"/>
                <a:gd fmla="*/ 16 h 112" name="T51"/>
                <a:gd fmla="*/ 96 w 128" name="T52"/>
                <a:gd fmla="*/ 60 h 112" name="T53"/>
                <a:gd fmla="*/ 32 w 128" name="T54"/>
                <a:gd fmla="*/ 60 h 112" name="T55"/>
                <a:gd fmla="*/ 32 w 128" name="T56"/>
                <a:gd fmla="*/ 16 h 112" name="T57"/>
                <a:gd fmla="*/ 88 w 128" name="T58"/>
                <a:gd fmla="*/ 104 h 112" name="T59"/>
                <a:gd fmla="*/ 40 w 128" name="T60"/>
                <a:gd fmla="*/ 104 h 112" name="T61"/>
                <a:gd fmla="*/ 32 w 128" name="T62"/>
                <a:gd fmla="*/ 96 h 112" name="T63"/>
                <a:gd fmla="*/ 40 w 128" name="T64"/>
                <a:gd fmla="*/ 88 h 112" name="T65"/>
                <a:gd fmla="*/ 88 w 128" name="T66"/>
                <a:gd fmla="*/ 88 h 112" name="T67"/>
                <a:gd fmla="*/ 96 w 128" name="T68"/>
                <a:gd fmla="*/ 96 h 112" name="T69"/>
                <a:gd fmla="*/ 88 w 128" name="T70"/>
                <a:gd fmla="*/ 104 h 112" name="T71"/>
                <a:gd fmla="*/ 120 w 128" name="T72"/>
                <a:gd fmla="*/ 84 h 112" name="T73"/>
                <a:gd fmla="*/ 112 w 128" name="T74"/>
                <a:gd fmla="*/ 92 h 112" name="T75"/>
                <a:gd fmla="*/ 103 w 128" name="T76"/>
                <a:gd fmla="*/ 92 h 112" name="T77"/>
                <a:gd fmla="*/ 88 w 128" name="T78"/>
                <a:gd fmla="*/ 80 h 112" name="T79"/>
                <a:gd fmla="*/ 40 w 128" name="T80"/>
                <a:gd fmla="*/ 80 h 112" name="T81"/>
                <a:gd fmla="*/ 25 w 128" name="T82"/>
                <a:gd fmla="*/ 92 h 112" name="T83"/>
                <a:gd fmla="*/ 16 w 128" name="T84"/>
                <a:gd fmla="*/ 92 h 112" name="T85"/>
                <a:gd fmla="*/ 8 w 128" name="T86"/>
                <a:gd fmla="*/ 84 h 112" name="T87"/>
                <a:gd fmla="*/ 8 w 128" name="T88"/>
                <a:gd fmla="*/ 76 h 112" name="T89"/>
                <a:gd fmla="*/ 16 w 128" name="T90"/>
                <a:gd fmla="*/ 68 h 112" name="T91"/>
                <a:gd fmla="*/ 112 w 128" name="T92"/>
                <a:gd fmla="*/ 68 h 112" name="T93"/>
                <a:gd fmla="*/ 120 w 128" name="T94"/>
                <a:gd fmla="*/ 76 h 112" name="T95"/>
                <a:gd fmla="*/ 120 w 128" name="T96"/>
                <a:gd fmla="*/ 84 h 11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2" w="128">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1D4C77"/>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lumMod val="75000"/>
                    <a:lumOff val="25000"/>
                  </a:prstClr>
                </a:solidFill>
                <a:latin charset="0" pitchFamily="2" typeface="Bebas"/>
                <a:ea charset="-122" panose="020b0503020204020204" pitchFamily="34" typeface="微软雅黑"/>
                <a:sym charset="0" pitchFamily="2" typeface="Bebas"/>
              </a:endParaRPr>
            </a:p>
          </p:txBody>
        </p:sp>
      </p:grpSp>
      <p:grpSp>
        <p:nvGrpSpPr>
          <p:cNvPr id="4" name="组合 3"/>
          <p:cNvGrpSpPr/>
          <p:nvPr/>
        </p:nvGrpSpPr>
        <p:grpSpPr>
          <a:xfrm>
            <a:off x="1315329" y="4507006"/>
            <a:ext cx="1883313" cy="1423544"/>
            <a:chOff x="562708" y="4507006"/>
            <a:chExt cx="1883313" cy="1423544"/>
          </a:xfrm>
        </p:grpSpPr>
        <p:grpSp>
          <p:nvGrpSpPr>
            <p:cNvPr id="22" name="组合 21"/>
            <p:cNvGrpSpPr/>
            <p:nvPr/>
          </p:nvGrpSpPr>
          <p:grpSpPr>
            <a:xfrm>
              <a:off x="562708" y="4876365"/>
              <a:ext cx="1883313" cy="1054185"/>
              <a:chOff x="2447595" y="6261353"/>
              <a:chExt cx="1883313" cy="1054185"/>
            </a:xfrm>
          </p:grpSpPr>
          <p:sp>
            <p:nvSpPr>
              <p:cNvPr id="23" name="TextBox 7">
                <a:extLst>
                  <a:ext uri="{FF2B5EF4-FFF2-40B4-BE49-F238E27FC236}">
                    <a16:creationId xmlns:a16="http://schemas.microsoft.com/office/drawing/2014/main" id="{8DE6CD62-A5CF-42EF-B6BB-0447C20B7252}"/>
                  </a:ext>
                </a:extLst>
              </p:cNvPr>
              <p:cNvSpPr txBox="1"/>
              <p:nvPr/>
            </p:nvSpPr>
            <p:spPr>
              <a:xfrm>
                <a:off x="2447595" y="626135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财务分析</a:t>
                </a:r>
              </a:p>
            </p:txBody>
          </p:sp>
          <p:sp>
            <p:nvSpPr>
              <p:cNvPr id="24" name="文本框 23">
                <a:extLst>
                  <a:ext uri="{FF2B5EF4-FFF2-40B4-BE49-F238E27FC236}">
                    <a16:creationId xmlns:a16="http://schemas.microsoft.com/office/drawing/2014/main" id="{503E0C68-DA60-417A-94AF-3E2A39D1D51A}"/>
                  </a:ext>
                </a:extLst>
              </p:cNvPr>
              <p:cNvSpPr txBox="1"/>
              <p:nvPr/>
            </p:nvSpPr>
            <p:spPr>
              <a:xfrm>
                <a:off x="2447596" y="6623041"/>
                <a:ext cx="188331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cxnSp>
            <p:nvCxnSpPr>
              <p:cNvPr id="25" name="直接连接符 24">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81812" y="4507006"/>
              <a:ext cx="281793" cy="283040"/>
              <a:chOff x="5394325" y="3578225"/>
              <a:chExt cx="358775" cy="360363"/>
            </a:xfrm>
            <a:solidFill>
              <a:srgbClr val="4F4D50"/>
            </a:solidFill>
          </p:grpSpPr>
          <p:sp>
            <p:nvSpPr>
              <p:cNvPr id="33"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4"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5"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6"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7"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8"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9"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0"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1"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2"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grpSp>
        <p:nvGrpSpPr>
          <p:cNvPr id="6" name="组合 5"/>
          <p:cNvGrpSpPr/>
          <p:nvPr/>
        </p:nvGrpSpPr>
        <p:grpSpPr>
          <a:xfrm>
            <a:off x="3478937" y="4485251"/>
            <a:ext cx="1883313" cy="1445299"/>
            <a:chOff x="2726316" y="4485251"/>
            <a:chExt cx="1883313" cy="1445299"/>
          </a:xfrm>
        </p:grpSpPr>
        <p:grpSp>
          <p:nvGrpSpPr>
            <p:cNvPr id="26" name="组合 25"/>
            <p:cNvGrpSpPr/>
            <p:nvPr/>
          </p:nvGrpSpPr>
          <p:grpSpPr>
            <a:xfrm>
              <a:off x="2726316" y="4876365"/>
              <a:ext cx="1883313" cy="1054185"/>
              <a:chOff x="2447595" y="6261353"/>
              <a:chExt cx="1883313" cy="1054185"/>
            </a:xfrm>
          </p:grpSpPr>
          <p:sp>
            <p:nvSpPr>
              <p:cNvPr id="27" name="TextBox 7">
                <a:extLst>
                  <a:ext uri="{FF2B5EF4-FFF2-40B4-BE49-F238E27FC236}">
                    <a16:creationId xmlns:a16="http://schemas.microsoft.com/office/drawing/2014/main" id="{8DE6CD62-A5CF-42EF-B6BB-0447C20B7252}"/>
                  </a:ext>
                </a:extLst>
              </p:cNvPr>
              <p:cNvSpPr txBox="1"/>
              <p:nvPr/>
            </p:nvSpPr>
            <p:spPr>
              <a:xfrm>
                <a:off x="2447595" y="626135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财务分析</a:t>
                </a:r>
              </a:p>
            </p:txBody>
          </p:sp>
          <p:sp>
            <p:nvSpPr>
              <p:cNvPr id="28" name="文本框 27">
                <a:extLst>
                  <a:ext uri="{FF2B5EF4-FFF2-40B4-BE49-F238E27FC236}">
                    <a16:creationId xmlns:a16="http://schemas.microsoft.com/office/drawing/2014/main" id="{503E0C68-DA60-417A-94AF-3E2A39D1D51A}"/>
                  </a:ext>
                </a:extLst>
              </p:cNvPr>
              <p:cNvSpPr txBox="1"/>
              <p:nvPr/>
            </p:nvSpPr>
            <p:spPr>
              <a:xfrm>
                <a:off x="2447597" y="6623041"/>
                <a:ext cx="188331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cxnSp>
            <p:nvCxnSpPr>
              <p:cNvPr id="29" name="直接连接符 28">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829712" y="4485251"/>
              <a:ext cx="326550" cy="326550"/>
              <a:chOff x="3191434" y="2145028"/>
              <a:chExt cx="359165" cy="359165"/>
            </a:xfrm>
            <a:solidFill>
              <a:srgbClr val="4F4D50"/>
            </a:solidFill>
          </p:grpSpPr>
          <p:sp>
            <p:nvSpPr>
              <p:cNvPr id="44"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5"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6"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1D4C77"/>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sp>
        <p:nvSpPr>
          <p:cNvPr id="47" name="文本框 46">
            <a:extLst>
              <a:ext uri="{FF2B5EF4-FFF2-40B4-BE49-F238E27FC236}">
                <a16:creationId xmlns:a16="http://schemas.microsoft.com/office/drawing/2014/main" id="{503E0C68-DA60-417A-94AF-3E2A39D1D51A}"/>
              </a:ext>
            </a:extLst>
          </p:cNvPr>
          <p:cNvSpPr txBox="1"/>
          <p:nvPr/>
        </p:nvSpPr>
        <p:spPr>
          <a:xfrm>
            <a:off x="1315328" y="1817865"/>
            <a:ext cx="4353951" cy="48768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48" name="椭圆 47"/>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3"/>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04</a:t>
            </a:r>
          </a:p>
        </p:txBody>
      </p:sp>
      <p:sp>
        <p:nvSpPr>
          <p:cNvPr id="55" name="文本框 54"/>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成本分析</a:t>
            </a:r>
          </a:p>
        </p:txBody>
      </p:sp>
      <p:sp>
        <p:nvSpPr>
          <p:cNvPr id="56" name="文本框 55"/>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Tree>
    <p:extLst>
      <p:ext uri="{BB962C8B-B14F-4D97-AF65-F5344CB8AC3E}">
        <p14:creationId val="313975366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750" fill="hold" id="7"/>
                                        <p:tgtEl>
                                          <p:spTgt spid="48"/>
                                        </p:tgtEl>
                                        <p:attrNameLst>
                                          <p:attrName>ppt_x</p:attrName>
                                        </p:attrNameLst>
                                      </p:cBhvr>
                                      <p:tavLst>
                                        <p:tav tm="0">
                                          <p:val>
                                            <p:strVal val="0-#ppt_w/2"/>
                                          </p:val>
                                        </p:tav>
                                        <p:tav tm="100000">
                                          <p:val>
                                            <p:strVal val="#ppt_x"/>
                                          </p:val>
                                        </p:tav>
                                      </p:tavLst>
                                    </p:anim>
                                    <p:anim calcmode="lin" valueType="num">
                                      <p:cBhvr additive="base">
                                        <p:cTn dur="750" fill="hold" id="8"/>
                                        <p:tgtEl>
                                          <p:spTgt spid="4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53"/>
                                        </p:tgtEl>
                                        <p:attrNameLst>
                                          <p:attrName>style.visibility</p:attrName>
                                        </p:attrNameLst>
                                      </p:cBhvr>
                                      <p:to>
                                        <p:strVal val="visible"/>
                                      </p:to>
                                    </p:set>
                                    <p:anim calcmode="lin" valueType="num">
                                      <p:cBhvr additive="base">
                                        <p:cTn dur="750" fill="hold" id="11"/>
                                        <p:tgtEl>
                                          <p:spTgt spid="53"/>
                                        </p:tgtEl>
                                        <p:attrNameLst>
                                          <p:attrName>ppt_x</p:attrName>
                                        </p:attrNameLst>
                                      </p:cBhvr>
                                      <p:tavLst>
                                        <p:tav tm="0">
                                          <p:val>
                                            <p:strVal val="1+#ppt_w/2"/>
                                          </p:val>
                                        </p:tav>
                                        <p:tav tm="100000">
                                          <p:val>
                                            <p:strVal val="#ppt_x"/>
                                          </p:val>
                                        </p:tav>
                                      </p:tavLst>
                                    </p:anim>
                                    <p:anim calcmode="lin" valueType="num">
                                      <p:cBhvr additive="base">
                                        <p:cTn dur="750" fill="hold" id="12"/>
                                        <p:tgtEl>
                                          <p:spTgt spid="53"/>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54"/>
                                        </p:tgtEl>
                                        <p:attrNameLst>
                                          <p:attrName>style.visibility</p:attrName>
                                        </p:attrNameLst>
                                      </p:cBhvr>
                                      <p:to>
                                        <p:strVal val="visible"/>
                                      </p:to>
                                    </p:set>
                                    <p:anim calcmode="lin" valueType="num">
                                      <p:cBhvr>
                                        <p:cTn dur="500" fill="hold" id="15"/>
                                        <p:tgtEl>
                                          <p:spTgt spid="54"/>
                                        </p:tgtEl>
                                        <p:attrNameLst>
                                          <p:attrName>ppt_w</p:attrName>
                                        </p:attrNameLst>
                                      </p:cBhvr>
                                      <p:tavLst>
                                        <p:tav tm="0">
                                          <p:val>
                                            <p:fltVal val="0"/>
                                          </p:val>
                                        </p:tav>
                                        <p:tav tm="100000">
                                          <p:val>
                                            <p:strVal val="#ppt_w"/>
                                          </p:val>
                                        </p:tav>
                                      </p:tavLst>
                                    </p:anim>
                                    <p:anim calcmode="lin" valueType="num">
                                      <p:cBhvr>
                                        <p:cTn dur="500" fill="hold" id="16"/>
                                        <p:tgtEl>
                                          <p:spTgt spid="54"/>
                                        </p:tgtEl>
                                        <p:attrNameLst>
                                          <p:attrName>ppt_h</p:attrName>
                                        </p:attrNameLst>
                                      </p:cBhvr>
                                      <p:tavLst>
                                        <p:tav tm="0">
                                          <p:val>
                                            <p:fltVal val="0"/>
                                          </p:val>
                                        </p:tav>
                                        <p:tav tm="100000">
                                          <p:val>
                                            <p:strVal val="#ppt_h"/>
                                          </p:val>
                                        </p:tav>
                                      </p:tavLst>
                                    </p:anim>
                                    <p:animEffect filter="fade" transition="in">
                                      <p:cBhvr>
                                        <p:cTn dur="500" id="17"/>
                                        <p:tgtEl>
                                          <p:spTgt spid="54"/>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55"/>
                                        </p:tgtEl>
                                        <p:attrNameLst>
                                          <p:attrName>style.visibility</p:attrName>
                                        </p:attrNameLst>
                                      </p:cBhvr>
                                      <p:to>
                                        <p:strVal val="visible"/>
                                      </p:to>
                                    </p:set>
                                    <p:anim calcmode="lin" valueType="num">
                                      <p:cBhvr additive="base">
                                        <p:cTn dur="500" id="21"/>
                                        <p:tgtEl>
                                          <p:spTgt spid="55"/>
                                        </p:tgtEl>
                                        <p:attrNameLst>
                                          <p:attrName>ppt_y</p:attrName>
                                        </p:attrNameLst>
                                      </p:cBhvr>
                                      <p:tavLst>
                                        <p:tav tm="0">
                                          <p:val>
                                            <p:strVal val="#ppt_y+#ppt_h*1.125000"/>
                                          </p:val>
                                        </p:tav>
                                        <p:tav tm="100000">
                                          <p:val>
                                            <p:strVal val="#ppt_y"/>
                                          </p:val>
                                        </p:tav>
                                      </p:tavLst>
                                    </p:anim>
                                    <p:animEffect filter="wipe(up)" transition="in">
                                      <p:cBhvr>
                                        <p:cTn dur="500" id="22"/>
                                        <p:tgtEl>
                                          <p:spTgt spid="55"/>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56"/>
                                        </p:tgtEl>
                                        <p:attrNameLst>
                                          <p:attrName>style.visibility</p:attrName>
                                        </p:attrNameLst>
                                      </p:cBhvr>
                                      <p:to>
                                        <p:strVal val="visible"/>
                                      </p:to>
                                    </p:set>
                                    <p:animEffect filter="wipe(left)" transition="in">
                                      <p:cBhvr>
                                        <p:cTn dur="500" id="26"/>
                                        <p:tgtEl>
                                          <p:spTgt spid="56"/>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3"/>
                                        </p:tgtEl>
                                        <p:attrNameLst>
                                          <p:attrName>style.visibility</p:attrName>
                                        </p:attrNameLst>
                                      </p:cBhvr>
                                      <p:to>
                                        <p:strVal val="visible"/>
                                      </p:to>
                                    </p:set>
                                    <p:animEffect filter="wipe(left)" transition="in">
                                      <p:cBhvr>
                                        <p:cTn dur="500" id="29"/>
                                        <p:tgtEl>
                                          <p:spTgt spid="3"/>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5"/>
                                        </p:tgtEl>
                                        <p:attrNameLst>
                                          <p:attrName>style.visibility</p:attrName>
                                        </p:attrNameLst>
                                      </p:cBhvr>
                                      <p:to>
                                        <p:strVal val="visible"/>
                                      </p:to>
                                    </p:set>
                                    <p:animEffect filter="randombar(horizontal)" transition="in">
                                      <p:cBhvr>
                                        <p:cTn dur="500" id="32"/>
                                        <p:tgtEl>
                                          <p:spTgt spid="5"/>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47"/>
                                        </p:tgtEl>
                                        <p:attrNameLst>
                                          <p:attrName>style.visibility</p:attrName>
                                        </p:attrNameLst>
                                      </p:cBhvr>
                                      <p:to>
                                        <p:strVal val="visible"/>
                                      </p:to>
                                    </p:set>
                                    <p:animEffect filter="wipe(left)" transition="in">
                                      <p:cBhvr>
                                        <p:cTn dur="500" id="37"/>
                                        <p:tgtEl>
                                          <p:spTgt spid="47"/>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id="40" nodeType="clickEffect" presetClass="entr" presetID="2" presetSubtype="4">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additive="base">
                                        <p:cTn dur="500" fill="hold" id="42"/>
                                        <p:tgtEl>
                                          <p:spTgt spid="7"/>
                                        </p:tgtEl>
                                        <p:attrNameLst>
                                          <p:attrName>ppt_x</p:attrName>
                                        </p:attrNameLst>
                                      </p:cBhvr>
                                      <p:tavLst>
                                        <p:tav tm="0">
                                          <p:val>
                                            <p:strVal val="#ppt_x"/>
                                          </p:val>
                                        </p:tav>
                                        <p:tav tm="100000">
                                          <p:val>
                                            <p:strVal val="#ppt_x"/>
                                          </p:val>
                                        </p:tav>
                                      </p:tavLst>
                                    </p:anim>
                                    <p:anim calcmode="lin" valueType="num">
                                      <p:cBhvr additive="base">
                                        <p:cTn dur="500" fill="hold" id="43"/>
                                        <p:tgtEl>
                                          <p:spTgt spid="7"/>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4">
                                  <p:stCondLst>
                                    <p:cond delay="0"/>
                                  </p:stCondLst>
                                  <p:childTnLst>
                                    <p:set>
                                      <p:cBhvr>
                                        <p:cTn dur="1" fill="hold" id="45">
                                          <p:stCondLst>
                                            <p:cond delay="0"/>
                                          </p:stCondLst>
                                        </p:cTn>
                                        <p:tgtEl>
                                          <p:spTgt spid="2"/>
                                        </p:tgtEl>
                                        <p:attrNameLst>
                                          <p:attrName>style.visibility</p:attrName>
                                        </p:attrNameLst>
                                      </p:cBhvr>
                                      <p:to>
                                        <p:strVal val="visible"/>
                                      </p:to>
                                    </p:set>
                                    <p:anim calcmode="lin" valueType="num">
                                      <p:cBhvr additive="base">
                                        <p:cTn dur="500" fill="hold" id="46"/>
                                        <p:tgtEl>
                                          <p:spTgt spid="2"/>
                                        </p:tgtEl>
                                        <p:attrNameLst>
                                          <p:attrName>ppt_x</p:attrName>
                                        </p:attrNameLst>
                                      </p:cBhvr>
                                      <p:tavLst>
                                        <p:tav tm="0">
                                          <p:val>
                                            <p:strVal val="#ppt_x"/>
                                          </p:val>
                                        </p:tav>
                                        <p:tav tm="100000">
                                          <p:val>
                                            <p:strVal val="#ppt_x"/>
                                          </p:val>
                                        </p:tav>
                                      </p:tavLst>
                                    </p:anim>
                                    <p:anim calcmode="lin" valueType="num">
                                      <p:cBhvr additive="base">
                                        <p:cTn dur="500" fill="hold" id="47"/>
                                        <p:tgtEl>
                                          <p:spTgt spid="2"/>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4">
                                  <p:stCondLst>
                                    <p:cond delay="0"/>
                                  </p:stCondLst>
                                  <p:childTnLst>
                                    <p:set>
                                      <p:cBhvr>
                                        <p:cTn dur="1" fill="hold" id="49">
                                          <p:stCondLst>
                                            <p:cond delay="0"/>
                                          </p:stCondLst>
                                        </p:cTn>
                                        <p:tgtEl>
                                          <p:spTgt spid="4"/>
                                        </p:tgtEl>
                                        <p:attrNameLst>
                                          <p:attrName>style.visibility</p:attrName>
                                        </p:attrNameLst>
                                      </p:cBhvr>
                                      <p:to>
                                        <p:strVal val="visible"/>
                                      </p:to>
                                    </p:set>
                                    <p:anim calcmode="lin" valueType="num">
                                      <p:cBhvr additive="base">
                                        <p:cTn dur="500" fill="hold" id="50"/>
                                        <p:tgtEl>
                                          <p:spTgt spid="4"/>
                                        </p:tgtEl>
                                        <p:attrNameLst>
                                          <p:attrName>ppt_x</p:attrName>
                                        </p:attrNameLst>
                                      </p:cBhvr>
                                      <p:tavLst>
                                        <p:tav tm="0">
                                          <p:val>
                                            <p:strVal val="#ppt_x"/>
                                          </p:val>
                                        </p:tav>
                                        <p:tav tm="100000">
                                          <p:val>
                                            <p:strVal val="#ppt_x"/>
                                          </p:val>
                                        </p:tav>
                                      </p:tavLst>
                                    </p:anim>
                                    <p:anim calcmode="lin" valueType="num">
                                      <p:cBhvr additive="base">
                                        <p:cTn dur="500" fill="hold" id="51"/>
                                        <p:tgtEl>
                                          <p:spTgt spid="4"/>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4">
                                  <p:stCondLst>
                                    <p:cond delay="0"/>
                                  </p:stCondLst>
                                  <p:childTnLst>
                                    <p:set>
                                      <p:cBhvr>
                                        <p:cTn dur="1" fill="hold" id="53">
                                          <p:stCondLst>
                                            <p:cond delay="0"/>
                                          </p:stCondLst>
                                        </p:cTn>
                                        <p:tgtEl>
                                          <p:spTgt spid="6"/>
                                        </p:tgtEl>
                                        <p:attrNameLst>
                                          <p:attrName>style.visibility</p:attrName>
                                        </p:attrNameLst>
                                      </p:cBhvr>
                                      <p:to>
                                        <p:strVal val="visible"/>
                                      </p:to>
                                    </p:set>
                                    <p:anim calcmode="lin" valueType="num">
                                      <p:cBhvr additive="base">
                                        <p:cTn dur="500" fill="hold" id="54"/>
                                        <p:tgtEl>
                                          <p:spTgt spid="6"/>
                                        </p:tgtEl>
                                        <p:attrNameLst>
                                          <p:attrName>ppt_x</p:attrName>
                                        </p:attrNameLst>
                                      </p:cBhvr>
                                      <p:tavLst>
                                        <p:tav tm="0">
                                          <p:val>
                                            <p:strVal val="#ppt_x"/>
                                          </p:val>
                                        </p:tav>
                                        <p:tav tm="100000">
                                          <p:val>
                                            <p:strVal val="#ppt_x"/>
                                          </p:val>
                                        </p:tav>
                                      </p:tavLst>
                                    </p:anim>
                                    <p:anim calcmode="lin" valueType="num">
                                      <p:cBhvr additive="base">
                                        <p:cTn dur="500" fill="hold" id="55"/>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47"/>
      <p:bldP grpId="0" spid="48"/>
      <p:bldP grpId="0" spid="53"/>
      <p:bldP grpId="0" spid="54"/>
      <p:bldP grpId="0" spid="55"/>
      <p:bldP grpId="0" spid="5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6" name="图表 35"/>
          <p:cNvGraphicFramePr/>
          <p:nvPr>
            <p:extLst>
              <p:ext uri="{D42A27DB-BD31-4B8C-83A1-F6EECF244321}">
                <p14:modId val="1061516881"/>
              </p:ext>
            </p:extLst>
          </p:nvPr>
        </p:nvGraphicFramePr>
        <p:xfrm>
          <a:off x="7321272" y="1837968"/>
          <a:ext cx="3664039" cy="3878683"/>
        </p:xfrm>
        <a:graphic>
          <a:graphicData uri="http://schemas.openxmlformats.org/drawingml/2006/chart">
            <c:chart xmlns:c="http://schemas.openxmlformats.org/drawingml/2006/chart" r:id="rId3"/>
          </a:graphicData>
        </a:graphic>
      </p:graphicFrame>
      <p:sp>
        <p:nvSpPr>
          <p:cNvPr id="37" name="矩形 36"/>
          <p:cNvSpPr/>
          <p:nvPr/>
        </p:nvSpPr>
        <p:spPr>
          <a:xfrm>
            <a:off x="1777394" y="2499316"/>
            <a:ext cx="397704" cy="213360"/>
          </a:xfrm>
          <a:prstGeom prst="rect">
            <a:avLst/>
          </a:prstGeom>
        </p:spPr>
        <p:txBody>
          <a:bodyPr bIns="0" lIns="0" rIns="0" tIns="0" wrap="square">
            <a:spAutoFit/>
          </a:bodyPr>
          <a:lstStyle/>
          <a:p>
            <a:pPr algn="ctr"/>
            <a:r>
              <a:rPr altLang="zh-CN" lang="en-US" spc="300" sz="1400">
                <a:solidFill>
                  <a:srgbClr val="4F4D50"/>
                </a:solidFill>
                <a:latin charset="-122" panose="02010601030101010101" pitchFamily="2" typeface="方正黑体简体"/>
                <a:ea charset="-122" panose="02010601030101010101" pitchFamily="2" typeface="方正黑体简体"/>
              </a:rPr>
              <a:t>A.</a:t>
            </a:r>
          </a:p>
        </p:txBody>
      </p:sp>
      <p:sp>
        <p:nvSpPr>
          <p:cNvPr id="38" name="TextBox 5"/>
          <p:cNvSpPr txBox="1"/>
          <p:nvPr/>
        </p:nvSpPr>
        <p:spPr>
          <a:xfrm>
            <a:off x="1834544" y="2736140"/>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rgbClr val="4F4D50"/>
                </a:solidFill>
                <a:latin charset="-122" panose="02010601030101010101" pitchFamily="2" typeface="方正黑体简体"/>
                <a:ea charset="-122" panose="02010601030101010101" pitchFamily="2" typeface="方正黑体简体"/>
              </a:rPr>
              <a:t>点击输入简要文字内容，文字内容需概括精炼，不用多余的文字修饰，言简意赅的说明该项内容。</a:t>
            </a:r>
          </a:p>
        </p:txBody>
      </p:sp>
      <p:sp>
        <p:nvSpPr>
          <p:cNvPr id="39" name="TextBox 6"/>
          <p:cNvSpPr txBox="1"/>
          <p:nvPr/>
        </p:nvSpPr>
        <p:spPr>
          <a:xfrm>
            <a:off x="2184004" y="2499316"/>
            <a:ext cx="1473025" cy="213360"/>
          </a:xfrm>
          <a:prstGeom prst="rect">
            <a:avLst/>
          </a:prstGeom>
          <a:noFill/>
        </p:spPr>
        <p:txBody>
          <a:bodyPr bIns="0" lIns="0" rIns="0" rtlCol="0" tIns="0" wrap="square">
            <a:spAutoFit/>
          </a:bodyPr>
          <a:lstStyle/>
          <a:p>
            <a:r>
              <a:rPr altLang="en-US" lang="zh-CN" sz="1400">
                <a:solidFill>
                  <a:srgbClr val="4F4D50"/>
                </a:solidFill>
                <a:latin charset="-122" panose="02010601030101010101" pitchFamily="2" typeface="方正黑体简体"/>
                <a:ea charset="-122" panose="02010601030101010101" pitchFamily="2" typeface="方正黑体简体"/>
              </a:rPr>
              <a:t>标题关键字</a:t>
            </a:r>
          </a:p>
        </p:txBody>
      </p:sp>
      <p:sp>
        <p:nvSpPr>
          <p:cNvPr id="40" name="任意多边形 39"/>
          <p:cNvSpPr/>
          <p:nvPr/>
        </p:nvSpPr>
        <p:spPr>
          <a:xfrm>
            <a:off x="825351" y="2291732"/>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solidFill>
          <a:ln w="9525">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41" name="TextBox 27"/>
          <p:cNvSpPr txBox="1"/>
          <p:nvPr/>
        </p:nvSpPr>
        <p:spPr>
          <a:xfrm>
            <a:off x="1004794" y="2596093"/>
            <a:ext cx="342900" cy="274320"/>
          </a:xfrm>
          <a:prstGeom prst="rect">
            <a:avLst/>
          </a:prstGeom>
          <a:noFill/>
        </p:spPr>
        <p:txBody>
          <a:bodyPr bIns="0" lIns="0" rIns="0" rtlCol="0" tIns="0" wrap="none">
            <a:spAutoFit/>
          </a:bodyPr>
          <a:lstStyle/>
          <a:p>
            <a:r>
              <a:rPr altLang="zh-CN" lang="en-US">
                <a:solidFill>
                  <a:srgbClr val="4F4D50"/>
                </a:solidFill>
                <a:latin charset="-122" panose="02010601030101010101" pitchFamily="2" typeface="方正黑体简体"/>
                <a:ea charset="-122" panose="02010601030101010101" pitchFamily="2" typeface="方正黑体简体"/>
              </a:rPr>
              <a:t>10%</a:t>
            </a:r>
          </a:p>
        </p:txBody>
      </p:sp>
      <p:sp>
        <p:nvSpPr>
          <p:cNvPr id="42" name="矩形 41"/>
          <p:cNvSpPr/>
          <p:nvPr/>
        </p:nvSpPr>
        <p:spPr>
          <a:xfrm>
            <a:off x="5057011" y="2499316"/>
            <a:ext cx="397704" cy="213360"/>
          </a:xfrm>
          <a:prstGeom prst="rect">
            <a:avLst/>
          </a:prstGeom>
        </p:spPr>
        <p:txBody>
          <a:bodyPr bIns="0" lIns="0" rIns="0" tIns="0" wrap="square">
            <a:spAutoFit/>
          </a:bodyPr>
          <a:lstStyle/>
          <a:p>
            <a:pPr algn="ctr"/>
            <a:r>
              <a:rPr altLang="zh-CN" lang="en-US" spc="300" sz="1400">
                <a:solidFill>
                  <a:srgbClr val="4F4D50"/>
                </a:solidFill>
                <a:latin charset="-122" panose="02010601030101010101" pitchFamily="2" typeface="方正黑体简体"/>
                <a:ea charset="-122" panose="02010601030101010101" pitchFamily="2" typeface="方正黑体简体"/>
              </a:rPr>
              <a:t>B.</a:t>
            </a:r>
          </a:p>
        </p:txBody>
      </p:sp>
      <p:sp>
        <p:nvSpPr>
          <p:cNvPr id="43" name="TextBox 5"/>
          <p:cNvSpPr txBox="1"/>
          <p:nvPr/>
        </p:nvSpPr>
        <p:spPr>
          <a:xfrm>
            <a:off x="5114161" y="2736140"/>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rgbClr val="4F4D50"/>
                </a:solidFill>
                <a:latin charset="-122" panose="02010601030101010101" pitchFamily="2" typeface="方正黑体简体"/>
                <a:ea charset="-122" panose="02010601030101010101" pitchFamily="2" typeface="方正黑体简体"/>
              </a:rPr>
              <a:t>点击输入简要文字内容，文字内容需概括精炼，不用多余的文字修饰，言简意赅的说明该项内容。</a:t>
            </a:r>
          </a:p>
        </p:txBody>
      </p:sp>
      <p:sp>
        <p:nvSpPr>
          <p:cNvPr id="44" name="TextBox 6"/>
          <p:cNvSpPr txBox="1"/>
          <p:nvPr/>
        </p:nvSpPr>
        <p:spPr>
          <a:xfrm>
            <a:off x="5463621" y="2499316"/>
            <a:ext cx="1473025" cy="213360"/>
          </a:xfrm>
          <a:prstGeom prst="rect">
            <a:avLst/>
          </a:prstGeom>
          <a:noFill/>
        </p:spPr>
        <p:txBody>
          <a:bodyPr bIns="0" lIns="0" rIns="0" rtlCol="0" tIns="0" wrap="square">
            <a:spAutoFit/>
          </a:bodyPr>
          <a:lstStyle/>
          <a:p>
            <a:r>
              <a:rPr altLang="en-US" lang="zh-CN" sz="1400">
                <a:solidFill>
                  <a:srgbClr val="4F4D50"/>
                </a:solidFill>
                <a:latin charset="-122" panose="02010601030101010101" pitchFamily="2" typeface="方正黑体简体"/>
                <a:ea charset="-122" panose="02010601030101010101" pitchFamily="2" typeface="方正黑体简体"/>
              </a:rPr>
              <a:t>标题关键字</a:t>
            </a:r>
          </a:p>
        </p:txBody>
      </p:sp>
      <p:sp>
        <p:nvSpPr>
          <p:cNvPr id="45" name="任意多边形 44"/>
          <p:cNvSpPr/>
          <p:nvPr/>
        </p:nvSpPr>
        <p:spPr>
          <a:xfrm>
            <a:off x="4104968" y="2291732"/>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1D4C77"/>
          </a:solidFill>
          <a:ln w="9525">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46" name="TextBox 27"/>
          <p:cNvSpPr txBox="1"/>
          <p:nvPr/>
        </p:nvSpPr>
        <p:spPr>
          <a:xfrm>
            <a:off x="4284411" y="2596093"/>
            <a:ext cx="342900" cy="274320"/>
          </a:xfrm>
          <a:prstGeom prst="rect">
            <a:avLst/>
          </a:prstGeom>
          <a:noFill/>
        </p:spPr>
        <p:txBody>
          <a:bodyPr bIns="0" lIns="0" rIns="0" rtlCol="0" tIns="0" wrap="none">
            <a:spAutoFit/>
          </a:bodyPr>
          <a:lstStyle/>
          <a:p>
            <a:r>
              <a:rPr altLang="zh-CN" lang="en-US">
                <a:solidFill>
                  <a:schemeClr val="bg1"/>
                </a:solidFill>
                <a:latin charset="-122" panose="02010601030101010101" pitchFamily="2" typeface="方正黑体简体"/>
                <a:ea charset="-122" panose="02010601030101010101" pitchFamily="2" typeface="方正黑体简体"/>
              </a:rPr>
              <a:t>15%</a:t>
            </a:r>
          </a:p>
        </p:txBody>
      </p:sp>
      <p:sp>
        <p:nvSpPr>
          <p:cNvPr id="47" name="矩形 46"/>
          <p:cNvSpPr/>
          <p:nvPr/>
        </p:nvSpPr>
        <p:spPr>
          <a:xfrm>
            <a:off x="1788824" y="4608631"/>
            <a:ext cx="397704" cy="213360"/>
          </a:xfrm>
          <a:prstGeom prst="rect">
            <a:avLst/>
          </a:prstGeom>
        </p:spPr>
        <p:txBody>
          <a:bodyPr bIns="0" lIns="0" rIns="0" tIns="0" wrap="square">
            <a:spAutoFit/>
          </a:bodyPr>
          <a:lstStyle/>
          <a:p>
            <a:pPr algn="ctr"/>
            <a:r>
              <a:rPr altLang="zh-CN" lang="en-US" spc="300" sz="1400">
                <a:solidFill>
                  <a:srgbClr val="4F4D50"/>
                </a:solidFill>
                <a:latin charset="-122" panose="02010601030101010101" pitchFamily="2" typeface="方正黑体简体"/>
                <a:ea charset="-122" panose="02010601030101010101" pitchFamily="2" typeface="方正黑体简体"/>
              </a:rPr>
              <a:t>C.</a:t>
            </a:r>
          </a:p>
        </p:txBody>
      </p:sp>
      <p:sp>
        <p:nvSpPr>
          <p:cNvPr id="48" name="TextBox 5"/>
          <p:cNvSpPr txBox="1"/>
          <p:nvPr/>
        </p:nvSpPr>
        <p:spPr>
          <a:xfrm>
            <a:off x="1834544" y="4867200"/>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rgbClr val="4F4D50"/>
                </a:solidFill>
                <a:latin charset="-122" panose="02010601030101010101" pitchFamily="2" typeface="方正黑体简体"/>
                <a:ea charset="-122" panose="02010601030101010101" pitchFamily="2" typeface="方正黑体简体"/>
              </a:rPr>
              <a:t>点击输入简要文字内容，文字内容需概括精炼，不用多余的文字修饰，言简意赅的说明该项内容。</a:t>
            </a:r>
          </a:p>
        </p:txBody>
      </p:sp>
      <p:sp>
        <p:nvSpPr>
          <p:cNvPr id="49" name="TextBox 6"/>
          <p:cNvSpPr txBox="1"/>
          <p:nvPr/>
        </p:nvSpPr>
        <p:spPr>
          <a:xfrm>
            <a:off x="2195434" y="4608631"/>
            <a:ext cx="1473025" cy="213360"/>
          </a:xfrm>
          <a:prstGeom prst="rect">
            <a:avLst/>
          </a:prstGeom>
          <a:noFill/>
        </p:spPr>
        <p:txBody>
          <a:bodyPr bIns="0" lIns="0" rIns="0" rtlCol="0" tIns="0" wrap="square">
            <a:spAutoFit/>
          </a:bodyPr>
          <a:lstStyle/>
          <a:p>
            <a:r>
              <a:rPr altLang="en-US" lang="zh-CN" sz="1400">
                <a:solidFill>
                  <a:srgbClr val="4F4D50"/>
                </a:solidFill>
                <a:latin charset="-122" panose="02010601030101010101" pitchFamily="2" typeface="方正黑体简体"/>
                <a:ea charset="-122" panose="02010601030101010101" pitchFamily="2" typeface="方正黑体简体"/>
              </a:rPr>
              <a:t>标题关键字</a:t>
            </a:r>
          </a:p>
        </p:txBody>
      </p:sp>
      <p:sp>
        <p:nvSpPr>
          <p:cNvPr id="50" name="任意多边形 49"/>
          <p:cNvSpPr/>
          <p:nvPr/>
        </p:nvSpPr>
        <p:spPr>
          <a:xfrm>
            <a:off x="825351" y="4422792"/>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rgbClr val="1D4C7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51" name="TextBox 27"/>
          <p:cNvSpPr txBox="1"/>
          <p:nvPr/>
        </p:nvSpPr>
        <p:spPr>
          <a:xfrm>
            <a:off x="1004794" y="4727153"/>
            <a:ext cx="342900" cy="274320"/>
          </a:xfrm>
          <a:prstGeom prst="rect">
            <a:avLst/>
          </a:prstGeom>
          <a:noFill/>
        </p:spPr>
        <p:txBody>
          <a:bodyPr bIns="0" lIns="0" rIns="0" rtlCol="0" tIns="0" wrap="none">
            <a:spAutoFit/>
          </a:bodyPr>
          <a:lstStyle/>
          <a:p>
            <a:r>
              <a:rPr altLang="zh-CN" lang="en-US">
                <a:solidFill>
                  <a:schemeClr val="bg1"/>
                </a:solidFill>
                <a:latin charset="-122" panose="02010601030101010101" pitchFamily="2" typeface="方正黑体简体"/>
                <a:ea charset="-122" panose="02010601030101010101" pitchFamily="2" typeface="方正黑体简体"/>
              </a:rPr>
              <a:t>30%</a:t>
            </a:r>
          </a:p>
        </p:txBody>
      </p:sp>
      <p:sp>
        <p:nvSpPr>
          <p:cNvPr id="52" name="矩形 51"/>
          <p:cNvSpPr/>
          <p:nvPr/>
        </p:nvSpPr>
        <p:spPr>
          <a:xfrm>
            <a:off x="5068441" y="4608631"/>
            <a:ext cx="397704" cy="213360"/>
          </a:xfrm>
          <a:prstGeom prst="rect">
            <a:avLst/>
          </a:prstGeom>
        </p:spPr>
        <p:txBody>
          <a:bodyPr bIns="0" lIns="0" rIns="0" tIns="0" wrap="square">
            <a:spAutoFit/>
          </a:bodyPr>
          <a:lstStyle/>
          <a:p>
            <a:pPr algn="ctr"/>
            <a:r>
              <a:rPr altLang="zh-CN" b="1" lang="en-US" spc="300" sz="1400">
                <a:solidFill>
                  <a:srgbClr val="4F4D50"/>
                </a:solidFill>
                <a:latin charset="-122" panose="02010601030101010101" pitchFamily="2" typeface="方正黑体简体"/>
                <a:ea charset="-122" panose="02010601030101010101" pitchFamily="2" typeface="方正黑体简体"/>
              </a:rPr>
              <a:t>D.</a:t>
            </a:r>
          </a:p>
        </p:txBody>
      </p:sp>
      <p:sp>
        <p:nvSpPr>
          <p:cNvPr id="53" name="TextBox 5"/>
          <p:cNvSpPr txBox="1"/>
          <p:nvPr/>
        </p:nvSpPr>
        <p:spPr>
          <a:xfrm>
            <a:off x="5114161" y="4867200"/>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rgbClr val="4F4D50"/>
                </a:solidFill>
                <a:latin charset="-122" panose="02010601030101010101" pitchFamily="2" typeface="方正黑体简体"/>
                <a:ea charset="-122" panose="02010601030101010101" pitchFamily="2" typeface="方正黑体简体"/>
              </a:rPr>
              <a:t>点击输入简要文字内容，文字内容需概括精炼，不用多余的文字修饰，言简意赅的说明该项内容。</a:t>
            </a:r>
          </a:p>
        </p:txBody>
      </p:sp>
      <p:sp>
        <p:nvSpPr>
          <p:cNvPr id="54" name="TextBox 6"/>
          <p:cNvSpPr txBox="1"/>
          <p:nvPr/>
        </p:nvSpPr>
        <p:spPr>
          <a:xfrm>
            <a:off x="5475051" y="4608631"/>
            <a:ext cx="1473025" cy="213360"/>
          </a:xfrm>
          <a:prstGeom prst="rect">
            <a:avLst/>
          </a:prstGeom>
          <a:noFill/>
        </p:spPr>
        <p:txBody>
          <a:bodyPr bIns="0" lIns="0" rIns="0" rtlCol="0" tIns="0" wrap="square">
            <a:spAutoFit/>
          </a:bodyPr>
          <a:lstStyle/>
          <a:p>
            <a:r>
              <a:rPr altLang="en-US" lang="zh-CN" sz="1400">
                <a:solidFill>
                  <a:srgbClr val="4F4D50"/>
                </a:solidFill>
                <a:latin charset="-122" panose="02010601030101010101" pitchFamily="2" typeface="方正黑体简体"/>
                <a:ea charset="-122" panose="02010601030101010101" pitchFamily="2" typeface="方正黑体简体"/>
              </a:rPr>
              <a:t>标题关键字</a:t>
            </a:r>
          </a:p>
        </p:txBody>
      </p:sp>
      <p:sp>
        <p:nvSpPr>
          <p:cNvPr id="55" name="任意多边形 54"/>
          <p:cNvSpPr/>
          <p:nvPr/>
        </p:nvSpPr>
        <p:spPr>
          <a:xfrm>
            <a:off x="4104968" y="4422792"/>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solidFill>
            <a:schemeClr val="bg1"/>
          </a:solidFill>
          <a:ln w="9525">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56" name="TextBox 27"/>
          <p:cNvSpPr txBox="1"/>
          <p:nvPr/>
        </p:nvSpPr>
        <p:spPr>
          <a:xfrm>
            <a:off x="4284411" y="4727153"/>
            <a:ext cx="342900" cy="274320"/>
          </a:xfrm>
          <a:prstGeom prst="rect">
            <a:avLst/>
          </a:prstGeom>
          <a:noFill/>
        </p:spPr>
        <p:txBody>
          <a:bodyPr bIns="0" lIns="0" rIns="0" rtlCol="0" tIns="0" wrap="none">
            <a:spAutoFit/>
          </a:bodyPr>
          <a:lstStyle/>
          <a:p>
            <a:r>
              <a:rPr altLang="zh-CN" lang="en-US">
                <a:solidFill>
                  <a:srgbClr val="4F4D50"/>
                </a:solidFill>
                <a:latin charset="-122" panose="02010601030101010101" pitchFamily="2" typeface="方正黑体简体"/>
                <a:ea charset="-122" panose="02010601030101010101" pitchFamily="2" typeface="方正黑体简体"/>
              </a:rPr>
              <a:t>55%</a:t>
            </a:r>
          </a:p>
        </p:txBody>
      </p:sp>
      <p:sp>
        <p:nvSpPr>
          <p:cNvPr id="57" name="KSO_Shape"/>
          <p:cNvSpPr/>
          <p:nvPr/>
        </p:nvSpPr>
        <p:spPr bwMode="auto">
          <a:xfrm>
            <a:off x="8828677" y="3351736"/>
            <a:ext cx="665416" cy="638797"/>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1D4C77"/>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latin charset="-122" panose="02010601030101010101" pitchFamily="2" typeface="方正黑体简体"/>
              <a:ea charset="-122" panose="02010601030101010101" pitchFamily="2" typeface="方正黑体简体"/>
            </a:endParaRPr>
          </a:p>
        </p:txBody>
      </p:sp>
      <p:sp>
        <p:nvSpPr>
          <p:cNvPr id="32" name="椭圆 31"/>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04</a:t>
            </a:r>
          </a:p>
        </p:txBody>
      </p:sp>
      <p:sp>
        <p:nvSpPr>
          <p:cNvPr id="35" name="文本框 34"/>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成本分析</a:t>
            </a:r>
          </a:p>
        </p:txBody>
      </p:sp>
      <p:sp>
        <p:nvSpPr>
          <p:cNvPr id="58" name="文本框 57"/>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Tree>
    <p:extLst>
      <p:ext uri="{BB962C8B-B14F-4D97-AF65-F5344CB8AC3E}">
        <p14:creationId val="159902743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750" fill="hold" id="7"/>
                                        <p:tgtEl>
                                          <p:spTgt spid="32"/>
                                        </p:tgtEl>
                                        <p:attrNameLst>
                                          <p:attrName>ppt_x</p:attrName>
                                        </p:attrNameLst>
                                      </p:cBhvr>
                                      <p:tavLst>
                                        <p:tav tm="0">
                                          <p:val>
                                            <p:strVal val="0-#ppt_w/2"/>
                                          </p:val>
                                        </p:tav>
                                        <p:tav tm="100000">
                                          <p:val>
                                            <p:strVal val="#ppt_x"/>
                                          </p:val>
                                        </p:tav>
                                      </p:tavLst>
                                    </p:anim>
                                    <p:anim calcmode="lin" valueType="num">
                                      <p:cBhvr additive="base">
                                        <p:cTn dur="750" fill="hold" id="8"/>
                                        <p:tgtEl>
                                          <p:spTgt spid="3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750" fill="hold" id="11"/>
                                        <p:tgtEl>
                                          <p:spTgt spid="33"/>
                                        </p:tgtEl>
                                        <p:attrNameLst>
                                          <p:attrName>ppt_x</p:attrName>
                                        </p:attrNameLst>
                                      </p:cBhvr>
                                      <p:tavLst>
                                        <p:tav tm="0">
                                          <p:val>
                                            <p:strVal val="1+#ppt_w/2"/>
                                          </p:val>
                                        </p:tav>
                                        <p:tav tm="100000">
                                          <p:val>
                                            <p:strVal val="#ppt_x"/>
                                          </p:val>
                                        </p:tav>
                                      </p:tavLst>
                                    </p:anim>
                                    <p:anim calcmode="lin" valueType="num">
                                      <p:cBhvr additive="base">
                                        <p:cTn dur="750" fill="hold" id="12"/>
                                        <p:tgtEl>
                                          <p:spTgt spid="33"/>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4"/>
                                        </p:tgtEl>
                                        <p:attrNameLst>
                                          <p:attrName>style.visibility</p:attrName>
                                        </p:attrNameLst>
                                      </p:cBhvr>
                                      <p:to>
                                        <p:strVal val="visible"/>
                                      </p:to>
                                    </p:set>
                                    <p:anim calcmode="lin" valueType="num">
                                      <p:cBhvr>
                                        <p:cTn dur="500" fill="hold" id="15"/>
                                        <p:tgtEl>
                                          <p:spTgt spid="34"/>
                                        </p:tgtEl>
                                        <p:attrNameLst>
                                          <p:attrName>ppt_w</p:attrName>
                                        </p:attrNameLst>
                                      </p:cBhvr>
                                      <p:tavLst>
                                        <p:tav tm="0">
                                          <p:val>
                                            <p:fltVal val="0"/>
                                          </p:val>
                                        </p:tav>
                                        <p:tav tm="100000">
                                          <p:val>
                                            <p:strVal val="#ppt_w"/>
                                          </p:val>
                                        </p:tav>
                                      </p:tavLst>
                                    </p:anim>
                                    <p:anim calcmode="lin" valueType="num">
                                      <p:cBhvr>
                                        <p:cTn dur="500" fill="hold" id="16"/>
                                        <p:tgtEl>
                                          <p:spTgt spid="34"/>
                                        </p:tgtEl>
                                        <p:attrNameLst>
                                          <p:attrName>ppt_h</p:attrName>
                                        </p:attrNameLst>
                                      </p:cBhvr>
                                      <p:tavLst>
                                        <p:tav tm="0">
                                          <p:val>
                                            <p:fltVal val="0"/>
                                          </p:val>
                                        </p:tav>
                                        <p:tav tm="100000">
                                          <p:val>
                                            <p:strVal val="#ppt_h"/>
                                          </p:val>
                                        </p:tav>
                                      </p:tavLst>
                                    </p:anim>
                                    <p:animEffect filter="fade" transition="in">
                                      <p:cBhvr>
                                        <p:cTn dur="500" id="17"/>
                                        <p:tgtEl>
                                          <p:spTgt spid="34"/>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35"/>
                                        </p:tgtEl>
                                        <p:attrNameLst>
                                          <p:attrName>style.visibility</p:attrName>
                                        </p:attrNameLst>
                                      </p:cBhvr>
                                      <p:to>
                                        <p:strVal val="visible"/>
                                      </p:to>
                                    </p:set>
                                    <p:anim calcmode="lin" valueType="num">
                                      <p:cBhvr additive="base">
                                        <p:cTn dur="500" id="21"/>
                                        <p:tgtEl>
                                          <p:spTgt spid="35"/>
                                        </p:tgtEl>
                                        <p:attrNameLst>
                                          <p:attrName>ppt_y</p:attrName>
                                        </p:attrNameLst>
                                      </p:cBhvr>
                                      <p:tavLst>
                                        <p:tav tm="0">
                                          <p:val>
                                            <p:strVal val="#ppt_y+#ppt_h*1.125000"/>
                                          </p:val>
                                        </p:tav>
                                        <p:tav tm="100000">
                                          <p:val>
                                            <p:strVal val="#ppt_y"/>
                                          </p:val>
                                        </p:tav>
                                      </p:tavLst>
                                    </p:anim>
                                    <p:animEffect filter="wipe(up)" transition="in">
                                      <p:cBhvr>
                                        <p:cTn dur="500" id="22"/>
                                        <p:tgtEl>
                                          <p:spTgt spid="35"/>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58"/>
                                        </p:tgtEl>
                                        <p:attrNameLst>
                                          <p:attrName>style.visibility</p:attrName>
                                        </p:attrNameLst>
                                      </p:cBhvr>
                                      <p:to>
                                        <p:strVal val="visible"/>
                                      </p:to>
                                    </p:set>
                                    <p:animEffect filter="wipe(left)" transition="in">
                                      <p:cBhvr>
                                        <p:cTn dur="500" id="26"/>
                                        <p:tgtEl>
                                          <p:spTgt spid="58"/>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7"/>
                                        </p:tgtEl>
                                        <p:attrNameLst>
                                          <p:attrName>style.visibility</p:attrName>
                                        </p:attrNameLst>
                                      </p:cBhvr>
                                      <p:to>
                                        <p:strVal val="visible"/>
                                      </p:to>
                                    </p:set>
                                    <p:animEffect filter="fade" transition="in">
                                      <p:cBhvr>
                                        <p:cTn dur="500" id="29"/>
                                        <p:tgtEl>
                                          <p:spTgt spid="3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8"/>
                                        </p:tgtEl>
                                        <p:attrNameLst>
                                          <p:attrName>style.visibility</p:attrName>
                                        </p:attrNameLst>
                                      </p:cBhvr>
                                      <p:to>
                                        <p:strVal val="visible"/>
                                      </p:to>
                                    </p:set>
                                    <p:animEffect filter="fade" transition="in">
                                      <p:cBhvr>
                                        <p:cTn dur="500" id="32"/>
                                        <p:tgtEl>
                                          <p:spTgt spid="38"/>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9"/>
                                        </p:tgtEl>
                                        <p:attrNameLst>
                                          <p:attrName>style.visibility</p:attrName>
                                        </p:attrNameLst>
                                      </p:cBhvr>
                                      <p:to>
                                        <p:strVal val="visible"/>
                                      </p:to>
                                    </p:set>
                                    <p:animEffect filter="fade" transition="in">
                                      <p:cBhvr>
                                        <p:cTn dur="500" id="35"/>
                                        <p:tgtEl>
                                          <p:spTgt spid="39"/>
                                        </p:tgtEl>
                                      </p:cBhvr>
                                    </p:animEffect>
                                  </p:childTnLst>
                                </p:cTn>
                              </p:par>
                              <p:par>
                                <p:cTn fill="hold" grpId="0" id="36" nodeType="withEffect" presetClass="entr" presetID="10" presetSubtype="0">
                                  <p:stCondLst>
                                    <p:cond delay="200"/>
                                  </p:stCondLst>
                                  <p:childTnLst>
                                    <p:set>
                                      <p:cBhvr>
                                        <p:cTn dur="1" fill="hold" id="37">
                                          <p:stCondLst>
                                            <p:cond delay="0"/>
                                          </p:stCondLst>
                                        </p:cTn>
                                        <p:tgtEl>
                                          <p:spTgt spid="42"/>
                                        </p:tgtEl>
                                        <p:attrNameLst>
                                          <p:attrName>style.visibility</p:attrName>
                                        </p:attrNameLst>
                                      </p:cBhvr>
                                      <p:to>
                                        <p:strVal val="visible"/>
                                      </p:to>
                                    </p:set>
                                    <p:animEffect filter="fade" transition="in">
                                      <p:cBhvr>
                                        <p:cTn dur="500" id="38"/>
                                        <p:tgtEl>
                                          <p:spTgt spid="42"/>
                                        </p:tgtEl>
                                      </p:cBhvr>
                                    </p:animEffect>
                                  </p:childTnLst>
                                </p:cTn>
                              </p:par>
                              <p:par>
                                <p:cTn fill="hold" grpId="0" id="39" nodeType="withEffect" presetClass="entr" presetID="10" presetSubtype="0">
                                  <p:stCondLst>
                                    <p:cond delay="200"/>
                                  </p:stCondLst>
                                  <p:childTnLst>
                                    <p:set>
                                      <p:cBhvr>
                                        <p:cTn dur="1" fill="hold" id="40">
                                          <p:stCondLst>
                                            <p:cond delay="0"/>
                                          </p:stCondLst>
                                        </p:cTn>
                                        <p:tgtEl>
                                          <p:spTgt spid="43"/>
                                        </p:tgtEl>
                                        <p:attrNameLst>
                                          <p:attrName>style.visibility</p:attrName>
                                        </p:attrNameLst>
                                      </p:cBhvr>
                                      <p:to>
                                        <p:strVal val="visible"/>
                                      </p:to>
                                    </p:set>
                                    <p:animEffect filter="fade" transition="in">
                                      <p:cBhvr>
                                        <p:cTn dur="500" id="41"/>
                                        <p:tgtEl>
                                          <p:spTgt spid="43"/>
                                        </p:tgtEl>
                                      </p:cBhvr>
                                    </p:animEffect>
                                  </p:childTnLst>
                                </p:cTn>
                              </p:par>
                              <p:par>
                                <p:cTn fill="hold" grpId="0" id="42" nodeType="withEffect" presetClass="entr" presetID="10" presetSubtype="0">
                                  <p:stCondLst>
                                    <p:cond delay="200"/>
                                  </p:stCondLst>
                                  <p:childTnLst>
                                    <p:set>
                                      <p:cBhvr>
                                        <p:cTn dur="1" fill="hold" id="43">
                                          <p:stCondLst>
                                            <p:cond delay="0"/>
                                          </p:stCondLst>
                                        </p:cTn>
                                        <p:tgtEl>
                                          <p:spTgt spid="44"/>
                                        </p:tgtEl>
                                        <p:attrNameLst>
                                          <p:attrName>style.visibility</p:attrName>
                                        </p:attrNameLst>
                                      </p:cBhvr>
                                      <p:to>
                                        <p:strVal val="visible"/>
                                      </p:to>
                                    </p:set>
                                    <p:animEffect filter="fade" transition="in">
                                      <p:cBhvr>
                                        <p:cTn dur="500" id="44"/>
                                        <p:tgtEl>
                                          <p:spTgt spid="44"/>
                                        </p:tgtEl>
                                      </p:cBhvr>
                                    </p:animEffect>
                                  </p:childTnLst>
                                </p:cTn>
                              </p:par>
                              <p:par>
                                <p:cTn fill="hold" grpId="0" id="45" nodeType="withEffect" presetClass="entr" presetID="10" presetSubtype="0">
                                  <p:stCondLst>
                                    <p:cond delay="400"/>
                                  </p:stCondLst>
                                  <p:childTnLst>
                                    <p:set>
                                      <p:cBhvr>
                                        <p:cTn dur="1" fill="hold" id="46">
                                          <p:stCondLst>
                                            <p:cond delay="0"/>
                                          </p:stCondLst>
                                        </p:cTn>
                                        <p:tgtEl>
                                          <p:spTgt spid="47"/>
                                        </p:tgtEl>
                                        <p:attrNameLst>
                                          <p:attrName>style.visibility</p:attrName>
                                        </p:attrNameLst>
                                      </p:cBhvr>
                                      <p:to>
                                        <p:strVal val="visible"/>
                                      </p:to>
                                    </p:set>
                                    <p:animEffect filter="fade" transition="in">
                                      <p:cBhvr>
                                        <p:cTn dur="500" id="47"/>
                                        <p:tgtEl>
                                          <p:spTgt spid="47"/>
                                        </p:tgtEl>
                                      </p:cBhvr>
                                    </p:animEffect>
                                  </p:childTnLst>
                                </p:cTn>
                              </p:par>
                              <p:par>
                                <p:cTn fill="hold" grpId="0" id="48" nodeType="withEffect" presetClass="entr" presetID="10" presetSubtype="0">
                                  <p:stCondLst>
                                    <p:cond delay="400"/>
                                  </p:stCondLst>
                                  <p:childTnLst>
                                    <p:set>
                                      <p:cBhvr>
                                        <p:cTn dur="1" fill="hold" id="49">
                                          <p:stCondLst>
                                            <p:cond delay="0"/>
                                          </p:stCondLst>
                                        </p:cTn>
                                        <p:tgtEl>
                                          <p:spTgt spid="48"/>
                                        </p:tgtEl>
                                        <p:attrNameLst>
                                          <p:attrName>style.visibility</p:attrName>
                                        </p:attrNameLst>
                                      </p:cBhvr>
                                      <p:to>
                                        <p:strVal val="visible"/>
                                      </p:to>
                                    </p:set>
                                    <p:animEffect filter="fade" transition="in">
                                      <p:cBhvr>
                                        <p:cTn dur="500" id="50"/>
                                        <p:tgtEl>
                                          <p:spTgt spid="48"/>
                                        </p:tgtEl>
                                      </p:cBhvr>
                                    </p:animEffect>
                                  </p:childTnLst>
                                </p:cTn>
                              </p:par>
                              <p:par>
                                <p:cTn fill="hold" grpId="0" id="51" nodeType="withEffect" presetClass="entr" presetID="10" presetSubtype="0">
                                  <p:stCondLst>
                                    <p:cond delay="400"/>
                                  </p:stCondLst>
                                  <p:childTnLst>
                                    <p:set>
                                      <p:cBhvr>
                                        <p:cTn dur="1" fill="hold" id="52">
                                          <p:stCondLst>
                                            <p:cond delay="0"/>
                                          </p:stCondLst>
                                        </p:cTn>
                                        <p:tgtEl>
                                          <p:spTgt spid="49"/>
                                        </p:tgtEl>
                                        <p:attrNameLst>
                                          <p:attrName>style.visibility</p:attrName>
                                        </p:attrNameLst>
                                      </p:cBhvr>
                                      <p:to>
                                        <p:strVal val="visible"/>
                                      </p:to>
                                    </p:set>
                                    <p:animEffect filter="fade" transition="in">
                                      <p:cBhvr>
                                        <p:cTn dur="500" id="53"/>
                                        <p:tgtEl>
                                          <p:spTgt spid="49"/>
                                        </p:tgtEl>
                                      </p:cBhvr>
                                    </p:animEffect>
                                  </p:childTnLst>
                                </p:cTn>
                              </p:par>
                              <p:par>
                                <p:cTn fill="hold" grpId="0" id="54" nodeType="withEffect" presetClass="entr" presetID="10" presetSubtype="0">
                                  <p:stCondLst>
                                    <p:cond delay="600"/>
                                  </p:stCondLst>
                                  <p:childTnLst>
                                    <p:set>
                                      <p:cBhvr>
                                        <p:cTn dur="1" fill="hold" id="55">
                                          <p:stCondLst>
                                            <p:cond delay="0"/>
                                          </p:stCondLst>
                                        </p:cTn>
                                        <p:tgtEl>
                                          <p:spTgt spid="52"/>
                                        </p:tgtEl>
                                        <p:attrNameLst>
                                          <p:attrName>style.visibility</p:attrName>
                                        </p:attrNameLst>
                                      </p:cBhvr>
                                      <p:to>
                                        <p:strVal val="visible"/>
                                      </p:to>
                                    </p:set>
                                    <p:animEffect filter="fade" transition="in">
                                      <p:cBhvr>
                                        <p:cTn dur="500" id="56"/>
                                        <p:tgtEl>
                                          <p:spTgt spid="52"/>
                                        </p:tgtEl>
                                      </p:cBhvr>
                                    </p:animEffect>
                                  </p:childTnLst>
                                </p:cTn>
                              </p:par>
                              <p:par>
                                <p:cTn fill="hold" grpId="0" id="57" nodeType="withEffect" presetClass="entr" presetID="10" presetSubtype="0">
                                  <p:stCondLst>
                                    <p:cond delay="600"/>
                                  </p:stCondLst>
                                  <p:childTnLst>
                                    <p:set>
                                      <p:cBhvr>
                                        <p:cTn dur="1" fill="hold" id="58">
                                          <p:stCondLst>
                                            <p:cond delay="0"/>
                                          </p:stCondLst>
                                        </p:cTn>
                                        <p:tgtEl>
                                          <p:spTgt spid="53"/>
                                        </p:tgtEl>
                                        <p:attrNameLst>
                                          <p:attrName>style.visibility</p:attrName>
                                        </p:attrNameLst>
                                      </p:cBhvr>
                                      <p:to>
                                        <p:strVal val="visible"/>
                                      </p:to>
                                    </p:set>
                                    <p:animEffect filter="fade" transition="in">
                                      <p:cBhvr>
                                        <p:cTn dur="500" id="59"/>
                                        <p:tgtEl>
                                          <p:spTgt spid="53"/>
                                        </p:tgtEl>
                                      </p:cBhvr>
                                    </p:animEffect>
                                  </p:childTnLst>
                                </p:cTn>
                              </p:par>
                              <p:par>
                                <p:cTn fill="hold" grpId="0" id="60" nodeType="withEffect" presetClass="entr" presetID="10" presetSubtype="0">
                                  <p:stCondLst>
                                    <p:cond delay="600"/>
                                  </p:stCondLst>
                                  <p:childTnLst>
                                    <p:set>
                                      <p:cBhvr>
                                        <p:cTn dur="1" fill="hold" id="61">
                                          <p:stCondLst>
                                            <p:cond delay="0"/>
                                          </p:stCondLst>
                                        </p:cTn>
                                        <p:tgtEl>
                                          <p:spTgt spid="54"/>
                                        </p:tgtEl>
                                        <p:attrNameLst>
                                          <p:attrName>style.visibility</p:attrName>
                                        </p:attrNameLst>
                                      </p:cBhvr>
                                      <p:to>
                                        <p:strVal val="visible"/>
                                      </p:to>
                                    </p:set>
                                    <p:animEffect filter="fade" transition="in">
                                      <p:cBhvr>
                                        <p:cTn dur="500" id="62"/>
                                        <p:tgtEl>
                                          <p:spTgt spid="54"/>
                                        </p:tgtEl>
                                      </p:cBhvr>
                                    </p:animEffect>
                                  </p:childTnLst>
                                </p:cTn>
                              </p:par>
                            </p:childTnLst>
                          </p:cTn>
                        </p:par>
                        <p:par>
                          <p:cTn fill="hold" id="63" nodeType="afterGroup">
                            <p:stCondLst>
                              <p:cond delay="2350"/>
                            </p:stCondLst>
                            <p:childTnLst>
                              <p:par>
                                <p:cTn fill="hold" grpId="0" id="64" nodeType="afterEffect" presetClass="entr" presetID="37" presetSubtype="0">
                                  <p:stCondLst>
                                    <p:cond delay="0"/>
                                  </p:stCondLst>
                                  <p:childTnLst>
                                    <p:set>
                                      <p:cBhvr>
                                        <p:cTn dur="1" fill="hold" id="65">
                                          <p:stCondLst>
                                            <p:cond delay="0"/>
                                          </p:stCondLst>
                                        </p:cTn>
                                        <p:tgtEl>
                                          <p:spTgt spid="40"/>
                                        </p:tgtEl>
                                        <p:attrNameLst>
                                          <p:attrName>style.visibility</p:attrName>
                                        </p:attrNameLst>
                                      </p:cBhvr>
                                      <p:to>
                                        <p:strVal val="visible"/>
                                      </p:to>
                                    </p:set>
                                    <p:animEffect filter="fade" transition="in">
                                      <p:cBhvr>
                                        <p:cTn dur="1000" id="66"/>
                                        <p:tgtEl>
                                          <p:spTgt spid="40"/>
                                        </p:tgtEl>
                                      </p:cBhvr>
                                    </p:animEffect>
                                    <p:anim calcmode="lin" valueType="num">
                                      <p:cBhvr>
                                        <p:cTn dur="1000" fill="hold" id="67"/>
                                        <p:tgtEl>
                                          <p:spTgt spid="40"/>
                                        </p:tgtEl>
                                        <p:attrNameLst>
                                          <p:attrName>ppt_x</p:attrName>
                                        </p:attrNameLst>
                                      </p:cBhvr>
                                      <p:tavLst>
                                        <p:tav tm="0">
                                          <p:val>
                                            <p:strVal val="#ppt_x"/>
                                          </p:val>
                                        </p:tav>
                                        <p:tav tm="100000">
                                          <p:val>
                                            <p:strVal val="#ppt_x"/>
                                          </p:val>
                                        </p:tav>
                                      </p:tavLst>
                                    </p:anim>
                                    <p:anim calcmode="lin" valueType="num">
                                      <p:cBhvr>
                                        <p:cTn decel="100000" dur="900" fill="hold" id="68"/>
                                        <p:tgtEl>
                                          <p:spTgt spid="40"/>
                                        </p:tgtEl>
                                        <p:attrNameLst>
                                          <p:attrName>ppt_y</p:attrName>
                                        </p:attrNameLst>
                                      </p:cBhvr>
                                      <p:tavLst>
                                        <p:tav tm="0">
                                          <p:val>
                                            <p:strVal val="#ppt_y+1"/>
                                          </p:val>
                                        </p:tav>
                                        <p:tav tm="100000">
                                          <p:val>
                                            <p:strVal val="#ppt_y-.03"/>
                                          </p:val>
                                        </p:tav>
                                      </p:tavLst>
                                    </p:anim>
                                    <p:anim calcmode="lin" valueType="num">
                                      <p:cBhvr>
                                        <p:cTn accel="100000" dur="100" fill="hold" id="69">
                                          <p:stCondLst>
                                            <p:cond delay="900"/>
                                          </p:stCondLst>
                                        </p:cTn>
                                        <p:tgtEl>
                                          <p:spTgt spid="40"/>
                                        </p:tgtEl>
                                        <p:attrNameLst>
                                          <p:attrName>ppt_y</p:attrName>
                                        </p:attrNameLst>
                                      </p:cBhvr>
                                      <p:tavLst>
                                        <p:tav tm="0">
                                          <p:val>
                                            <p:strVal val="#ppt_y-.03"/>
                                          </p:val>
                                        </p:tav>
                                        <p:tav tm="100000">
                                          <p:val>
                                            <p:strVal val="#ppt_y"/>
                                          </p:val>
                                        </p:tav>
                                      </p:tavLst>
                                    </p:anim>
                                  </p:childTnLst>
                                </p:cTn>
                              </p:par>
                              <p:par>
                                <p:cTn fill="hold" grpId="0" id="70" nodeType="withEffect" presetClass="entr" presetID="37" presetSubtype="0">
                                  <p:stCondLst>
                                    <p:cond delay="0"/>
                                  </p:stCondLst>
                                  <p:childTnLst>
                                    <p:set>
                                      <p:cBhvr>
                                        <p:cTn dur="1" fill="hold" id="71">
                                          <p:stCondLst>
                                            <p:cond delay="0"/>
                                          </p:stCondLst>
                                        </p:cTn>
                                        <p:tgtEl>
                                          <p:spTgt spid="41"/>
                                        </p:tgtEl>
                                        <p:attrNameLst>
                                          <p:attrName>style.visibility</p:attrName>
                                        </p:attrNameLst>
                                      </p:cBhvr>
                                      <p:to>
                                        <p:strVal val="visible"/>
                                      </p:to>
                                    </p:set>
                                    <p:animEffect filter="fade" transition="in">
                                      <p:cBhvr>
                                        <p:cTn dur="1000" id="72"/>
                                        <p:tgtEl>
                                          <p:spTgt spid="41"/>
                                        </p:tgtEl>
                                      </p:cBhvr>
                                    </p:animEffect>
                                    <p:anim calcmode="lin" valueType="num">
                                      <p:cBhvr>
                                        <p:cTn dur="1000" fill="hold" id="73"/>
                                        <p:tgtEl>
                                          <p:spTgt spid="41"/>
                                        </p:tgtEl>
                                        <p:attrNameLst>
                                          <p:attrName>ppt_x</p:attrName>
                                        </p:attrNameLst>
                                      </p:cBhvr>
                                      <p:tavLst>
                                        <p:tav tm="0">
                                          <p:val>
                                            <p:strVal val="#ppt_x"/>
                                          </p:val>
                                        </p:tav>
                                        <p:tav tm="100000">
                                          <p:val>
                                            <p:strVal val="#ppt_x"/>
                                          </p:val>
                                        </p:tav>
                                      </p:tavLst>
                                    </p:anim>
                                    <p:anim calcmode="lin" valueType="num">
                                      <p:cBhvr>
                                        <p:cTn decel="100000" dur="900" fill="hold" id="74"/>
                                        <p:tgtEl>
                                          <p:spTgt spid="41"/>
                                        </p:tgtEl>
                                        <p:attrNameLst>
                                          <p:attrName>ppt_y</p:attrName>
                                        </p:attrNameLst>
                                      </p:cBhvr>
                                      <p:tavLst>
                                        <p:tav tm="0">
                                          <p:val>
                                            <p:strVal val="#ppt_y+1"/>
                                          </p:val>
                                        </p:tav>
                                        <p:tav tm="100000">
                                          <p:val>
                                            <p:strVal val="#ppt_y-.03"/>
                                          </p:val>
                                        </p:tav>
                                      </p:tavLst>
                                    </p:anim>
                                    <p:anim calcmode="lin" valueType="num">
                                      <p:cBhvr>
                                        <p:cTn accel="100000" dur="100" fill="hold" id="75">
                                          <p:stCondLst>
                                            <p:cond delay="900"/>
                                          </p:stCondLst>
                                        </p:cTn>
                                        <p:tgtEl>
                                          <p:spTgt spid="41"/>
                                        </p:tgtEl>
                                        <p:attrNameLst>
                                          <p:attrName>ppt_y</p:attrName>
                                        </p:attrNameLst>
                                      </p:cBhvr>
                                      <p:tavLst>
                                        <p:tav tm="0">
                                          <p:val>
                                            <p:strVal val="#ppt_y-.03"/>
                                          </p:val>
                                        </p:tav>
                                        <p:tav tm="100000">
                                          <p:val>
                                            <p:strVal val="#ppt_y"/>
                                          </p:val>
                                        </p:tav>
                                      </p:tavLst>
                                    </p:anim>
                                  </p:childTnLst>
                                </p:cTn>
                              </p:par>
                              <p:par>
                                <p:cTn fill="hold" grpId="0" id="76" nodeType="withEffect" presetClass="entr" presetID="37" presetSubtype="0">
                                  <p:stCondLst>
                                    <p:cond delay="300"/>
                                  </p:stCondLst>
                                  <p:childTnLst>
                                    <p:set>
                                      <p:cBhvr>
                                        <p:cTn dur="1" fill="hold" id="77">
                                          <p:stCondLst>
                                            <p:cond delay="0"/>
                                          </p:stCondLst>
                                        </p:cTn>
                                        <p:tgtEl>
                                          <p:spTgt spid="45"/>
                                        </p:tgtEl>
                                        <p:attrNameLst>
                                          <p:attrName>style.visibility</p:attrName>
                                        </p:attrNameLst>
                                      </p:cBhvr>
                                      <p:to>
                                        <p:strVal val="visible"/>
                                      </p:to>
                                    </p:set>
                                    <p:animEffect filter="fade" transition="in">
                                      <p:cBhvr>
                                        <p:cTn dur="1000" id="78"/>
                                        <p:tgtEl>
                                          <p:spTgt spid="45"/>
                                        </p:tgtEl>
                                      </p:cBhvr>
                                    </p:animEffect>
                                    <p:anim calcmode="lin" valueType="num">
                                      <p:cBhvr>
                                        <p:cTn dur="1000" fill="hold" id="79"/>
                                        <p:tgtEl>
                                          <p:spTgt spid="45"/>
                                        </p:tgtEl>
                                        <p:attrNameLst>
                                          <p:attrName>ppt_x</p:attrName>
                                        </p:attrNameLst>
                                      </p:cBhvr>
                                      <p:tavLst>
                                        <p:tav tm="0">
                                          <p:val>
                                            <p:strVal val="#ppt_x"/>
                                          </p:val>
                                        </p:tav>
                                        <p:tav tm="100000">
                                          <p:val>
                                            <p:strVal val="#ppt_x"/>
                                          </p:val>
                                        </p:tav>
                                      </p:tavLst>
                                    </p:anim>
                                    <p:anim calcmode="lin" valueType="num">
                                      <p:cBhvr>
                                        <p:cTn decel="100000" dur="900" fill="hold" id="80"/>
                                        <p:tgtEl>
                                          <p:spTgt spid="45"/>
                                        </p:tgtEl>
                                        <p:attrNameLst>
                                          <p:attrName>ppt_y</p:attrName>
                                        </p:attrNameLst>
                                      </p:cBhvr>
                                      <p:tavLst>
                                        <p:tav tm="0">
                                          <p:val>
                                            <p:strVal val="#ppt_y+1"/>
                                          </p:val>
                                        </p:tav>
                                        <p:tav tm="100000">
                                          <p:val>
                                            <p:strVal val="#ppt_y-.03"/>
                                          </p:val>
                                        </p:tav>
                                      </p:tavLst>
                                    </p:anim>
                                    <p:anim calcmode="lin" valueType="num">
                                      <p:cBhvr>
                                        <p:cTn accel="100000" dur="100" fill="hold" id="81">
                                          <p:stCondLst>
                                            <p:cond delay="900"/>
                                          </p:stCondLst>
                                        </p:cTn>
                                        <p:tgtEl>
                                          <p:spTgt spid="45"/>
                                        </p:tgtEl>
                                        <p:attrNameLst>
                                          <p:attrName>ppt_y</p:attrName>
                                        </p:attrNameLst>
                                      </p:cBhvr>
                                      <p:tavLst>
                                        <p:tav tm="0">
                                          <p:val>
                                            <p:strVal val="#ppt_y-.03"/>
                                          </p:val>
                                        </p:tav>
                                        <p:tav tm="100000">
                                          <p:val>
                                            <p:strVal val="#ppt_y"/>
                                          </p:val>
                                        </p:tav>
                                      </p:tavLst>
                                    </p:anim>
                                  </p:childTnLst>
                                </p:cTn>
                              </p:par>
                              <p:par>
                                <p:cTn fill="hold" grpId="0" id="82" nodeType="withEffect" presetClass="entr" presetID="37" presetSubtype="0">
                                  <p:stCondLst>
                                    <p:cond delay="300"/>
                                  </p:stCondLst>
                                  <p:childTnLst>
                                    <p:set>
                                      <p:cBhvr>
                                        <p:cTn dur="1" fill="hold" id="83">
                                          <p:stCondLst>
                                            <p:cond delay="0"/>
                                          </p:stCondLst>
                                        </p:cTn>
                                        <p:tgtEl>
                                          <p:spTgt spid="46"/>
                                        </p:tgtEl>
                                        <p:attrNameLst>
                                          <p:attrName>style.visibility</p:attrName>
                                        </p:attrNameLst>
                                      </p:cBhvr>
                                      <p:to>
                                        <p:strVal val="visible"/>
                                      </p:to>
                                    </p:set>
                                    <p:animEffect filter="fade" transition="in">
                                      <p:cBhvr>
                                        <p:cTn dur="1000" id="84"/>
                                        <p:tgtEl>
                                          <p:spTgt spid="46"/>
                                        </p:tgtEl>
                                      </p:cBhvr>
                                    </p:animEffect>
                                    <p:anim calcmode="lin" valueType="num">
                                      <p:cBhvr>
                                        <p:cTn dur="1000" fill="hold" id="85"/>
                                        <p:tgtEl>
                                          <p:spTgt spid="46"/>
                                        </p:tgtEl>
                                        <p:attrNameLst>
                                          <p:attrName>ppt_x</p:attrName>
                                        </p:attrNameLst>
                                      </p:cBhvr>
                                      <p:tavLst>
                                        <p:tav tm="0">
                                          <p:val>
                                            <p:strVal val="#ppt_x"/>
                                          </p:val>
                                        </p:tav>
                                        <p:tav tm="100000">
                                          <p:val>
                                            <p:strVal val="#ppt_x"/>
                                          </p:val>
                                        </p:tav>
                                      </p:tavLst>
                                    </p:anim>
                                    <p:anim calcmode="lin" valueType="num">
                                      <p:cBhvr>
                                        <p:cTn decel="100000" dur="900" fill="hold" id="86"/>
                                        <p:tgtEl>
                                          <p:spTgt spid="46"/>
                                        </p:tgtEl>
                                        <p:attrNameLst>
                                          <p:attrName>ppt_y</p:attrName>
                                        </p:attrNameLst>
                                      </p:cBhvr>
                                      <p:tavLst>
                                        <p:tav tm="0">
                                          <p:val>
                                            <p:strVal val="#ppt_y+1"/>
                                          </p:val>
                                        </p:tav>
                                        <p:tav tm="100000">
                                          <p:val>
                                            <p:strVal val="#ppt_y-.03"/>
                                          </p:val>
                                        </p:tav>
                                      </p:tavLst>
                                    </p:anim>
                                    <p:anim calcmode="lin" valueType="num">
                                      <p:cBhvr>
                                        <p:cTn accel="100000" dur="100" fill="hold" id="87">
                                          <p:stCondLst>
                                            <p:cond delay="900"/>
                                          </p:stCondLst>
                                        </p:cTn>
                                        <p:tgtEl>
                                          <p:spTgt spid="46"/>
                                        </p:tgtEl>
                                        <p:attrNameLst>
                                          <p:attrName>ppt_y</p:attrName>
                                        </p:attrNameLst>
                                      </p:cBhvr>
                                      <p:tavLst>
                                        <p:tav tm="0">
                                          <p:val>
                                            <p:strVal val="#ppt_y-.03"/>
                                          </p:val>
                                        </p:tav>
                                        <p:tav tm="100000">
                                          <p:val>
                                            <p:strVal val="#ppt_y"/>
                                          </p:val>
                                        </p:tav>
                                      </p:tavLst>
                                    </p:anim>
                                  </p:childTnLst>
                                </p:cTn>
                              </p:par>
                              <p:par>
                                <p:cTn fill="hold" grpId="0" id="88" nodeType="withEffect" presetClass="entr" presetID="37" presetSubtype="0">
                                  <p:stCondLst>
                                    <p:cond delay="600"/>
                                  </p:stCondLst>
                                  <p:childTnLst>
                                    <p:set>
                                      <p:cBhvr>
                                        <p:cTn dur="1" fill="hold" id="89">
                                          <p:stCondLst>
                                            <p:cond delay="0"/>
                                          </p:stCondLst>
                                        </p:cTn>
                                        <p:tgtEl>
                                          <p:spTgt spid="50"/>
                                        </p:tgtEl>
                                        <p:attrNameLst>
                                          <p:attrName>style.visibility</p:attrName>
                                        </p:attrNameLst>
                                      </p:cBhvr>
                                      <p:to>
                                        <p:strVal val="visible"/>
                                      </p:to>
                                    </p:set>
                                    <p:animEffect filter="fade" transition="in">
                                      <p:cBhvr>
                                        <p:cTn dur="1000" id="90"/>
                                        <p:tgtEl>
                                          <p:spTgt spid="50"/>
                                        </p:tgtEl>
                                      </p:cBhvr>
                                    </p:animEffect>
                                    <p:anim calcmode="lin" valueType="num">
                                      <p:cBhvr>
                                        <p:cTn dur="1000" fill="hold" id="91"/>
                                        <p:tgtEl>
                                          <p:spTgt spid="50"/>
                                        </p:tgtEl>
                                        <p:attrNameLst>
                                          <p:attrName>ppt_x</p:attrName>
                                        </p:attrNameLst>
                                      </p:cBhvr>
                                      <p:tavLst>
                                        <p:tav tm="0">
                                          <p:val>
                                            <p:strVal val="#ppt_x"/>
                                          </p:val>
                                        </p:tav>
                                        <p:tav tm="100000">
                                          <p:val>
                                            <p:strVal val="#ppt_x"/>
                                          </p:val>
                                        </p:tav>
                                      </p:tavLst>
                                    </p:anim>
                                    <p:anim calcmode="lin" valueType="num">
                                      <p:cBhvr>
                                        <p:cTn decel="100000" dur="900" fill="hold" id="92"/>
                                        <p:tgtEl>
                                          <p:spTgt spid="50"/>
                                        </p:tgtEl>
                                        <p:attrNameLst>
                                          <p:attrName>ppt_y</p:attrName>
                                        </p:attrNameLst>
                                      </p:cBhvr>
                                      <p:tavLst>
                                        <p:tav tm="0">
                                          <p:val>
                                            <p:strVal val="#ppt_y+1"/>
                                          </p:val>
                                        </p:tav>
                                        <p:tav tm="100000">
                                          <p:val>
                                            <p:strVal val="#ppt_y-.03"/>
                                          </p:val>
                                        </p:tav>
                                      </p:tavLst>
                                    </p:anim>
                                    <p:anim calcmode="lin" valueType="num">
                                      <p:cBhvr>
                                        <p:cTn accel="100000" dur="100" fill="hold" id="93">
                                          <p:stCondLst>
                                            <p:cond delay="900"/>
                                          </p:stCondLst>
                                        </p:cTn>
                                        <p:tgtEl>
                                          <p:spTgt spid="50"/>
                                        </p:tgtEl>
                                        <p:attrNameLst>
                                          <p:attrName>ppt_y</p:attrName>
                                        </p:attrNameLst>
                                      </p:cBhvr>
                                      <p:tavLst>
                                        <p:tav tm="0">
                                          <p:val>
                                            <p:strVal val="#ppt_y-.03"/>
                                          </p:val>
                                        </p:tav>
                                        <p:tav tm="100000">
                                          <p:val>
                                            <p:strVal val="#ppt_y"/>
                                          </p:val>
                                        </p:tav>
                                      </p:tavLst>
                                    </p:anim>
                                  </p:childTnLst>
                                </p:cTn>
                              </p:par>
                              <p:par>
                                <p:cTn fill="hold" grpId="0" id="94" nodeType="withEffect" presetClass="entr" presetID="37" presetSubtype="0">
                                  <p:stCondLst>
                                    <p:cond delay="600"/>
                                  </p:stCondLst>
                                  <p:childTnLst>
                                    <p:set>
                                      <p:cBhvr>
                                        <p:cTn dur="1" fill="hold" id="95">
                                          <p:stCondLst>
                                            <p:cond delay="0"/>
                                          </p:stCondLst>
                                        </p:cTn>
                                        <p:tgtEl>
                                          <p:spTgt spid="51"/>
                                        </p:tgtEl>
                                        <p:attrNameLst>
                                          <p:attrName>style.visibility</p:attrName>
                                        </p:attrNameLst>
                                      </p:cBhvr>
                                      <p:to>
                                        <p:strVal val="visible"/>
                                      </p:to>
                                    </p:set>
                                    <p:animEffect filter="fade" transition="in">
                                      <p:cBhvr>
                                        <p:cTn dur="1000" id="96"/>
                                        <p:tgtEl>
                                          <p:spTgt spid="51"/>
                                        </p:tgtEl>
                                      </p:cBhvr>
                                    </p:animEffect>
                                    <p:anim calcmode="lin" valueType="num">
                                      <p:cBhvr>
                                        <p:cTn dur="1000" fill="hold" id="97"/>
                                        <p:tgtEl>
                                          <p:spTgt spid="51"/>
                                        </p:tgtEl>
                                        <p:attrNameLst>
                                          <p:attrName>ppt_x</p:attrName>
                                        </p:attrNameLst>
                                      </p:cBhvr>
                                      <p:tavLst>
                                        <p:tav tm="0">
                                          <p:val>
                                            <p:strVal val="#ppt_x"/>
                                          </p:val>
                                        </p:tav>
                                        <p:tav tm="100000">
                                          <p:val>
                                            <p:strVal val="#ppt_x"/>
                                          </p:val>
                                        </p:tav>
                                      </p:tavLst>
                                    </p:anim>
                                    <p:anim calcmode="lin" valueType="num">
                                      <p:cBhvr>
                                        <p:cTn decel="100000" dur="900" fill="hold" id="98"/>
                                        <p:tgtEl>
                                          <p:spTgt spid="51"/>
                                        </p:tgtEl>
                                        <p:attrNameLst>
                                          <p:attrName>ppt_y</p:attrName>
                                        </p:attrNameLst>
                                      </p:cBhvr>
                                      <p:tavLst>
                                        <p:tav tm="0">
                                          <p:val>
                                            <p:strVal val="#ppt_y+1"/>
                                          </p:val>
                                        </p:tav>
                                        <p:tav tm="100000">
                                          <p:val>
                                            <p:strVal val="#ppt_y-.03"/>
                                          </p:val>
                                        </p:tav>
                                      </p:tavLst>
                                    </p:anim>
                                    <p:anim calcmode="lin" valueType="num">
                                      <p:cBhvr>
                                        <p:cTn accel="100000" dur="100" fill="hold" id="99">
                                          <p:stCondLst>
                                            <p:cond delay="900"/>
                                          </p:stCondLst>
                                        </p:cTn>
                                        <p:tgtEl>
                                          <p:spTgt spid="51"/>
                                        </p:tgtEl>
                                        <p:attrNameLst>
                                          <p:attrName>ppt_y</p:attrName>
                                        </p:attrNameLst>
                                      </p:cBhvr>
                                      <p:tavLst>
                                        <p:tav tm="0">
                                          <p:val>
                                            <p:strVal val="#ppt_y-.03"/>
                                          </p:val>
                                        </p:tav>
                                        <p:tav tm="100000">
                                          <p:val>
                                            <p:strVal val="#ppt_y"/>
                                          </p:val>
                                        </p:tav>
                                      </p:tavLst>
                                    </p:anim>
                                  </p:childTnLst>
                                </p:cTn>
                              </p:par>
                              <p:par>
                                <p:cTn fill="hold" grpId="0" id="100" nodeType="withEffect" presetClass="entr" presetID="37" presetSubtype="0">
                                  <p:stCondLst>
                                    <p:cond delay="900"/>
                                  </p:stCondLst>
                                  <p:childTnLst>
                                    <p:set>
                                      <p:cBhvr>
                                        <p:cTn dur="1" fill="hold" id="101">
                                          <p:stCondLst>
                                            <p:cond delay="0"/>
                                          </p:stCondLst>
                                        </p:cTn>
                                        <p:tgtEl>
                                          <p:spTgt spid="55"/>
                                        </p:tgtEl>
                                        <p:attrNameLst>
                                          <p:attrName>style.visibility</p:attrName>
                                        </p:attrNameLst>
                                      </p:cBhvr>
                                      <p:to>
                                        <p:strVal val="visible"/>
                                      </p:to>
                                    </p:set>
                                    <p:animEffect filter="fade" transition="in">
                                      <p:cBhvr>
                                        <p:cTn dur="1000" id="102"/>
                                        <p:tgtEl>
                                          <p:spTgt spid="55"/>
                                        </p:tgtEl>
                                      </p:cBhvr>
                                    </p:animEffect>
                                    <p:anim calcmode="lin" valueType="num">
                                      <p:cBhvr>
                                        <p:cTn dur="1000" fill="hold" id="103"/>
                                        <p:tgtEl>
                                          <p:spTgt spid="55"/>
                                        </p:tgtEl>
                                        <p:attrNameLst>
                                          <p:attrName>ppt_x</p:attrName>
                                        </p:attrNameLst>
                                      </p:cBhvr>
                                      <p:tavLst>
                                        <p:tav tm="0">
                                          <p:val>
                                            <p:strVal val="#ppt_x"/>
                                          </p:val>
                                        </p:tav>
                                        <p:tav tm="100000">
                                          <p:val>
                                            <p:strVal val="#ppt_x"/>
                                          </p:val>
                                        </p:tav>
                                      </p:tavLst>
                                    </p:anim>
                                    <p:anim calcmode="lin" valueType="num">
                                      <p:cBhvr>
                                        <p:cTn decel="100000" dur="900" fill="hold" id="104"/>
                                        <p:tgtEl>
                                          <p:spTgt spid="55"/>
                                        </p:tgtEl>
                                        <p:attrNameLst>
                                          <p:attrName>ppt_y</p:attrName>
                                        </p:attrNameLst>
                                      </p:cBhvr>
                                      <p:tavLst>
                                        <p:tav tm="0">
                                          <p:val>
                                            <p:strVal val="#ppt_y+1"/>
                                          </p:val>
                                        </p:tav>
                                        <p:tav tm="100000">
                                          <p:val>
                                            <p:strVal val="#ppt_y-.03"/>
                                          </p:val>
                                        </p:tav>
                                      </p:tavLst>
                                    </p:anim>
                                    <p:anim calcmode="lin" valueType="num">
                                      <p:cBhvr>
                                        <p:cTn accel="100000" dur="100" fill="hold" id="105">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106" nodeType="withEffect" presetClass="entr" presetID="37" presetSubtype="0">
                                  <p:stCondLst>
                                    <p:cond delay="900"/>
                                  </p:stCondLst>
                                  <p:childTnLst>
                                    <p:set>
                                      <p:cBhvr>
                                        <p:cTn dur="1" fill="hold" id="107">
                                          <p:stCondLst>
                                            <p:cond delay="0"/>
                                          </p:stCondLst>
                                        </p:cTn>
                                        <p:tgtEl>
                                          <p:spTgt spid="56"/>
                                        </p:tgtEl>
                                        <p:attrNameLst>
                                          <p:attrName>style.visibility</p:attrName>
                                        </p:attrNameLst>
                                      </p:cBhvr>
                                      <p:to>
                                        <p:strVal val="visible"/>
                                      </p:to>
                                    </p:set>
                                    <p:animEffect filter="fade" transition="in">
                                      <p:cBhvr>
                                        <p:cTn dur="1000" id="108"/>
                                        <p:tgtEl>
                                          <p:spTgt spid="56"/>
                                        </p:tgtEl>
                                      </p:cBhvr>
                                    </p:animEffect>
                                    <p:anim calcmode="lin" valueType="num">
                                      <p:cBhvr>
                                        <p:cTn dur="1000" fill="hold" id="109"/>
                                        <p:tgtEl>
                                          <p:spTgt spid="56"/>
                                        </p:tgtEl>
                                        <p:attrNameLst>
                                          <p:attrName>ppt_x</p:attrName>
                                        </p:attrNameLst>
                                      </p:cBhvr>
                                      <p:tavLst>
                                        <p:tav tm="0">
                                          <p:val>
                                            <p:strVal val="#ppt_x"/>
                                          </p:val>
                                        </p:tav>
                                        <p:tav tm="100000">
                                          <p:val>
                                            <p:strVal val="#ppt_x"/>
                                          </p:val>
                                        </p:tav>
                                      </p:tavLst>
                                    </p:anim>
                                    <p:anim calcmode="lin" valueType="num">
                                      <p:cBhvr>
                                        <p:cTn decel="100000" dur="900" fill="hold" id="110"/>
                                        <p:tgtEl>
                                          <p:spTgt spid="56"/>
                                        </p:tgtEl>
                                        <p:attrNameLst>
                                          <p:attrName>ppt_y</p:attrName>
                                        </p:attrNameLst>
                                      </p:cBhvr>
                                      <p:tavLst>
                                        <p:tav tm="0">
                                          <p:val>
                                            <p:strVal val="#ppt_y+1"/>
                                          </p:val>
                                        </p:tav>
                                        <p:tav tm="100000">
                                          <p:val>
                                            <p:strVal val="#ppt_y-.03"/>
                                          </p:val>
                                        </p:tav>
                                      </p:tavLst>
                                    </p:anim>
                                    <p:anim calcmode="lin" valueType="num">
                                      <p:cBhvr>
                                        <p:cTn accel="100000" dur="100" fill="hold" id="111">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fill="hold" id="112" nodeType="afterGroup">
                            <p:stCondLst>
                              <p:cond delay="4250"/>
                            </p:stCondLst>
                            <p:childTnLst>
                              <p:par>
                                <p:cTn fill="hold" grpId="0" id="113" nodeType="afterEffect" presetClass="entr" presetID="21" presetSubtype="1">
                                  <p:stCondLst>
                                    <p:cond delay="0"/>
                                  </p:stCondLst>
                                  <p:childTnLst>
                                    <p:set>
                                      <p:cBhvr>
                                        <p:cTn dur="1" fill="hold" id="114">
                                          <p:stCondLst>
                                            <p:cond delay="0"/>
                                          </p:stCondLst>
                                        </p:cTn>
                                        <p:tgtEl>
                                          <p:spTgt spid="36"/>
                                        </p:tgtEl>
                                        <p:attrNameLst>
                                          <p:attrName>style.visibility</p:attrName>
                                        </p:attrNameLst>
                                      </p:cBhvr>
                                      <p:to>
                                        <p:strVal val="visible"/>
                                      </p:to>
                                    </p:set>
                                    <p:animEffect filter="wheel(1)" transition="in">
                                      <p:cBhvr>
                                        <p:cTn dur="2000" id="115"/>
                                        <p:tgtEl>
                                          <p:spTgt spid="36"/>
                                        </p:tgtEl>
                                      </p:cBhvr>
                                    </p:animEffect>
                                  </p:childTnLst>
                                </p:cTn>
                              </p:par>
                              <p:par>
                                <p:cTn fill="hold" grpId="0" id="116" nodeType="withEffect" presetClass="entr" presetID="10" presetSubtype="0">
                                  <p:stCondLst>
                                    <p:cond delay="1000"/>
                                  </p:stCondLst>
                                  <p:childTnLst>
                                    <p:set>
                                      <p:cBhvr>
                                        <p:cTn dur="1" fill="hold" id="117">
                                          <p:stCondLst>
                                            <p:cond delay="0"/>
                                          </p:stCondLst>
                                        </p:cTn>
                                        <p:tgtEl>
                                          <p:spTgt spid="57"/>
                                        </p:tgtEl>
                                        <p:attrNameLst>
                                          <p:attrName>style.visibility</p:attrName>
                                        </p:attrNameLst>
                                      </p:cBhvr>
                                      <p:to>
                                        <p:strVal val="visible"/>
                                      </p:to>
                                    </p:set>
                                    <p:animEffect filter="fade" transition="in">
                                      <p:cBhvr>
                                        <p:cTn dur="1000" id="118"/>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32"/>
      <p:bldP grpId="0" spid="33"/>
      <p:bldP grpId="0" spid="34"/>
      <p:bldP grpId="0" spid="35"/>
      <p:bldP grpId="0" spid="58"/>
      <p:bldGraphic grpId="0" spid="36">
        <p:bldAsOne/>
      </p:bldGraphic>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TextBox 5"/>
          <p:cNvSpPr txBox="1"/>
          <p:nvPr/>
        </p:nvSpPr>
        <p:spPr>
          <a:xfrm>
            <a:off x="2135560" y="2565316"/>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a:solidFill>
                  <a:srgbClr val="4F4D50"/>
                </a:solidFill>
                <a:latin charset="-122" panose="02010601030101010101" pitchFamily="2" typeface="方正黑体简体"/>
                <a:ea charset="-122" panose="02010601030101010101" pitchFamily="2" typeface="方正黑体简体"/>
              </a:rPr>
              <a:t>推广商业计划，力争200万元机构投资</a:t>
            </a:r>
          </a:p>
        </p:txBody>
      </p:sp>
      <p:sp>
        <p:nvSpPr>
          <p:cNvPr id="23" name="TextBox 6"/>
          <p:cNvSpPr txBox="1"/>
          <p:nvPr/>
        </p:nvSpPr>
        <p:spPr>
          <a:xfrm>
            <a:off x="2135560" y="3183295"/>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a:solidFill>
                  <a:srgbClr val="4F4D50"/>
                </a:solidFill>
                <a:latin charset="-122" panose="02010601030101010101" pitchFamily="2" typeface="方正黑体简体"/>
                <a:ea charset="-122" panose="02010601030101010101" pitchFamily="2" typeface="方正黑体简体"/>
              </a:rPr>
              <a:t>引入第二战略投资者，融资金额250万元人民币</a:t>
            </a:r>
          </a:p>
        </p:txBody>
      </p:sp>
      <p:sp>
        <p:nvSpPr>
          <p:cNvPr id="24" name="TextBox 8"/>
          <p:cNvSpPr txBox="1"/>
          <p:nvPr/>
        </p:nvSpPr>
        <p:spPr>
          <a:xfrm>
            <a:off x="2135560" y="3781397"/>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a:solidFill>
                  <a:srgbClr val="4F4D50"/>
                </a:solidFill>
                <a:latin charset="-122" panose="02010601030101010101" pitchFamily="2" typeface="方正黑体简体"/>
                <a:ea charset="-122" panose="02010601030101010101" pitchFamily="2" typeface="方正黑体简体"/>
              </a:rPr>
              <a:t>种子轮融资50万人民币</a:t>
            </a:r>
          </a:p>
        </p:txBody>
      </p:sp>
      <p:sp>
        <p:nvSpPr>
          <p:cNvPr id="25" name="TextBox 38"/>
          <p:cNvSpPr txBox="1"/>
          <p:nvPr/>
        </p:nvSpPr>
        <p:spPr>
          <a:xfrm>
            <a:off x="1205795" y="2570188"/>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z="1400">
                <a:solidFill>
                  <a:srgbClr val="4F4D50"/>
                </a:solidFill>
                <a:latin charset="-122" panose="02010601030101010101" pitchFamily="2" typeface="方正黑体简体"/>
                <a:ea charset="-122" panose="02010601030101010101" pitchFamily="2" typeface="方正黑体简体"/>
              </a:rPr>
              <a:t>第一阶段</a:t>
            </a:r>
          </a:p>
        </p:txBody>
      </p:sp>
      <p:sp>
        <p:nvSpPr>
          <p:cNvPr id="26" name="TextBox 39"/>
          <p:cNvSpPr txBox="1"/>
          <p:nvPr/>
        </p:nvSpPr>
        <p:spPr>
          <a:xfrm>
            <a:off x="1205795" y="3175985"/>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z="1400">
                <a:solidFill>
                  <a:srgbClr val="4F4D50"/>
                </a:solidFill>
                <a:latin charset="-122" panose="02010601030101010101" pitchFamily="2" typeface="方正黑体简体"/>
                <a:ea charset="-122" panose="02010601030101010101" pitchFamily="2" typeface="方正黑体简体"/>
              </a:rPr>
              <a:t>第二阶段</a:t>
            </a:r>
          </a:p>
        </p:txBody>
      </p:sp>
      <p:sp>
        <p:nvSpPr>
          <p:cNvPr id="27" name="TextBox 41"/>
          <p:cNvSpPr txBox="1"/>
          <p:nvPr/>
        </p:nvSpPr>
        <p:spPr>
          <a:xfrm>
            <a:off x="1205795" y="3781780"/>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z="1400">
                <a:solidFill>
                  <a:srgbClr val="4F4D50"/>
                </a:solidFill>
                <a:latin charset="-122" panose="02010601030101010101" pitchFamily="2" typeface="方正黑体简体"/>
                <a:ea charset="-122" panose="02010601030101010101" pitchFamily="2" typeface="方正黑体简体"/>
              </a:rPr>
              <a:t>第三阶段</a:t>
            </a:r>
          </a:p>
        </p:txBody>
      </p:sp>
      <p:graphicFrame>
        <p:nvGraphicFramePr>
          <p:cNvPr id="28" name="图表 27"/>
          <p:cNvGraphicFramePr/>
          <p:nvPr>
            <p:extLst>
              <p:ext uri="{D42A27DB-BD31-4B8C-83A1-F6EECF244321}">
                <p14:modId val="1629367900"/>
              </p:ext>
            </p:extLst>
          </p:nvPr>
        </p:nvGraphicFramePr>
        <p:xfrm>
          <a:off x="6875149" y="1811717"/>
          <a:ext cx="4390626" cy="4277014"/>
        </p:xfrm>
        <a:graphic>
          <a:graphicData uri="http://schemas.openxmlformats.org/drawingml/2006/chart">
            <c:chart xmlns:c="http://schemas.openxmlformats.org/drawingml/2006/chart" r:id="rId3"/>
          </a:graphicData>
        </a:graphic>
      </p:graphicFrame>
      <p:sp>
        <p:nvSpPr>
          <p:cNvPr id="29" name="TextBox 38"/>
          <p:cNvSpPr txBox="1"/>
          <p:nvPr/>
        </p:nvSpPr>
        <p:spPr>
          <a:xfrm>
            <a:off x="1205795" y="2020755"/>
            <a:ext cx="1224136" cy="243840"/>
          </a:xfrm>
          <a:prstGeom prst="rect">
            <a:avLst/>
          </a:prstGeom>
          <a:noFill/>
        </p:spPr>
        <p:txBody>
          <a:bodyPr bIns="0" lIns="0" rIns="0" tIns="0" wrap="square">
            <a:spAutoFit/>
          </a:bodyPr>
          <a:lstStyle/>
          <a:p>
            <a:pPr algn="just" fontAlgn="auto">
              <a:spcBef>
                <a:spcPct val="0"/>
              </a:spcBef>
              <a:spcAft>
                <a:spcPct val="0"/>
              </a:spcAft>
              <a:defRPr/>
            </a:pPr>
            <a:r>
              <a:rPr altLang="en-US" lang="zh-CN" sz="1600">
                <a:solidFill>
                  <a:srgbClr val="4F4D50"/>
                </a:solidFill>
                <a:latin charset="-122" panose="02010601030101010101" pitchFamily="2" typeface="方正黑体简体"/>
                <a:ea charset="-122" panose="02010601030101010101" pitchFamily="2" typeface="方正黑体简体"/>
              </a:rPr>
              <a:t>融资计划</a:t>
            </a:r>
          </a:p>
        </p:txBody>
      </p:sp>
      <p:sp>
        <p:nvSpPr>
          <p:cNvPr id="30" name="圆角矩形 29"/>
          <p:cNvSpPr/>
          <p:nvPr/>
        </p:nvSpPr>
        <p:spPr>
          <a:xfrm>
            <a:off x="1163261" y="5192499"/>
            <a:ext cx="1280475" cy="320736"/>
          </a:xfrm>
          <a:prstGeom prst="roundRect">
            <a:avLst>
              <a:gd fmla="val 50000" name="adj"/>
            </a:avLst>
          </a:prstGeom>
          <a:solidFill>
            <a:schemeClr val="bg1"/>
          </a:solidFill>
          <a:ln w="9525">
            <a:no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z="1200">
                <a:solidFill>
                  <a:srgbClr val="4F4D50"/>
                </a:solidFill>
                <a:latin charset="-122" panose="02010601030101010101" pitchFamily="2" typeface="方正黑体简体"/>
                <a:ea charset="-122" panose="02010601030101010101" pitchFamily="2" typeface="方正黑体简体"/>
              </a:rPr>
              <a:t>平台建设</a:t>
            </a:r>
          </a:p>
        </p:txBody>
      </p:sp>
      <p:sp>
        <p:nvSpPr>
          <p:cNvPr id="31" name="圆角矩形 30"/>
          <p:cNvSpPr/>
          <p:nvPr/>
        </p:nvSpPr>
        <p:spPr>
          <a:xfrm>
            <a:off x="2551406" y="5192499"/>
            <a:ext cx="1280475" cy="320736"/>
          </a:xfrm>
          <a:prstGeom prst="roundRect">
            <a:avLst>
              <a:gd fmla="val 50000" name="adj"/>
            </a:avLst>
          </a:prstGeom>
          <a:solidFill>
            <a:srgbClr val="1D4C77"/>
          </a:solidFill>
          <a:ln w="9525">
            <a:no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z="1200">
                <a:solidFill>
                  <a:schemeClr val="bg1"/>
                </a:solidFill>
                <a:latin charset="-122" panose="02010601030101010101" pitchFamily="2" typeface="方正黑体简体"/>
                <a:ea charset="-122" panose="02010601030101010101" pitchFamily="2" typeface="方正黑体简体"/>
              </a:rPr>
              <a:t>产品研发</a:t>
            </a:r>
          </a:p>
        </p:txBody>
      </p:sp>
      <p:sp>
        <p:nvSpPr>
          <p:cNvPr id="32" name="圆角矩形 31"/>
          <p:cNvSpPr/>
          <p:nvPr/>
        </p:nvSpPr>
        <p:spPr>
          <a:xfrm>
            <a:off x="3939551" y="5192499"/>
            <a:ext cx="1280475" cy="320736"/>
          </a:xfrm>
          <a:prstGeom prst="roundRect">
            <a:avLst>
              <a:gd fmla="val 50000" name="adj"/>
            </a:avLst>
          </a:prstGeom>
          <a:solidFill>
            <a:schemeClr val="bg1"/>
          </a:solidFill>
          <a:ln w="9525">
            <a:no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z="1200">
                <a:solidFill>
                  <a:srgbClr val="4F4D50"/>
                </a:solidFill>
                <a:latin charset="-122" panose="02010601030101010101" pitchFamily="2" typeface="方正黑体简体"/>
                <a:ea charset="-122" panose="02010601030101010101" pitchFamily="2" typeface="方正黑体简体"/>
              </a:rPr>
              <a:t>推广运营</a:t>
            </a:r>
          </a:p>
        </p:txBody>
      </p:sp>
      <p:sp>
        <p:nvSpPr>
          <p:cNvPr id="33" name="圆角矩形 32"/>
          <p:cNvSpPr/>
          <p:nvPr/>
        </p:nvSpPr>
        <p:spPr>
          <a:xfrm>
            <a:off x="5327695" y="5192499"/>
            <a:ext cx="1280475" cy="320736"/>
          </a:xfrm>
          <a:prstGeom prst="roundRect">
            <a:avLst>
              <a:gd fmla="val 50000" name="adj"/>
            </a:avLst>
          </a:prstGeom>
          <a:solidFill>
            <a:srgbClr val="1D4C77"/>
          </a:solidFill>
          <a:ln w="9525">
            <a:no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z="1200">
                <a:solidFill>
                  <a:schemeClr val="bg1"/>
                </a:solidFill>
                <a:latin charset="-122" panose="02010601030101010101" pitchFamily="2" typeface="方正黑体简体"/>
                <a:ea charset="-122" panose="02010601030101010101" pitchFamily="2" typeface="方正黑体简体"/>
              </a:rPr>
              <a:t>市场拓展</a:t>
            </a:r>
          </a:p>
        </p:txBody>
      </p:sp>
      <p:sp>
        <p:nvSpPr>
          <p:cNvPr id="34" name="TextBox 38"/>
          <p:cNvSpPr txBox="1"/>
          <p:nvPr/>
        </p:nvSpPr>
        <p:spPr>
          <a:xfrm>
            <a:off x="1205795" y="4592505"/>
            <a:ext cx="1224136" cy="243840"/>
          </a:xfrm>
          <a:prstGeom prst="rect">
            <a:avLst/>
          </a:prstGeom>
          <a:noFill/>
        </p:spPr>
        <p:txBody>
          <a:bodyPr bIns="0" lIns="0" rIns="0" tIns="0" wrap="square">
            <a:spAutoFit/>
          </a:bodyPr>
          <a:lstStyle/>
          <a:p>
            <a:pPr algn="just" fontAlgn="auto">
              <a:spcBef>
                <a:spcPct val="0"/>
              </a:spcBef>
              <a:spcAft>
                <a:spcPct val="0"/>
              </a:spcAft>
              <a:defRPr/>
            </a:pPr>
            <a:r>
              <a:rPr altLang="en-US" lang="zh-CN" sz="1600">
                <a:solidFill>
                  <a:srgbClr val="4F4D50"/>
                </a:solidFill>
                <a:latin charset="-122" panose="02010601030101010101" pitchFamily="2" typeface="方正黑体简体"/>
                <a:ea charset="-122" panose="02010601030101010101" pitchFamily="2" typeface="方正黑体简体"/>
              </a:rPr>
              <a:t>资金用途</a:t>
            </a:r>
          </a:p>
        </p:txBody>
      </p:sp>
      <p:sp>
        <p:nvSpPr>
          <p:cNvPr id="19" name="椭圆 18"/>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04</a:t>
            </a:r>
          </a:p>
        </p:txBody>
      </p:sp>
      <p:sp>
        <p:nvSpPr>
          <p:cNvPr id="37" name="文本框 36"/>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资金预算</a:t>
            </a:r>
          </a:p>
        </p:txBody>
      </p:sp>
      <p:sp>
        <p:nvSpPr>
          <p:cNvPr id="38" name="文本框 37"/>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Tree>
    <p:extLst>
      <p:ext uri="{BB962C8B-B14F-4D97-AF65-F5344CB8AC3E}">
        <p14:creationId val="40507168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0-#ppt_w/2"/>
                                          </p:val>
                                        </p:tav>
                                        <p:tav tm="100000">
                                          <p:val>
                                            <p:strVal val="#ppt_x"/>
                                          </p:val>
                                        </p:tav>
                                      </p:tavLst>
                                    </p:anim>
                                    <p:anim calcmode="lin" valueType="num">
                                      <p:cBhvr additive="base">
                                        <p:cTn dur="750" fill="hold" id="8"/>
                                        <p:tgtEl>
                                          <p:spTgt spid="1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750" fill="hold" id="11"/>
                                        <p:tgtEl>
                                          <p:spTgt spid="35"/>
                                        </p:tgtEl>
                                        <p:attrNameLst>
                                          <p:attrName>ppt_x</p:attrName>
                                        </p:attrNameLst>
                                      </p:cBhvr>
                                      <p:tavLst>
                                        <p:tav tm="0">
                                          <p:val>
                                            <p:strVal val="1+#ppt_w/2"/>
                                          </p:val>
                                        </p:tav>
                                        <p:tav tm="100000">
                                          <p:val>
                                            <p:strVal val="#ppt_x"/>
                                          </p:val>
                                        </p:tav>
                                      </p:tavLst>
                                    </p:anim>
                                    <p:anim calcmode="lin" valueType="num">
                                      <p:cBhvr additive="base">
                                        <p:cTn dur="750" fill="hold" id="12"/>
                                        <p:tgtEl>
                                          <p:spTgt spid="35"/>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6"/>
                                        </p:tgtEl>
                                        <p:attrNameLst>
                                          <p:attrName>style.visibility</p:attrName>
                                        </p:attrNameLst>
                                      </p:cBhvr>
                                      <p:to>
                                        <p:strVal val="visible"/>
                                      </p:to>
                                    </p:set>
                                    <p:anim calcmode="lin" valueType="num">
                                      <p:cBhvr>
                                        <p:cTn dur="500" fill="hold" id="15"/>
                                        <p:tgtEl>
                                          <p:spTgt spid="36"/>
                                        </p:tgtEl>
                                        <p:attrNameLst>
                                          <p:attrName>ppt_w</p:attrName>
                                        </p:attrNameLst>
                                      </p:cBhvr>
                                      <p:tavLst>
                                        <p:tav tm="0">
                                          <p:val>
                                            <p:fltVal val="0"/>
                                          </p:val>
                                        </p:tav>
                                        <p:tav tm="100000">
                                          <p:val>
                                            <p:strVal val="#ppt_w"/>
                                          </p:val>
                                        </p:tav>
                                      </p:tavLst>
                                    </p:anim>
                                    <p:anim calcmode="lin" valueType="num">
                                      <p:cBhvr>
                                        <p:cTn dur="500" fill="hold" id="16"/>
                                        <p:tgtEl>
                                          <p:spTgt spid="36"/>
                                        </p:tgtEl>
                                        <p:attrNameLst>
                                          <p:attrName>ppt_h</p:attrName>
                                        </p:attrNameLst>
                                      </p:cBhvr>
                                      <p:tavLst>
                                        <p:tav tm="0">
                                          <p:val>
                                            <p:fltVal val="0"/>
                                          </p:val>
                                        </p:tav>
                                        <p:tav tm="100000">
                                          <p:val>
                                            <p:strVal val="#ppt_h"/>
                                          </p:val>
                                        </p:tav>
                                      </p:tavLst>
                                    </p:anim>
                                    <p:animEffect filter="fade" transition="in">
                                      <p:cBhvr>
                                        <p:cTn dur="500" id="17"/>
                                        <p:tgtEl>
                                          <p:spTgt spid="36"/>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37"/>
                                        </p:tgtEl>
                                        <p:attrNameLst>
                                          <p:attrName>style.visibility</p:attrName>
                                        </p:attrNameLst>
                                      </p:cBhvr>
                                      <p:to>
                                        <p:strVal val="visible"/>
                                      </p:to>
                                    </p:set>
                                    <p:anim calcmode="lin" valueType="num">
                                      <p:cBhvr additive="base">
                                        <p:cTn dur="500" id="21"/>
                                        <p:tgtEl>
                                          <p:spTgt spid="37"/>
                                        </p:tgtEl>
                                        <p:attrNameLst>
                                          <p:attrName>ppt_y</p:attrName>
                                        </p:attrNameLst>
                                      </p:cBhvr>
                                      <p:tavLst>
                                        <p:tav tm="0">
                                          <p:val>
                                            <p:strVal val="#ppt_y+#ppt_h*1.125000"/>
                                          </p:val>
                                        </p:tav>
                                        <p:tav tm="100000">
                                          <p:val>
                                            <p:strVal val="#ppt_y"/>
                                          </p:val>
                                        </p:tav>
                                      </p:tavLst>
                                    </p:anim>
                                    <p:animEffect filter="wipe(up)" transition="in">
                                      <p:cBhvr>
                                        <p:cTn dur="500" id="22"/>
                                        <p:tgtEl>
                                          <p:spTgt spid="37"/>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38"/>
                                        </p:tgtEl>
                                        <p:attrNameLst>
                                          <p:attrName>style.visibility</p:attrName>
                                        </p:attrNameLst>
                                      </p:cBhvr>
                                      <p:to>
                                        <p:strVal val="visible"/>
                                      </p:to>
                                    </p:set>
                                    <p:animEffect filter="wipe(left)" transition="in">
                                      <p:cBhvr>
                                        <p:cTn dur="500" id="26"/>
                                        <p:tgtEl>
                                          <p:spTgt spid="38"/>
                                        </p:tgtEl>
                                      </p:cBhvr>
                                    </p:animEffect>
                                  </p:childTnLst>
                                </p:cTn>
                              </p:par>
                              <p:par>
                                <p:cTn fill="hold" grpId="0" id="27" nodeType="withEffect" presetClass="entr" presetID="2" presetSubtype="8">
                                  <p:stCondLst>
                                    <p:cond delay="0"/>
                                  </p:stCondLst>
                                  <p:childTnLst>
                                    <p:set>
                                      <p:cBhvr>
                                        <p:cTn dur="1" fill="hold" id="28">
                                          <p:stCondLst>
                                            <p:cond delay="0"/>
                                          </p:stCondLst>
                                        </p:cTn>
                                        <p:tgtEl>
                                          <p:spTgt spid="29"/>
                                        </p:tgtEl>
                                        <p:attrNameLst>
                                          <p:attrName>style.visibility</p:attrName>
                                        </p:attrNameLst>
                                      </p:cBhvr>
                                      <p:to>
                                        <p:strVal val="visible"/>
                                      </p:to>
                                    </p:set>
                                    <p:anim calcmode="lin" valueType="num">
                                      <p:cBhvr additive="base">
                                        <p:cTn dur="500" fill="hold" id="29"/>
                                        <p:tgtEl>
                                          <p:spTgt spid="29"/>
                                        </p:tgtEl>
                                        <p:attrNameLst>
                                          <p:attrName>ppt_x</p:attrName>
                                        </p:attrNameLst>
                                      </p:cBhvr>
                                      <p:tavLst>
                                        <p:tav tm="0">
                                          <p:val>
                                            <p:strVal val="0-#ppt_w/2"/>
                                          </p:val>
                                        </p:tav>
                                        <p:tav tm="100000">
                                          <p:val>
                                            <p:strVal val="#ppt_x"/>
                                          </p:val>
                                        </p:tav>
                                      </p:tavLst>
                                    </p:anim>
                                    <p:anim calcmode="lin" valueType="num">
                                      <p:cBhvr additive="base">
                                        <p:cTn dur="500" fill="hold" id="30"/>
                                        <p:tgtEl>
                                          <p:spTgt spid="29"/>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1750"/>
                            </p:stCondLst>
                            <p:childTnLst>
                              <p:par>
                                <p:cTn fill="hold" grpId="0" id="32" nodeType="afterEffect" presetClass="entr" presetID="53" presetSubtype="0">
                                  <p:stCondLst>
                                    <p:cond delay="0"/>
                                  </p:stCondLst>
                                  <p:childTnLst>
                                    <p:set>
                                      <p:cBhvr>
                                        <p:cTn dur="1" fill="hold" id="33">
                                          <p:stCondLst>
                                            <p:cond delay="0"/>
                                          </p:stCondLst>
                                        </p:cTn>
                                        <p:tgtEl>
                                          <p:spTgt spid="25"/>
                                        </p:tgtEl>
                                        <p:attrNameLst>
                                          <p:attrName>style.visibility</p:attrName>
                                        </p:attrNameLst>
                                      </p:cBhvr>
                                      <p:to>
                                        <p:strVal val="visible"/>
                                      </p:to>
                                    </p:set>
                                    <p:anim calcmode="lin" valueType="num">
                                      <p:cBhvr>
                                        <p:cTn dur="500" fill="hold" id="34"/>
                                        <p:tgtEl>
                                          <p:spTgt spid="25"/>
                                        </p:tgtEl>
                                        <p:attrNameLst>
                                          <p:attrName>ppt_w</p:attrName>
                                        </p:attrNameLst>
                                      </p:cBhvr>
                                      <p:tavLst>
                                        <p:tav tm="0">
                                          <p:val>
                                            <p:fltVal val="0"/>
                                          </p:val>
                                        </p:tav>
                                        <p:tav tm="100000">
                                          <p:val>
                                            <p:strVal val="#ppt_w"/>
                                          </p:val>
                                        </p:tav>
                                      </p:tavLst>
                                    </p:anim>
                                    <p:anim calcmode="lin" valueType="num">
                                      <p:cBhvr>
                                        <p:cTn dur="500" fill="hold" id="35"/>
                                        <p:tgtEl>
                                          <p:spTgt spid="25"/>
                                        </p:tgtEl>
                                        <p:attrNameLst>
                                          <p:attrName>ppt_h</p:attrName>
                                        </p:attrNameLst>
                                      </p:cBhvr>
                                      <p:tavLst>
                                        <p:tav tm="0">
                                          <p:val>
                                            <p:fltVal val="0"/>
                                          </p:val>
                                        </p:tav>
                                        <p:tav tm="100000">
                                          <p:val>
                                            <p:strVal val="#ppt_h"/>
                                          </p:val>
                                        </p:tav>
                                      </p:tavLst>
                                    </p:anim>
                                    <p:animEffect filter="fade" transition="in">
                                      <p:cBhvr>
                                        <p:cTn dur="500" id="36"/>
                                        <p:tgtEl>
                                          <p:spTgt spid="25"/>
                                        </p:tgtEl>
                                      </p:cBhvr>
                                    </p:animEffect>
                                  </p:childTnLst>
                                </p:cTn>
                              </p:par>
                              <p:par>
                                <p:cTn fill="hold" grpId="0" id="37" nodeType="withEffect" presetClass="entr" presetID="10" presetSubtype="0">
                                  <p:stCondLst>
                                    <p:cond delay="300"/>
                                  </p:stCondLst>
                                  <p:childTnLst>
                                    <p:set>
                                      <p:cBhvr>
                                        <p:cTn dur="1" fill="hold" id="38">
                                          <p:stCondLst>
                                            <p:cond delay="0"/>
                                          </p:stCondLst>
                                        </p:cTn>
                                        <p:tgtEl>
                                          <p:spTgt spid="26"/>
                                        </p:tgtEl>
                                        <p:attrNameLst>
                                          <p:attrName>style.visibility</p:attrName>
                                        </p:attrNameLst>
                                      </p:cBhvr>
                                      <p:to>
                                        <p:strVal val="visible"/>
                                      </p:to>
                                    </p:set>
                                    <p:animEffect filter="fade" transition="in">
                                      <p:cBhvr>
                                        <p:cTn dur="500" id="39"/>
                                        <p:tgtEl>
                                          <p:spTgt spid="26"/>
                                        </p:tgtEl>
                                      </p:cBhvr>
                                    </p:animEffect>
                                  </p:childTnLst>
                                </p:cTn>
                              </p:par>
                              <p:par>
                                <p:cTn fill="hold" grpId="0" id="40" nodeType="withEffect" presetClass="entr" presetID="10" presetSubtype="0">
                                  <p:stCondLst>
                                    <p:cond delay="600"/>
                                  </p:stCondLst>
                                  <p:childTnLst>
                                    <p:set>
                                      <p:cBhvr>
                                        <p:cTn dur="1" fill="hold" id="41">
                                          <p:stCondLst>
                                            <p:cond delay="0"/>
                                          </p:stCondLst>
                                        </p:cTn>
                                        <p:tgtEl>
                                          <p:spTgt spid="27"/>
                                        </p:tgtEl>
                                        <p:attrNameLst>
                                          <p:attrName>style.visibility</p:attrName>
                                        </p:attrNameLst>
                                      </p:cBhvr>
                                      <p:to>
                                        <p:strVal val="visible"/>
                                      </p:to>
                                    </p:set>
                                    <p:animEffect filter="fade" transition="in">
                                      <p:cBhvr>
                                        <p:cTn dur="500" id="42"/>
                                        <p:tgtEl>
                                          <p:spTgt spid="27"/>
                                        </p:tgtEl>
                                      </p:cBhvr>
                                    </p:animEffect>
                                  </p:childTnLst>
                                </p:cTn>
                              </p:par>
                            </p:childTnLst>
                          </p:cTn>
                        </p:par>
                        <p:par>
                          <p:cTn fill="hold" id="43" nodeType="afterGroup">
                            <p:stCondLst>
                              <p:cond delay="2850"/>
                            </p:stCondLst>
                            <p:childTnLst>
                              <p:par>
                                <p:cTn fill="hold" grpId="0" id="44" nodeType="afterEffect" presetClass="entr" presetID="22" presetSubtype="8">
                                  <p:stCondLst>
                                    <p:cond delay="0"/>
                                  </p:stCondLst>
                                  <p:childTnLst>
                                    <p:set>
                                      <p:cBhvr>
                                        <p:cTn dur="1" fill="hold" id="45">
                                          <p:stCondLst>
                                            <p:cond delay="0"/>
                                          </p:stCondLst>
                                        </p:cTn>
                                        <p:tgtEl>
                                          <p:spTgt spid="22"/>
                                        </p:tgtEl>
                                        <p:attrNameLst>
                                          <p:attrName>style.visibility</p:attrName>
                                        </p:attrNameLst>
                                      </p:cBhvr>
                                      <p:to>
                                        <p:strVal val="visible"/>
                                      </p:to>
                                    </p:set>
                                    <p:animEffect filter="wipe(left)" transition="in">
                                      <p:cBhvr>
                                        <p:cTn dur="500" id="46"/>
                                        <p:tgtEl>
                                          <p:spTgt spid="22"/>
                                        </p:tgtEl>
                                      </p:cBhvr>
                                    </p:animEffect>
                                  </p:childTnLst>
                                </p:cTn>
                              </p:par>
                            </p:childTnLst>
                          </p:cTn>
                        </p:par>
                        <p:par>
                          <p:cTn fill="hold" id="47" nodeType="afterGroup">
                            <p:stCondLst>
                              <p:cond delay="3350"/>
                            </p:stCondLst>
                            <p:childTnLst>
                              <p:par>
                                <p:cTn fill="hold" grpId="0" id="48" nodeType="afterEffect" presetClass="entr" presetID="22" presetSubtype="8">
                                  <p:stCondLst>
                                    <p:cond delay="0"/>
                                  </p:stCondLst>
                                  <p:childTnLst>
                                    <p:set>
                                      <p:cBhvr>
                                        <p:cTn dur="1" fill="hold" id="49">
                                          <p:stCondLst>
                                            <p:cond delay="0"/>
                                          </p:stCondLst>
                                        </p:cTn>
                                        <p:tgtEl>
                                          <p:spTgt spid="23"/>
                                        </p:tgtEl>
                                        <p:attrNameLst>
                                          <p:attrName>style.visibility</p:attrName>
                                        </p:attrNameLst>
                                      </p:cBhvr>
                                      <p:to>
                                        <p:strVal val="visible"/>
                                      </p:to>
                                    </p:set>
                                    <p:animEffect filter="wipe(left)" transition="in">
                                      <p:cBhvr>
                                        <p:cTn dur="500" id="50"/>
                                        <p:tgtEl>
                                          <p:spTgt spid="23"/>
                                        </p:tgtEl>
                                      </p:cBhvr>
                                    </p:animEffect>
                                  </p:childTnLst>
                                </p:cTn>
                              </p:par>
                            </p:childTnLst>
                          </p:cTn>
                        </p:par>
                        <p:par>
                          <p:cTn fill="hold" id="51" nodeType="afterGroup">
                            <p:stCondLst>
                              <p:cond delay="3850"/>
                            </p:stCondLst>
                            <p:childTnLst>
                              <p:par>
                                <p:cTn fill="hold" grpId="0" id="52" nodeType="afterEffect" presetClass="entr" presetID="22" presetSubtype="8">
                                  <p:stCondLst>
                                    <p:cond delay="0"/>
                                  </p:stCondLst>
                                  <p:childTnLst>
                                    <p:set>
                                      <p:cBhvr>
                                        <p:cTn dur="1" fill="hold" id="53">
                                          <p:stCondLst>
                                            <p:cond delay="0"/>
                                          </p:stCondLst>
                                        </p:cTn>
                                        <p:tgtEl>
                                          <p:spTgt spid="24"/>
                                        </p:tgtEl>
                                        <p:attrNameLst>
                                          <p:attrName>style.visibility</p:attrName>
                                        </p:attrNameLst>
                                      </p:cBhvr>
                                      <p:to>
                                        <p:strVal val="visible"/>
                                      </p:to>
                                    </p:set>
                                    <p:animEffect filter="wipe(left)" transition="in">
                                      <p:cBhvr>
                                        <p:cTn dur="500" id="54"/>
                                        <p:tgtEl>
                                          <p:spTgt spid="24"/>
                                        </p:tgtEl>
                                      </p:cBhvr>
                                    </p:animEffect>
                                  </p:childTnLst>
                                </p:cTn>
                              </p:par>
                            </p:childTnLst>
                          </p:cTn>
                        </p:par>
                        <p:par>
                          <p:cTn fill="hold" id="55" nodeType="afterGroup">
                            <p:stCondLst>
                              <p:cond delay="4350"/>
                            </p:stCondLst>
                            <p:childTnLst>
                              <p:par>
                                <p:cTn fill="hold" grpId="0" id="56" nodeType="afterEffect" presetClass="entr" presetID="2" presetSubtype="8">
                                  <p:stCondLst>
                                    <p:cond delay="0"/>
                                  </p:stCondLst>
                                  <p:childTnLst>
                                    <p:set>
                                      <p:cBhvr>
                                        <p:cTn dur="1" fill="hold" id="57">
                                          <p:stCondLst>
                                            <p:cond delay="0"/>
                                          </p:stCondLst>
                                        </p:cTn>
                                        <p:tgtEl>
                                          <p:spTgt spid="34"/>
                                        </p:tgtEl>
                                        <p:attrNameLst>
                                          <p:attrName>style.visibility</p:attrName>
                                        </p:attrNameLst>
                                      </p:cBhvr>
                                      <p:to>
                                        <p:strVal val="visible"/>
                                      </p:to>
                                    </p:set>
                                    <p:anim calcmode="lin" valueType="num">
                                      <p:cBhvr additive="base">
                                        <p:cTn dur="500" fill="hold" id="58"/>
                                        <p:tgtEl>
                                          <p:spTgt spid="34"/>
                                        </p:tgtEl>
                                        <p:attrNameLst>
                                          <p:attrName>ppt_x</p:attrName>
                                        </p:attrNameLst>
                                      </p:cBhvr>
                                      <p:tavLst>
                                        <p:tav tm="0">
                                          <p:val>
                                            <p:strVal val="0-#ppt_w/2"/>
                                          </p:val>
                                        </p:tav>
                                        <p:tav tm="100000">
                                          <p:val>
                                            <p:strVal val="#ppt_x"/>
                                          </p:val>
                                        </p:tav>
                                      </p:tavLst>
                                    </p:anim>
                                    <p:anim calcmode="lin" valueType="num">
                                      <p:cBhvr additive="base">
                                        <p:cTn dur="500" fill="hold" id="59"/>
                                        <p:tgtEl>
                                          <p:spTgt spid="34"/>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4850"/>
                            </p:stCondLst>
                            <p:childTnLst>
                              <p:par>
                                <p:cTn fill="hold" grpId="1" id="61" nodeType="afterEffect" presetClass="entr" presetID="1" presetSubtype="0">
                                  <p:stCondLst>
                                    <p:cond delay="0"/>
                                  </p:stCondLst>
                                  <p:childTnLst>
                                    <p:set>
                                      <p:cBhvr>
                                        <p:cTn dur="1" fill="hold" id="62">
                                          <p:stCondLst>
                                            <p:cond delay="0"/>
                                          </p:stCondLst>
                                        </p:cTn>
                                        <p:tgtEl>
                                          <p:spTgt spid="30"/>
                                        </p:tgtEl>
                                        <p:attrNameLst>
                                          <p:attrName>style.visibility</p:attrName>
                                        </p:attrNameLst>
                                      </p:cBhvr>
                                      <p:to>
                                        <p:strVal val="visible"/>
                                      </p:to>
                                    </p:set>
                                  </p:childTnLst>
                                </p:cTn>
                              </p:par>
                              <p:par>
                                <p:cTn accel="50000" decel="50000" fill="hold" grpId="0" id="63" nodeType="withEffect" presetClass="path" presetID="64" presetSubtype="0">
                                  <p:stCondLst>
                                    <p:cond delay="0"/>
                                  </p:stCondLst>
                                  <p:childTnLst>
                                    <p:animMotion origin="layout" path="M 3.33333E-06 0.25439 L 3.33333E-06 4.44444E-06" pathEditMode="relative" ptsTypes="AA" rAng="0">
                                      <p:cBhvr>
                                        <p:cTn dur="500" fill="hold" id="64"/>
                                        <p:tgtEl>
                                          <p:spTgt spid="30"/>
                                        </p:tgtEl>
                                        <p:attrNameLst>
                                          <p:attrName>ppt_x</p:attrName>
                                          <p:attrName>ppt_y</p:attrName>
                                        </p:attrNameLst>
                                      </p:cBhvr>
                                      <p:rCtr x="0" y="-12731"/>
                                    </p:animMotion>
                                  </p:childTnLst>
                                </p:cTn>
                              </p:par>
                            </p:childTnLst>
                          </p:cTn>
                        </p:par>
                        <p:par>
                          <p:cTn fill="hold" id="65" nodeType="afterGroup">
                            <p:stCondLst>
                              <p:cond delay="5350"/>
                            </p:stCondLst>
                            <p:childTnLst>
                              <p:par>
                                <p:cTn fill="hold" grpId="1" id="66" nodeType="afterEffect" presetClass="entr" presetID="1" presetSubtype="0">
                                  <p:stCondLst>
                                    <p:cond delay="0"/>
                                  </p:stCondLst>
                                  <p:childTnLst>
                                    <p:set>
                                      <p:cBhvr>
                                        <p:cTn dur="1" fill="hold" id="67">
                                          <p:stCondLst>
                                            <p:cond delay="0"/>
                                          </p:stCondLst>
                                        </p:cTn>
                                        <p:tgtEl>
                                          <p:spTgt spid="31"/>
                                        </p:tgtEl>
                                        <p:attrNameLst>
                                          <p:attrName>style.visibility</p:attrName>
                                        </p:attrNameLst>
                                      </p:cBhvr>
                                      <p:to>
                                        <p:strVal val="visible"/>
                                      </p:to>
                                    </p:set>
                                  </p:childTnLst>
                                </p:cTn>
                              </p:par>
                              <p:par>
                                <p:cTn accel="50000" decel="50000" fill="hold" grpId="0" id="68" nodeType="withEffect" presetClass="path" presetID="64" presetSubtype="0">
                                  <p:stCondLst>
                                    <p:cond delay="0"/>
                                  </p:stCondLst>
                                  <p:childTnLst>
                                    <p:animMotion origin="layout" path="M 1.25E-06 0.25439 L 1.25E-06 4.44444E-06" pathEditMode="relative" ptsTypes="AA" rAng="0">
                                      <p:cBhvr>
                                        <p:cTn dur="500" fill="hold" id="69"/>
                                        <p:tgtEl>
                                          <p:spTgt spid="31"/>
                                        </p:tgtEl>
                                        <p:attrNameLst>
                                          <p:attrName>ppt_x</p:attrName>
                                          <p:attrName>ppt_y</p:attrName>
                                        </p:attrNameLst>
                                      </p:cBhvr>
                                      <p:rCtr x="0" y="-12731"/>
                                    </p:animMotion>
                                  </p:childTnLst>
                                </p:cTn>
                              </p:par>
                            </p:childTnLst>
                          </p:cTn>
                        </p:par>
                        <p:par>
                          <p:cTn fill="hold" id="70" nodeType="afterGroup">
                            <p:stCondLst>
                              <p:cond delay="5850"/>
                            </p:stCondLst>
                            <p:childTnLst>
                              <p:par>
                                <p:cTn fill="hold" grpId="1" id="71" nodeType="afterEffect" presetClass="entr" presetID="1" presetSubtype="0">
                                  <p:stCondLst>
                                    <p:cond delay="0"/>
                                  </p:stCondLst>
                                  <p:childTnLst>
                                    <p:set>
                                      <p:cBhvr>
                                        <p:cTn dur="1" fill="hold" id="72">
                                          <p:stCondLst>
                                            <p:cond delay="0"/>
                                          </p:stCondLst>
                                        </p:cTn>
                                        <p:tgtEl>
                                          <p:spTgt spid="32"/>
                                        </p:tgtEl>
                                        <p:attrNameLst>
                                          <p:attrName>style.visibility</p:attrName>
                                        </p:attrNameLst>
                                      </p:cBhvr>
                                      <p:to>
                                        <p:strVal val="visible"/>
                                      </p:to>
                                    </p:set>
                                  </p:childTnLst>
                                </p:cTn>
                              </p:par>
                              <p:par>
                                <p:cTn accel="50000" decel="50000" fill="hold" grpId="0" id="73" nodeType="withEffect" presetClass="path" presetID="64" presetSubtype="0">
                                  <p:stCondLst>
                                    <p:cond delay="0"/>
                                  </p:stCondLst>
                                  <p:childTnLst>
                                    <p:animMotion origin="layout" path="M -1.04167E-06 0.25439 L -1.04167E-06 4.44444E-06" pathEditMode="relative" ptsTypes="AA" rAng="0">
                                      <p:cBhvr>
                                        <p:cTn dur="500" fill="hold" id="74"/>
                                        <p:tgtEl>
                                          <p:spTgt spid="32"/>
                                        </p:tgtEl>
                                        <p:attrNameLst>
                                          <p:attrName>ppt_x</p:attrName>
                                          <p:attrName>ppt_y</p:attrName>
                                        </p:attrNameLst>
                                      </p:cBhvr>
                                      <p:rCtr x="0" y="-12731"/>
                                    </p:animMotion>
                                  </p:childTnLst>
                                </p:cTn>
                              </p:par>
                            </p:childTnLst>
                          </p:cTn>
                        </p:par>
                        <p:par>
                          <p:cTn fill="hold" id="75" nodeType="afterGroup">
                            <p:stCondLst>
                              <p:cond delay="6350"/>
                            </p:stCondLst>
                            <p:childTnLst>
                              <p:par>
                                <p:cTn fill="hold" grpId="1" id="76" nodeType="afterEffect" presetClass="entr" presetID="1" presetSubtype="0">
                                  <p:stCondLst>
                                    <p:cond delay="0"/>
                                  </p:stCondLst>
                                  <p:childTnLst>
                                    <p:set>
                                      <p:cBhvr>
                                        <p:cTn dur="1" fill="hold" id="77">
                                          <p:stCondLst>
                                            <p:cond delay="0"/>
                                          </p:stCondLst>
                                        </p:cTn>
                                        <p:tgtEl>
                                          <p:spTgt spid="33"/>
                                        </p:tgtEl>
                                        <p:attrNameLst>
                                          <p:attrName>style.visibility</p:attrName>
                                        </p:attrNameLst>
                                      </p:cBhvr>
                                      <p:to>
                                        <p:strVal val="visible"/>
                                      </p:to>
                                    </p:set>
                                  </p:childTnLst>
                                </p:cTn>
                              </p:par>
                              <p:par>
                                <p:cTn accel="50000" decel="50000" fill="hold" grpId="0" id="78" nodeType="withEffect" presetClass="path" presetID="64" presetSubtype="0">
                                  <p:stCondLst>
                                    <p:cond delay="0"/>
                                  </p:stCondLst>
                                  <p:childTnLst>
                                    <p:animMotion origin="layout" path="M -3.125E-06 0.25439 L -3.125E-06 4.44444E-06" pathEditMode="relative" ptsTypes="AA" rAng="0">
                                      <p:cBhvr>
                                        <p:cTn dur="500" fill="hold" id="79"/>
                                        <p:tgtEl>
                                          <p:spTgt spid="33"/>
                                        </p:tgtEl>
                                        <p:attrNameLst>
                                          <p:attrName>ppt_x</p:attrName>
                                          <p:attrName>ppt_y</p:attrName>
                                        </p:attrNameLst>
                                      </p:cBhvr>
                                      <p:rCtr x="0" y="-12731"/>
                                    </p:animMotion>
                                  </p:childTnLst>
                                </p:cTn>
                              </p:par>
                            </p:childTnLst>
                          </p:cTn>
                        </p:par>
                        <p:par>
                          <p:cTn fill="hold" id="80" nodeType="afterGroup">
                            <p:stCondLst>
                              <p:cond delay="6850"/>
                            </p:stCondLst>
                            <p:childTnLst>
                              <p:par>
                                <p:cTn fill="hold" grpId="0" id="81" nodeType="afterEffect" presetClass="entr" presetID="10" presetSubtype="0">
                                  <p:stCondLst>
                                    <p:cond delay="0"/>
                                  </p:stCondLst>
                                  <p:childTnLst>
                                    <p:set>
                                      <p:cBhvr>
                                        <p:cTn dur="1" fill="hold" id="82">
                                          <p:stCondLst>
                                            <p:cond delay="0"/>
                                          </p:stCondLst>
                                        </p:cTn>
                                        <p:tgtEl>
                                          <p:spTgt spid="28"/>
                                        </p:tgtEl>
                                        <p:attrNameLst>
                                          <p:attrName>style.visibility</p:attrName>
                                        </p:attrNameLst>
                                      </p:cBhvr>
                                      <p:to>
                                        <p:strVal val="visible"/>
                                      </p:to>
                                    </p:set>
                                    <p:animEffect filter="fade" transition="in">
                                      <p:cBhvr>
                                        <p:cTn dur="1500" id="8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7"/>
      <p:bldP grpId="0" spid="29"/>
      <p:bldP grpId="0" spid="30"/>
      <p:bldP grpId="1" spid="30"/>
      <p:bldP grpId="0" spid="31"/>
      <p:bldP grpId="1" spid="31"/>
      <p:bldP grpId="0" spid="32"/>
      <p:bldP grpId="1" spid="32"/>
      <p:bldP grpId="0" spid="33"/>
      <p:bldP grpId="1" spid="33"/>
      <p:bldP grpId="0" spid="34"/>
      <p:bldP grpId="0" spid="19"/>
      <p:bldP grpId="0" spid="35"/>
      <p:bldP grpId="0" spid="36"/>
      <p:bldP grpId="0" spid="37"/>
      <p:bldP grpId="0" spid="38"/>
      <p:bldGraphic grpId="0" spid="28">
        <p:bldAsOne/>
      </p:bldGraphic>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8" name="图表 7"/>
          <p:cNvGraphicFramePr/>
          <p:nvPr>
            <p:extLst>
              <p:ext uri="{D42A27DB-BD31-4B8C-83A1-F6EECF244321}">
                <p14:modId val="4007592274"/>
              </p:ext>
            </p:extLst>
          </p:nvPr>
        </p:nvGraphicFramePr>
        <p:xfrm>
          <a:off x="-155085" y="1793218"/>
          <a:ext cx="6415884" cy="4277901"/>
        </p:xfrm>
        <a:graphic>
          <a:graphicData uri="http://schemas.openxmlformats.org/drawingml/2006/chart">
            <c:chart xmlns:c="http://schemas.openxmlformats.org/drawingml/2006/chart" r:id="rId3"/>
          </a:graphicData>
        </a:graphic>
      </p:graphicFrame>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9" name="文本框 11"/>
          <p:cNvSpPr txBox="1">
            <a:spLocks noChangeArrowheads="1"/>
          </p:cNvSpPr>
          <p:nvPr/>
        </p:nvSpPr>
        <p:spPr bwMode="auto">
          <a:xfrm>
            <a:off x="922521" y="2458106"/>
            <a:ext cx="2579083" cy="701040"/>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685783" fontAlgn="base">
              <a:spcBef>
                <a:spcPct val="0"/>
              </a:spcBef>
              <a:spcAft>
                <a:spcPct val="0"/>
              </a:spcAft>
            </a:pPr>
            <a:r>
              <a:rPr altLang="zh-CN" lang="en-US" sz="4000">
                <a:solidFill>
                  <a:schemeClr val="bg1"/>
                </a:solidFill>
                <a:latin charset="-122" panose="02010601030101010101" pitchFamily="2" typeface="方正黑体简体"/>
                <a:ea charset="-122" panose="02010601030101010101" pitchFamily="2" typeface="方正黑体简体"/>
                <a:sym charset="0" pitchFamily="34" typeface="Calibri"/>
              </a:rPr>
              <a:t>20%</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2" name="矩形 11"/>
          <p:cNvSpPr/>
          <p:nvPr/>
        </p:nvSpPr>
        <p:spPr>
          <a:xfrm>
            <a:off x="7537450" y="2426094"/>
            <a:ext cx="3913505" cy="1879702"/>
          </a:xfrm>
          <a:prstGeom prst="rect">
            <a:avLst/>
          </a:prstGeom>
        </p:spPr>
        <p:txBody>
          <a:bodyPr wrap="none">
            <a:spAutoFit/>
          </a:bodyPr>
          <a:lstStyle/>
          <a:p>
            <a:pPr algn="r"/>
            <a:r>
              <a:rPr altLang="zh-CN" b="1" lang="en-US" sz="5867">
                <a:solidFill>
                  <a:schemeClr val="bg1">
                    <a:lumMod val="85000"/>
                  </a:schemeClr>
                </a:solidFill>
                <a:latin charset="-122" panose="02010601030101010101" pitchFamily="2" typeface="方正黑体简体"/>
                <a:ea charset="-122" panose="02010601030101010101" pitchFamily="2" typeface="方正黑体简体"/>
                <a:sym charset="0" pitchFamily="34" typeface="Calibri"/>
              </a:rPr>
              <a:t>INVESTMENT</a:t>
            </a:r>
          </a:p>
          <a:p>
            <a:pPr algn="r"/>
            <a:r>
              <a:rPr altLang="zh-CN" b="1" lang="en-US" sz="5867">
                <a:solidFill>
                  <a:schemeClr val="bg1">
                    <a:lumMod val="85000"/>
                  </a:schemeClr>
                </a:solidFill>
                <a:latin charset="-122" panose="02010601030101010101" pitchFamily="2" typeface="方正黑体简体"/>
                <a:ea charset="-122" panose="02010601030101010101" pitchFamily="2" typeface="方正黑体简体"/>
                <a:sym charset="0" pitchFamily="34" typeface="Calibri"/>
              </a:rPr>
              <a:t>RETURN</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4" name="矩形 13"/>
          <p:cNvSpPr/>
          <p:nvPr/>
        </p:nvSpPr>
        <p:spPr>
          <a:xfrm>
            <a:off x="5564225" y="3976109"/>
            <a:ext cx="5886729" cy="883920"/>
          </a:xfrm>
          <a:prstGeom prst="rect">
            <a:avLst/>
          </a:prstGeom>
        </p:spPr>
        <p:txBody>
          <a:bodyPr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5" name="文本框 5"/>
          <p:cNvSpPr txBox="1">
            <a:spLocks noChangeArrowheads="1"/>
          </p:cNvSpPr>
          <p:nvPr/>
        </p:nvSpPr>
        <p:spPr bwMode="auto">
          <a:xfrm>
            <a:off x="5800375" y="3316615"/>
            <a:ext cx="4450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3200">
                <a:solidFill>
                  <a:srgbClr val="4F4D50"/>
                </a:solidFill>
                <a:latin charset="-122" panose="02010601030101010101" pitchFamily="2" typeface="方正黑体简体"/>
                <a:ea charset="-122" panose="02010601030101010101" pitchFamily="2" typeface="方正黑体简体"/>
              </a:rPr>
              <a:t>融资1000W 出让20%股份</a:t>
            </a:r>
          </a:p>
        </p:txBody>
      </p:sp>
      <p:cxnSp>
        <p:nvCxnSpPr>
          <p:cNvPr id="16" name="直接连接符 15"/>
          <p:cNvCxnSpPr/>
          <p:nvPr/>
        </p:nvCxnSpPr>
        <p:spPr>
          <a:xfrm>
            <a:off x="5682499" y="3971787"/>
            <a:ext cx="41350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04</a:t>
            </a:r>
          </a:p>
        </p:txBody>
      </p:sp>
      <p:sp>
        <p:nvSpPr>
          <p:cNvPr id="22" name="文本框 21"/>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融资计划</a:t>
            </a:r>
          </a:p>
        </p:txBody>
      </p:sp>
      <p:sp>
        <p:nvSpPr>
          <p:cNvPr id="23" name="文本框 22"/>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Tree>
    <p:extLst>
      <p:ext uri="{BB962C8B-B14F-4D97-AF65-F5344CB8AC3E}">
        <p14:creationId val="9096430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750" fill="hold" id="7"/>
                                        <p:tgtEl>
                                          <p:spTgt spid="17"/>
                                        </p:tgtEl>
                                        <p:attrNameLst>
                                          <p:attrName>ppt_x</p:attrName>
                                        </p:attrNameLst>
                                      </p:cBhvr>
                                      <p:tavLst>
                                        <p:tav tm="0">
                                          <p:val>
                                            <p:strVal val="0-#ppt_w/2"/>
                                          </p:val>
                                        </p:tav>
                                        <p:tav tm="100000">
                                          <p:val>
                                            <p:strVal val="#ppt_x"/>
                                          </p:val>
                                        </p:tav>
                                      </p:tavLst>
                                    </p:anim>
                                    <p:anim calcmode="lin" valueType="num">
                                      <p:cBhvr additive="base">
                                        <p:cTn dur="750" fill="hold" id="8"/>
                                        <p:tgtEl>
                                          <p:spTgt spid="1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750" fill="hold" id="11"/>
                                        <p:tgtEl>
                                          <p:spTgt spid="18"/>
                                        </p:tgtEl>
                                        <p:attrNameLst>
                                          <p:attrName>ppt_x</p:attrName>
                                        </p:attrNameLst>
                                      </p:cBhvr>
                                      <p:tavLst>
                                        <p:tav tm="0">
                                          <p:val>
                                            <p:strVal val="1+#ppt_w/2"/>
                                          </p:val>
                                        </p:tav>
                                        <p:tav tm="100000">
                                          <p:val>
                                            <p:strVal val="#ppt_x"/>
                                          </p:val>
                                        </p:tav>
                                      </p:tavLst>
                                    </p:anim>
                                    <p:anim calcmode="lin" valueType="num">
                                      <p:cBhvr additive="base">
                                        <p:cTn dur="750" fill="hold" id="12"/>
                                        <p:tgtEl>
                                          <p:spTgt spid="18"/>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19"/>
                                        </p:tgtEl>
                                        <p:attrNameLst>
                                          <p:attrName>style.visibility</p:attrName>
                                        </p:attrNameLst>
                                      </p:cBhvr>
                                      <p:to>
                                        <p:strVal val="visible"/>
                                      </p:to>
                                    </p:set>
                                    <p:anim calcmode="lin" valueType="num">
                                      <p:cBhvr>
                                        <p:cTn dur="500" fill="hold" id="15"/>
                                        <p:tgtEl>
                                          <p:spTgt spid="19"/>
                                        </p:tgtEl>
                                        <p:attrNameLst>
                                          <p:attrName>ppt_w</p:attrName>
                                        </p:attrNameLst>
                                      </p:cBhvr>
                                      <p:tavLst>
                                        <p:tav tm="0">
                                          <p:val>
                                            <p:fltVal val="0"/>
                                          </p:val>
                                        </p:tav>
                                        <p:tav tm="100000">
                                          <p:val>
                                            <p:strVal val="#ppt_w"/>
                                          </p:val>
                                        </p:tav>
                                      </p:tavLst>
                                    </p:anim>
                                    <p:anim calcmode="lin" valueType="num">
                                      <p:cBhvr>
                                        <p:cTn dur="500" fill="hold" id="16"/>
                                        <p:tgtEl>
                                          <p:spTgt spid="19"/>
                                        </p:tgtEl>
                                        <p:attrNameLst>
                                          <p:attrName>ppt_h</p:attrName>
                                        </p:attrNameLst>
                                      </p:cBhvr>
                                      <p:tavLst>
                                        <p:tav tm="0">
                                          <p:val>
                                            <p:fltVal val="0"/>
                                          </p:val>
                                        </p:tav>
                                        <p:tav tm="100000">
                                          <p:val>
                                            <p:strVal val="#ppt_h"/>
                                          </p:val>
                                        </p:tav>
                                      </p:tavLst>
                                    </p:anim>
                                    <p:animEffect filter="fade" transition="in">
                                      <p:cBhvr>
                                        <p:cTn dur="500" id="17"/>
                                        <p:tgtEl>
                                          <p:spTgt spid="19"/>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22"/>
                                        </p:tgtEl>
                                        <p:attrNameLst>
                                          <p:attrName>style.visibility</p:attrName>
                                        </p:attrNameLst>
                                      </p:cBhvr>
                                      <p:to>
                                        <p:strVal val="visible"/>
                                      </p:to>
                                    </p:set>
                                    <p:anim calcmode="lin" valueType="num">
                                      <p:cBhvr additive="base">
                                        <p:cTn dur="500" id="21"/>
                                        <p:tgtEl>
                                          <p:spTgt spid="22"/>
                                        </p:tgtEl>
                                        <p:attrNameLst>
                                          <p:attrName>ppt_y</p:attrName>
                                        </p:attrNameLst>
                                      </p:cBhvr>
                                      <p:tavLst>
                                        <p:tav tm="0">
                                          <p:val>
                                            <p:strVal val="#ppt_y+#ppt_h*1.125000"/>
                                          </p:val>
                                        </p:tav>
                                        <p:tav tm="100000">
                                          <p:val>
                                            <p:strVal val="#ppt_y"/>
                                          </p:val>
                                        </p:tav>
                                      </p:tavLst>
                                    </p:anim>
                                    <p:animEffect filter="wipe(up)" transition="in">
                                      <p:cBhvr>
                                        <p:cTn dur="500" id="22"/>
                                        <p:tgtEl>
                                          <p:spTgt spid="22"/>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23"/>
                                        </p:tgtEl>
                                        <p:attrNameLst>
                                          <p:attrName>style.visibility</p:attrName>
                                        </p:attrNameLst>
                                      </p:cBhvr>
                                      <p:to>
                                        <p:strVal val="visible"/>
                                      </p:to>
                                    </p:set>
                                    <p:animEffect filter="wipe(left)" transition="in">
                                      <p:cBhvr>
                                        <p:cTn dur="500" id="26"/>
                                        <p:tgtEl>
                                          <p:spTgt spid="23"/>
                                        </p:tgtEl>
                                      </p:cBhvr>
                                    </p:animEffect>
                                  </p:childTnLst>
                                </p:cTn>
                              </p:par>
                              <p:par>
                                <p:cTn fill="hold" grpId="0" id="27" nodeType="withEffect" presetClass="entr" presetID="14" presetSubtype="10">
                                  <p:stCondLst>
                                    <p:cond delay="0"/>
                                  </p:stCondLst>
                                  <p:childTnLst>
                                    <p:set>
                                      <p:cBhvr>
                                        <p:cTn dur="1" fill="hold" id="28">
                                          <p:stCondLst>
                                            <p:cond delay="0"/>
                                          </p:stCondLst>
                                        </p:cTn>
                                        <p:tgtEl>
                                          <p:spTgt spid="8"/>
                                        </p:tgtEl>
                                        <p:attrNameLst>
                                          <p:attrName>style.visibility</p:attrName>
                                        </p:attrNameLst>
                                      </p:cBhvr>
                                      <p:to>
                                        <p:strVal val="visible"/>
                                      </p:to>
                                    </p:set>
                                    <p:animEffect filter="randombar(horizontal)" transition="in">
                                      <p:cBhvr>
                                        <p:cTn dur="500" id="29"/>
                                        <p:tgtEl>
                                          <p:spTgt spid="8"/>
                                        </p:tgtEl>
                                      </p:cBhvr>
                                    </p:animEffect>
                                  </p:childTnLst>
                                </p:cTn>
                              </p:par>
                            </p:childTnLst>
                          </p:cTn>
                        </p:par>
                        <p:par>
                          <p:cTn fill="hold" id="30" nodeType="afterGroup">
                            <p:stCondLst>
                              <p:cond delay="1750"/>
                            </p:stCondLst>
                            <p:childTnLst>
                              <p:par>
                                <p:cTn fill="hold" grpId="0" id="31" nodeType="afterEffect" presetClass="entr" presetID="10"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par>
                                <p:cTn fill="hold" grpId="0" id="34" nodeType="withEffect" presetClass="entr" presetID="2" presetSubtype="2">
                                  <p:stCondLst>
                                    <p:cond delay="50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1+#ppt_w/2"/>
                                          </p:val>
                                        </p:tav>
                                        <p:tav tm="100000">
                                          <p:val>
                                            <p:strVal val="#ppt_x"/>
                                          </p:val>
                                        </p:tav>
                                      </p:tavLst>
                                    </p:anim>
                                    <p:anim calcmode="lin" valueType="num">
                                      <p:cBhvr additive="base">
                                        <p:cTn dur="500" fill="hold" id="37"/>
                                        <p:tgtEl>
                                          <p:spTgt spid="14"/>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500"/>
                                  </p:stCondLst>
                                  <p:childTnLst>
                                    <p:set>
                                      <p:cBhvr>
                                        <p:cTn dur="1" fill="hold" id="39">
                                          <p:stCondLst>
                                            <p:cond delay="0"/>
                                          </p:stCondLst>
                                        </p:cTn>
                                        <p:tgtEl>
                                          <p:spTgt spid="15"/>
                                        </p:tgtEl>
                                        <p:attrNameLst>
                                          <p:attrName>style.visibility</p:attrName>
                                        </p:attrNameLst>
                                      </p:cBhvr>
                                      <p:to>
                                        <p:strVal val="visible"/>
                                      </p:to>
                                    </p:set>
                                    <p:anim calcmode="lin" valueType="num">
                                      <p:cBhvr additive="base">
                                        <p:cTn dur="500" fill="hold" id="40"/>
                                        <p:tgtEl>
                                          <p:spTgt spid="15"/>
                                        </p:tgtEl>
                                        <p:attrNameLst>
                                          <p:attrName>ppt_x</p:attrName>
                                        </p:attrNameLst>
                                      </p:cBhvr>
                                      <p:tavLst>
                                        <p:tav tm="0">
                                          <p:val>
                                            <p:strVal val="1+#ppt_w/2"/>
                                          </p:val>
                                        </p:tav>
                                        <p:tav tm="100000">
                                          <p:val>
                                            <p:strVal val="#ppt_x"/>
                                          </p:val>
                                        </p:tav>
                                      </p:tavLst>
                                    </p:anim>
                                    <p:anim calcmode="lin" valueType="num">
                                      <p:cBhvr additive="base">
                                        <p:cTn dur="500" fill="hold" id="41"/>
                                        <p:tgtEl>
                                          <p:spTgt spid="15"/>
                                        </p:tgtEl>
                                        <p:attrNameLst>
                                          <p:attrName>ppt_y</p:attrName>
                                        </p:attrNameLst>
                                      </p:cBhvr>
                                      <p:tavLst>
                                        <p:tav tm="0">
                                          <p:val>
                                            <p:strVal val="#ppt_y"/>
                                          </p:val>
                                        </p:tav>
                                        <p:tav tm="100000">
                                          <p:val>
                                            <p:strVal val="#ppt_y"/>
                                          </p:val>
                                        </p:tav>
                                      </p:tavLst>
                                    </p:anim>
                                  </p:childTnLst>
                                </p:cTn>
                              </p:par>
                              <p:par>
                                <p:cTn fill="hold" id="42" nodeType="withEffect" presetClass="entr" presetID="2" presetSubtype="2">
                                  <p:stCondLst>
                                    <p:cond delay="500"/>
                                  </p:stCondLst>
                                  <p:childTnLst>
                                    <p:set>
                                      <p:cBhvr>
                                        <p:cTn dur="1" fill="hold" id="43">
                                          <p:stCondLst>
                                            <p:cond delay="0"/>
                                          </p:stCondLst>
                                        </p:cTn>
                                        <p:tgtEl>
                                          <p:spTgt spid="16"/>
                                        </p:tgtEl>
                                        <p:attrNameLst>
                                          <p:attrName>style.visibility</p:attrName>
                                        </p:attrNameLst>
                                      </p:cBhvr>
                                      <p:to>
                                        <p:strVal val="visible"/>
                                      </p:to>
                                    </p:set>
                                    <p:anim calcmode="lin" valueType="num">
                                      <p:cBhvr additive="base">
                                        <p:cTn dur="500" fill="hold" id="44"/>
                                        <p:tgtEl>
                                          <p:spTgt spid="16"/>
                                        </p:tgtEl>
                                        <p:attrNameLst>
                                          <p:attrName>ppt_x</p:attrName>
                                        </p:attrNameLst>
                                      </p:cBhvr>
                                      <p:tavLst>
                                        <p:tav tm="0">
                                          <p:val>
                                            <p:strVal val="1+#ppt_w/2"/>
                                          </p:val>
                                        </p:tav>
                                        <p:tav tm="100000">
                                          <p:val>
                                            <p:strVal val="#ppt_x"/>
                                          </p:val>
                                        </p:tav>
                                      </p:tavLst>
                                    </p:anim>
                                    <p:anim calcmode="lin" valueType="num">
                                      <p:cBhvr additive="base">
                                        <p:cTn dur="500" fill="hold" id="45"/>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15"/>
      <p:bldP grpId="0" spid="17"/>
      <p:bldP grpId="0" spid="18"/>
      <p:bldP grpId="0" spid="19"/>
      <p:bldP grpId="0" spid="22"/>
      <p:bldP grpId="0" spid="23"/>
      <p:bldGraphic grpId="0" spid="8">
        <p:bldAsOne/>
      </p:bldGraphic>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10"/>
          <p:cNvSpPr txBox="1"/>
          <p:nvPr/>
        </p:nvSpPr>
        <p:spPr>
          <a:xfrm>
            <a:off x="2046218" y="5253528"/>
            <a:ext cx="2067610" cy="48006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点击输入简要文字内容</a:t>
            </a:r>
          </a:p>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文字内容需概括精炼</a:t>
            </a:r>
          </a:p>
        </p:txBody>
      </p:sp>
      <p:sp>
        <p:nvSpPr>
          <p:cNvPr id="18" name="TextBox 16"/>
          <p:cNvSpPr txBox="1"/>
          <p:nvPr/>
        </p:nvSpPr>
        <p:spPr>
          <a:xfrm>
            <a:off x="5220945" y="5311380"/>
            <a:ext cx="1899945" cy="48006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点击输入简要文字内容</a:t>
            </a:r>
          </a:p>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文字内容需概括精炼</a:t>
            </a:r>
          </a:p>
        </p:txBody>
      </p:sp>
      <p:sp>
        <p:nvSpPr>
          <p:cNvPr id="19" name="TextBox 22"/>
          <p:cNvSpPr txBox="1"/>
          <p:nvPr/>
        </p:nvSpPr>
        <p:spPr>
          <a:xfrm>
            <a:off x="8284563" y="5311380"/>
            <a:ext cx="2091731" cy="48006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点击输入简要文字内容</a:t>
            </a:r>
          </a:p>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文字内容需概括精炼</a:t>
            </a:r>
          </a:p>
        </p:txBody>
      </p:sp>
      <p:sp>
        <p:nvSpPr>
          <p:cNvPr id="22" name="椭圆 21"/>
          <p:cNvSpPr/>
          <p:nvPr/>
        </p:nvSpPr>
        <p:spPr>
          <a:xfrm>
            <a:off x="1854324" y="2679673"/>
            <a:ext cx="2304000" cy="2304000"/>
          </a:xfrm>
          <a:prstGeom prst="ellipse">
            <a:avLst/>
          </a:prstGeom>
          <a:solidFill>
            <a:schemeClr val="bg1"/>
          </a:solid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23" name="TextBox 30"/>
          <p:cNvSpPr txBox="1"/>
          <p:nvPr/>
        </p:nvSpPr>
        <p:spPr>
          <a:xfrm>
            <a:off x="1999627" y="3284826"/>
            <a:ext cx="2073468" cy="650138"/>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2133">
                <a:solidFill>
                  <a:srgbClr val="4F4D50"/>
                </a:solidFill>
                <a:latin charset="-122" panose="02010601030101010101" pitchFamily="2" typeface="方正黑体简体"/>
                <a:ea charset="-122" panose="02010601030101010101" pitchFamily="2" typeface="方正黑体简体"/>
              </a:rPr>
              <a:t>销售额突破</a:t>
            </a:r>
          </a:p>
          <a:p>
            <a:r>
              <a:rPr altLang="en-US" b="0" lang="zh-CN" sz="2133">
                <a:solidFill>
                  <a:srgbClr val="4F4D50"/>
                </a:solidFill>
                <a:latin charset="-122" panose="02010601030101010101" pitchFamily="2" typeface="方正黑体简体"/>
                <a:ea charset="-122" panose="02010601030101010101" pitchFamily="2" typeface="方正黑体简体"/>
              </a:rPr>
              <a:t>5个亿</a:t>
            </a:r>
          </a:p>
        </p:txBody>
      </p:sp>
      <p:sp>
        <p:nvSpPr>
          <p:cNvPr id="24" name="椭圆 23"/>
          <p:cNvSpPr/>
          <p:nvPr/>
        </p:nvSpPr>
        <p:spPr>
          <a:xfrm>
            <a:off x="4951195" y="2671301"/>
            <a:ext cx="2304000" cy="2304000"/>
          </a:xfrm>
          <a:prstGeom prst="ellipse">
            <a:avLst/>
          </a:prstGeom>
          <a:solidFill>
            <a:srgbClr val="1D4C77"/>
          </a:solid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25" name="TextBox 31"/>
          <p:cNvSpPr txBox="1"/>
          <p:nvPr/>
        </p:nvSpPr>
        <p:spPr>
          <a:xfrm>
            <a:off x="5220944" y="3330858"/>
            <a:ext cx="1764501" cy="650138"/>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2133">
                <a:latin charset="-122" panose="02010601030101010101" pitchFamily="2" typeface="方正黑体简体"/>
                <a:ea charset="-122" panose="02010601030101010101" pitchFamily="2" typeface="方正黑体简体"/>
              </a:rPr>
              <a:t>加盟店超过</a:t>
            </a:r>
          </a:p>
          <a:p>
            <a:r>
              <a:rPr altLang="en-US" b="0" lang="zh-CN" sz="2133">
                <a:latin charset="-122" panose="02010601030101010101" pitchFamily="2" typeface="方正黑体简体"/>
                <a:ea charset="-122" panose="02010601030101010101" pitchFamily="2" typeface="方正黑体简体"/>
              </a:rPr>
              <a:t>5千家</a:t>
            </a:r>
          </a:p>
        </p:txBody>
      </p:sp>
      <p:sp>
        <p:nvSpPr>
          <p:cNvPr id="26" name="椭圆 25"/>
          <p:cNvSpPr/>
          <p:nvPr/>
        </p:nvSpPr>
        <p:spPr>
          <a:xfrm>
            <a:off x="8103870" y="2680575"/>
            <a:ext cx="2304000" cy="2304000"/>
          </a:xfrm>
          <a:prstGeom prst="ellipse">
            <a:avLst/>
          </a:prstGeom>
          <a:solidFill>
            <a:schemeClr val="bg1"/>
          </a:solid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27" name="TextBox 32"/>
          <p:cNvSpPr txBox="1"/>
          <p:nvPr/>
        </p:nvSpPr>
        <p:spPr>
          <a:xfrm>
            <a:off x="8369072" y="3352963"/>
            <a:ext cx="1773599" cy="650138"/>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2133">
                <a:solidFill>
                  <a:srgbClr val="4F4D50"/>
                </a:solidFill>
                <a:latin charset="-122" panose="02010601030101010101" pitchFamily="2" typeface="方正黑体简体"/>
                <a:ea charset="-122" panose="02010601030101010101" pitchFamily="2" typeface="方正黑体简体"/>
              </a:rPr>
              <a:t>产品销售覆盖</a:t>
            </a:r>
          </a:p>
          <a:p>
            <a:r>
              <a:rPr altLang="en-US" b="0" lang="zh-CN" sz="2133">
                <a:solidFill>
                  <a:srgbClr val="4F4D50"/>
                </a:solidFill>
                <a:latin charset="-122" panose="02010601030101010101" pitchFamily="2" typeface="方正黑体简体"/>
                <a:ea charset="-122" panose="02010601030101010101" pitchFamily="2" typeface="方正黑体简体"/>
              </a:rPr>
              <a:t>5大洲</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28" name="矩形 27"/>
          <p:cNvSpPr/>
          <p:nvPr/>
        </p:nvSpPr>
        <p:spPr>
          <a:xfrm>
            <a:off x="1662640" y="1814705"/>
            <a:ext cx="8881110" cy="548640"/>
          </a:xfrm>
          <a:prstGeom prst="rect">
            <a:avLst/>
          </a:prstGeom>
        </p:spPr>
        <p:txBody>
          <a:bodyPr wrap="square">
            <a:spAutoFit/>
          </a:bodyPr>
          <a:lstStyle/>
          <a:p>
            <a:pPr algn="ctr">
              <a:lnSpc>
                <a:spcPct val="15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解说所提炼的核心概点击输入简要文字解说解说文字尽量概括精炼</a:t>
            </a:r>
          </a:p>
        </p:txBody>
      </p:sp>
      <p:sp>
        <p:nvSpPr>
          <p:cNvPr id="16" name="椭圆 15"/>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04</a:t>
            </a:r>
          </a:p>
        </p:txBody>
      </p:sp>
      <p:sp>
        <p:nvSpPr>
          <p:cNvPr id="31" name="文本框 30"/>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未来规划</a:t>
            </a:r>
          </a:p>
        </p:txBody>
      </p:sp>
      <p:sp>
        <p:nvSpPr>
          <p:cNvPr id="32" name="文本框 31"/>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Tree>
    <p:extLst>
      <p:ext uri="{BB962C8B-B14F-4D97-AF65-F5344CB8AC3E}">
        <p14:creationId val="27792336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0-#ppt_w/2"/>
                                          </p:val>
                                        </p:tav>
                                        <p:tav tm="100000">
                                          <p:val>
                                            <p:strVal val="#ppt_x"/>
                                          </p:val>
                                        </p:tav>
                                      </p:tavLst>
                                    </p:anim>
                                    <p:anim calcmode="lin" valueType="num">
                                      <p:cBhvr additive="base">
                                        <p:cTn dur="750" fill="hold" id="8"/>
                                        <p:tgtEl>
                                          <p:spTgt spid="1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750" fill="hold" id="11"/>
                                        <p:tgtEl>
                                          <p:spTgt spid="29"/>
                                        </p:tgtEl>
                                        <p:attrNameLst>
                                          <p:attrName>ppt_x</p:attrName>
                                        </p:attrNameLst>
                                      </p:cBhvr>
                                      <p:tavLst>
                                        <p:tav tm="0">
                                          <p:val>
                                            <p:strVal val="1+#ppt_w/2"/>
                                          </p:val>
                                        </p:tav>
                                        <p:tav tm="100000">
                                          <p:val>
                                            <p:strVal val="#ppt_x"/>
                                          </p:val>
                                        </p:tav>
                                      </p:tavLst>
                                    </p:anim>
                                    <p:anim calcmode="lin" valueType="num">
                                      <p:cBhvr additive="base">
                                        <p:cTn dur="750" fill="hold" id="12"/>
                                        <p:tgtEl>
                                          <p:spTgt spid="29"/>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0"/>
                                        </p:tgtEl>
                                        <p:attrNameLst>
                                          <p:attrName>style.visibility</p:attrName>
                                        </p:attrNameLst>
                                      </p:cBhvr>
                                      <p:to>
                                        <p:strVal val="visible"/>
                                      </p:to>
                                    </p:set>
                                    <p:anim calcmode="lin" valueType="num">
                                      <p:cBhvr>
                                        <p:cTn dur="500" fill="hold" id="15"/>
                                        <p:tgtEl>
                                          <p:spTgt spid="30"/>
                                        </p:tgtEl>
                                        <p:attrNameLst>
                                          <p:attrName>ppt_w</p:attrName>
                                        </p:attrNameLst>
                                      </p:cBhvr>
                                      <p:tavLst>
                                        <p:tav tm="0">
                                          <p:val>
                                            <p:fltVal val="0"/>
                                          </p:val>
                                        </p:tav>
                                        <p:tav tm="100000">
                                          <p:val>
                                            <p:strVal val="#ppt_w"/>
                                          </p:val>
                                        </p:tav>
                                      </p:tavLst>
                                    </p:anim>
                                    <p:anim calcmode="lin" valueType="num">
                                      <p:cBhvr>
                                        <p:cTn dur="500" fill="hold" id="16"/>
                                        <p:tgtEl>
                                          <p:spTgt spid="30"/>
                                        </p:tgtEl>
                                        <p:attrNameLst>
                                          <p:attrName>ppt_h</p:attrName>
                                        </p:attrNameLst>
                                      </p:cBhvr>
                                      <p:tavLst>
                                        <p:tav tm="0">
                                          <p:val>
                                            <p:fltVal val="0"/>
                                          </p:val>
                                        </p:tav>
                                        <p:tav tm="100000">
                                          <p:val>
                                            <p:strVal val="#ppt_h"/>
                                          </p:val>
                                        </p:tav>
                                      </p:tavLst>
                                    </p:anim>
                                    <p:animEffect filter="fade" transition="in">
                                      <p:cBhvr>
                                        <p:cTn dur="500" id="17"/>
                                        <p:tgtEl>
                                          <p:spTgt spid="30"/>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31"/>
                                        </p:tgtEl>
                                        <p:attrNameLst>
                                          <p:attrName>style.visibility</p:attrName>
                                        </p:attrNameLst>
                                      </p:cBhvr>
                                      <p:to>
                                        <p:strVal val="visible"/>
                                      </p:to>
                                    </p:set>
                                    <p:anim calcmode="lin" valueType="num">
                                      <p:cBhvr additive="base">
                                        <p:cTn dur="500" id="21"/>
                                        <p:tgtEl>
                                          <p:spTgt spid="31"/>
                                        </p:tgtEl>
                                        <p:attrNameLst>
                                          <p:attrName>ppt_y</p:attrName>
                                        </p:attrNameLst>
                                      </p:cBhvr>
                                      <p:tavLst>
                                        <p:tav tm="0">
                                          <p:val>
                                            <p:strVal val="#ppt_y+#ppt_h*1.125000"/>
                                          </p:val>
                                        </p:tav>
                                        <p:tav tm="100000">
                                          <p:val>
                                            <p:strVal val="#ppt_y"/>
                                          </p:val>
                                        </p:tav>
                                      </p:tavLst>
                                    </p:anim>
                                    <p:animEffect filter="wipe(up)" transition="in">
                                      <p:cBhvr>
                                        <p:cTn dur="500" id="22"/>
                                        <p:tgtEl>
                                          <p:spTgt spid="31"/>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32"/>
                                        </p:tgtEl>
                                        <p:attrNameLst>
                                          <p:attrName>style.visibility</p:attrName>
                                        </p:attrNameLst>
                                      </p:cBhvr>
                                      <p:to>
                                        <p:strVal val="visible"/>
                                      </p:to>
                                    </p:set>
                                    <p:animEffect filter="wipe(left)" transition="in">
                                      <p:cBhvr>
                                        <p:cTn dur="500" id="26"/>
                                        <p:tgtEl>
                                          <p:spTgt spid="32"/>
                                        </p:tgtEl>
                                      </p:cBhvr>
                                    </p:animEffect>
                                  </p:childTnLst>
                                </p:cTn>
                              </p:par>
                            </p:childTnLst>
                          </p:cTn>
                        </p:par>
                        <p:par>
                          <p:cTn fill="hold" id="27" nodeType="afterGroup">
                            <p:stCondLst>
                              <p:cond delay="1750"/>
                            </p:stCondLst>
                            <p:childTnLst>
                              <p:par>
                                <p:cTn fill="hold" grpId="0" id="28" nodeType="afterEffect" presetClass="entr" presetID="42" presetSubtype="0">
                                  <p:stCondLst>
                                    <p:cond delay="0"/>
                                  </p:stCondLst>
                                  <p:childTnLst>
                                    <p:set>
                                      <p:cBhvr>
                                        <p:cTn dur="1" fill="hold" id="29">
                                          <p:stCondLst>
                                            <p:cond delay="0"/>
                                          </p:stCondLst>
                                        </p:cTn>
                                        <p:tgtEl>
                                          <p:spTgt spid="22"/>
                                        </p:tgtEl>
                                        <p:attrNameLst>
                                          <p:attrName>style.visibility</p:attrName>
                                        </p:attrNameLst>
                                      </p:cBhvr>
                                      <p:to>
                                        <p:strVal val="visible"/>
                                      </p:to>
                                    </p:set>
                                    <p:animEffect filter="fade" transition="in">
                                      <p:cBhvr>
                                        <p:cTn dur="1000" id="30"/>
                                        <p:tgtEl>
                                          <p:spTgt spid="22"/>
                                        </p:tgtEl>
                                      </p:cBhvr>
                                    </p:animEffect>
                                    <p:anim calcmode="lin" valueType="num">
                                      <p:cBhvr>
                                        <p:cTn dur="1000" fill="hold" id="31"/>
                                        <p:tgtEl>
                                          <p:spTgt spid="22"/>
                                        </p:tgtEl>
                                        <p:attrNameLst>
                                          <p:attrName>ppt_x</p:attrName>
                                        </p:attrNameLst>
                                      </p:cBhvr>
                                      <p:tavLst>
                                        <p:tav tm="0">
                                          <p:val>
                                            <p:strVal val="#ppt_x"/>
                                          </p:val>
                                        </p:tav>
                                        <p:tav tm="100000">
                                          <p:val>
                                            <p:strVal val="#ppt_x"/>
                                          </p:val>
                                        </p:tav>
                                      </p:tavLst>
                                    </p:anim>
                                    <p:anim calcmode="lin" valueType="num">
                                      <p:cBhvr>
                                        <p:cTn dur="1000" fill="hold" id="32"/>
                                        <p:tgtEl>
                                          <p:spTgt spid="22"/>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1000" id="35"/>
                                        <p:tgtEl>
                                          <p:spTgt spid="23"/>
                                        </p:tgtEl>
                                      </p:cBhvr>
                                    </p:animEffect>
                                    <p:anim calcmode="lin" valueType="num">
                                      <p:cBhvr>
                                        <p:cTn dur="1000" fill="hold" id="36"/>
                                        <p:tgtEl>
                                          <p:spTgt spid="23"/>
                                        </p:tgtEl>
                                        <p:attrNameLst>
                                          <p:attrName>ppt_x</p:attrName>
                                        </p:attrNameLst>
                                      </p:cBhvr>
                                      <p:tavLst>
                                        <p:tav tm="0">
                                          <p:val>
                                            <p:strVal val="#ppt_x"/>
                                          </p:val>
                                        </p:tav>
                                        <p:tav tm="100000">
                                          <p:val>
                                            <p:strVal val="#ppt_x"/>
                                          </p:val>
                                        </p:tav>
                                      </p:tavLst>
                                    </p:anim>
                                    <p:anim calcmode="lin" valueType="num">
                                      <p:cBhvr>
                                        <p:cTn dur="1000" fill="hold" id="37"/>
                                        <p:tgtEl>
                                          <p:spTgt spid="23"/>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250"/>
                                  </p:stCondLst>
                                  <p:childTnLst>
                                    <p:set>
                                      <p:cBhvr>
                                        <p:cTn dur="1" fill="hold" id="39">
                                          <p:stCondLst>
                                            <p:cond delay="0"/>
                                          </p:stCondLst>
                                        </p:cTn>
                                        <p:tgtEl>
                                          <p:spTgt spid="24"/>
                                        </p:tgtEl>
                                        <p:attrNameLst>
                                          <p:attrName>style.visibility</p:attrName>
                                        </p:attrNameLst>
                                      </p:cBhvr>
                                      <p:to>
                                        <p:strVal val="visible"/>
                                      </p:to>
                                    </p:set>
                                    <p:animEffect filter="fade" transition="in">
                                      <p:cBhvr>
                                        <p:cTn dur="1000" id="40"/>
                                        <p:tgtEl>
                                          <p:spTgt spid="24"/>
                                        </p:tgtEl>
                                      </p:cBhvr>
                                    </p:animEffect>
                                    <p:anim calcmode="lin" valueType="num">
                                      <p:cBhvr>
                                        <p:cTn dur="1000" fill="hold" id="41"/>
                                        <p:tgtEl>
                                          <p:spTgt spid="24"/>
                                        </p:tgtEl>
                                        <p:attrNameLst>
                                          <p:attrName>ppt_x</p:attrName>
                                        </p:attrNameLst>
                                      </p:cBhvr>
                                      <p:tavLst>
                                        <p:tav tm="0">
                                          <p:val>
                                            <p:strVal val="#ppt_x"/>
                                          </p:val>
                                        </p:tav>
                                        <p:tav tm="100000">
                                          <p:val>
                                            <p:strVal val="#ppt_x"/>
                                          </p:val>
                                        </p:tav>
                                      </p:tavLst>
                                    </p:anim>
                                    <p:anim calcmode="lin" valueType="num">
                                      <p:cBhvr>
                                        <p:cTn dur="1000" fill="hold" id="42"/>
                                        <p:tgtEl>
                                          <p:spTgt spid="24"/>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250"/>
                                  </p:stCondLst>
                                  <p:childTnLst>
                                    <p:set>
                                      <p:cBhvr>
                                        <p:cTn dur="1" fill="hold" id="44">
                                          <p:stCondLst>
                                            <p:cond delay="0"/>
                                          </p:stCondLst>
                                        </p:cTn>
                                        <p:tgtEl>
                                          <p:spTgt spid="25"/>
                                        </p:tgtEl>
                                        <p:attrNameLst>
                                          <p:attrName>style.visibility</p:attrName>
                                        </p:attrNameLst>
                                      </p:cBhvr>
                                      <p:to>
                                        <p:strVal val="visible"/>
                                      </p:to>
                                    </p:set>
                                    <p:animEffect filter="fade" transition="in">
                                      <p:cBhvr>
                                        <p:cTn dur="1000" id="45"/>
                                        <p:tgtEl>
                                          <p:spTgt spid="25"/>
                                        </p:tgtEl>
                                      </p:cBhvr>
                                    </p:animEffect>
                                    <p:anim calcmode="lin" valueType="num">
                                      <p:cBhvr>
                                        <p:cTn dur="1000" fill="hold" id="46"/>
                                        <p:tgtEl>
                                          <p:spTgt spid="25"/>
                                        </p:tgtEl>
                                        <p:attrNameLst>
                                          <p:attrName>ppt_x</p:attrName>
                                        </p:attrNameLst>
                                      </p:cBhvr>
                                      <p:tavLst>
                                        <p:tav tm="0">
                                          <p:val>
                                            <p:strVal val="#ppt_x"/>
                                          </p:val>
                                        </p:tav>
                                        <p:tav tm="100000">
                                          <p:val>
                                            <p:strVal val="#ppt_x"/>
                                          </p:val>
                                        </p:tav>
                                      </p:tavLst>
                                    </p:anim>
                                    <p:anim calcmode="lin" valueType="num">
                                      <p:cBhvr>
                                        <p:cTn dur="1000" fill="hold" id="47"/>
                                        <p:tgtEl>
                                          <p:spTgt spid="25"/>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500"/>
                                  </p:stCondLst>
                                  <p:childTnLst>
                                    <p:set>
                                      <p:cBhvr>
                                        <p:cTn dur="1" fill="hold" id="49">
                                          <p:stCondLst>
                                            <p:cond delay="0"/>
                                          </p:stCondLst>
                                        </p:cTn>
                                        <p:tgtEl>
                                          <p:spTgt spid="26"/>
                                        </p:tgtEl>
                                        <p:attrNameLst>
                                          <p:attrName>style.visibility</p:attrName>
                                        </p:attrNameLst>
                                      </p:cBhvr>
                                      <p:to>
                                        <p:strVal val="visible"/>
                                      </p:to>
                                    </p:set>
                                    <p:animEffect filter="fade" transition="in">
                                      <p:cBhvr>
                                        <p:cTn dur="1000" id="50"/>
                                        <p:tgtEl>
                                          <p:spTgt spid="26"/>
                                        </p:tgtEl>
                                      </p:cBhvr>
                                    </p:animEffect>
                                    <p:anim calcmode="lin" valueType="num">
                                      <p:cBhvr>
                                        <p:cTn dur="1000" fill="hold" id="51"/>
                                        <p:tgtEl>
                                          <p:spTgt spid="26"/>
                                        </p:tgtEl>
                                        <p:attrNameLst>
                                          <p:attrName>ppt_x</p:attrName>
                                        </p:attrNameLst>
                                      </p:cBhvr>
                                      <p:tavLst>
                                        <p:tav tm="0">
                                          <p:val>
                                            <p:strVal val="#ppt_x"/>
                                          </p:val>
                                        </p:tav>
                                        <p:tav tm="100000">
                                          <p:val>
                                            <p:strVal val="#ppt_x"/>
                                          </p:val>
                                        </p:tav>
                                      </p:tavLst>
                                    </p:anim>
                                    <p:anim calcmode="lin" valueType="num">
                                      <p:cBhvr>
                                        <p:cTn dur="1000" fill="hold" id="52"/>
                                        <p:tgtEl>
                                          <p:spTgt spid="26"/>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500"/>
                                  </p:stCondLst>
                                  <p:childTnLst>
                                    <p:set>
                                      <p:cBhvr>
                                        <p:cTn dur="1" fill="hold" id="54">
                                          <p:stCondLst>
                                            <p:cond delay="0"/>
                                          </p:stCondLst>
                                        </p:cTn>
                                        <p:tgtEl>
                                          <p:spTgt spid="27"/>
                                        </p:tgtEl>
                                        <p:attrNameLst>
                                          <p:attrName>style.visibility</p:attrName>
                                        </p:attrNameLst>
                                      </p:cBhvr>
                                      <p:to>
                                        <p:strVal val="visible"/>
                                      </p:to>
                                    </p:set>
                                    <p:animEffect filter="fade" transition="in">
                                      <p:cBhvr>
                                        <p:cTn dur="1000" id="55"/>
                                        <p:tgtEl>
                                          <p:spTgt spid="27"/>
                                        </p:tgtEl>
                                      </p:cBhvr>
                                    </p:animEffect>
                                    <p:anim calcmode="lin" valueType="num">
                                      <p:cBhvr>
                                        <p:cTn dur="1000" fill="hold" id="56"/>
                                        <p:tgtEl>
                                          <p:spTgt spid="27"/>
                                        </p:tgtEl>
                                        <p:attrNameLst>
                                          <p:attrName>ppt_x</p:attrName>
                                        </p:attrNameLst>
                                      </p:cBhvr>
                                      <p:tavLst>
                                        <p:tav tm="0">
                                          <p:val>
                                            <p:strVal val="#ppt_x"/>
                                          </p:val>
                                        </p:tav>
                                        <p:tav tm="100000">
                                          <p:val>
                                            <p:strVal val="#ppt_x"/>
                                          </p:val>
                                        </p:tav>
                                      </p:tavLst>
                                    </p:anim>
                                    <p:anim calcmode="lin" valueType="num">
                                      <p:cBhvr>
                                        <p:cTn dur="1000" fill="hold" id="57"/>
                                        <p:tgtEl>
                                          <p:spTgt spid="27"/>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3250"/>
                            </p:stCondLst>
                            <p:childTnLst>
                              <p:par>
                                <p:cTn fill="hold" grpId="0" id="59" nodeType="afterEffect" presetClass="entr" presetID="16" presetSubtype="21">
                                  <p:stCondLst>
                                    <p:cond delay="0"/>
                                  </p:stCondLst>
                                  <p:childTnLst>
                                    <p:set>
                                      <p:cBhvr>
                                        <p:cTn dur="1" fill="hold" id="60">
                                          <p:stCondLst>
                                            <p:cond delay="0"/>
                                          </p:stCondLst>
                                        </p:cTn>
                                        <p:tgtEl>
                                          <p:spTgt spid="17"/>
                                        </p:tgtEl>
                                        <p:attrNameLst>
                                          <p:attrName>style.visibility</p:attrName>
                                        </p:attrNameLst>
                                      </p:cBhvr>
                                      <p:to>
                                        <p:strVal val="visible"/>
                                      </p:to>
                                    </p:set>
                                    <p:animEffect filter="barn(inVertical)" transition="in">
                                      <p:cBhvr>
                                        <p:cTn dur="800" id="61"/>
                                        <p:tgtEl>
                                          <p:spTgt spid="17"/>
                                        </p:tgtEl>
                                      </p:cBhvr>
                                    </p:animEffect>
                                  </p:childTnLst>
                                </p:cTn>
                              </p:par>
                              <p:par>
                                <p:cTn fill="hold" grpId="0" id="62" nodeType="withEffect" presetClass="entr" presetID="16" presetSubtype="21">
                                  <p:stCondLst>
                                    <p:cond delay="200"/>
                                  </p:stCondLst>
                                  <p:childTnLst>
                                    <p:set>
                                      <p:cBhvr>
                                        <p:cTn dur="1" fill="hold" id="63">
                                          <p:stCondLst>
                                            <p:cond delay="0"/>
                                          </p:stCondLst>
                                        </p:cTn>
                                        <p:tgtEl>
                                          <p:spTgt spid="18"/>
                                        </p:tgtEl>
                                        <p:attrNameLst>
                                          <p:attrName>style.visibility</p:attrName>
                                        </p:attrNameLst>
                                      </p:cBhvr>
                                      <p:to>
                                        <p:strVal val="visible"/>
                                      </p:to>
                                    </p:set>
                                    <p:animEffect filter="barn(inVertical)" transition="in">
                                      <p:cBhvr>
                                        <p:cTn dur="800" id="64"/>
                                        <p:tgtEl>
                                          <p:spTgt spid="18"/>
                                        </p:tgtEl>
                                      </p:cBhvr>
                                    </p:animEffect>
                                  </p:childTnLst>
                                </p:cTn>
                              </p:par>
                              <p:par>
                                <p:cTn fill="hold" grpId="0" id="65" nodeType="withEffect" presetClass="entr" presetID="16" presetSubtype="21">
                                  <p:stCondLst>
                                    <p:cond delay="400"/>
                                  </p:stCondLst>
                                  <p:childTnLst>
                                    <p:set>
                                      <p:cBhvr>
                                        <p:cTn dur="1" fill="hold" id="66">
                                          <p:stCondLst>
                                            <p:cond delay="0"/>
                                          </p:stCondLst>
                                        </p:cTn>
                                        <p:tgtEl>
                                          <p:spTgt spid="19"/>
                                        </p:tgtEl>
                                        <p:attrNameLst>
                                          <p:attrName>style.visibility</p:attrName>
                                        </p:attrNameLst>
                                      </p:cBhvr>
                                      <p:to>
                                        <p:strVal val="visible"/>
                                      </p:to>
                                    </p:set>
                                    <p:animEffect filter="barn(inVertical)" transition="in">
                                      <p:cBhvr>
                                        <p:cTn dur="800" id="67"/>
                                        <p:tgtEl>
                                          <p:spTgt spid="19"/>
                                        </p:tgtEl>
                                      </p:cBhvr>
                                    </p:animEffect>
                                  </p:childTnLst>
                                </p:cTn>
                              </p:par>
                              <p:par>
                                <p:cTn fill="hold" grpId="0" id="68" nodeType="withEffect" presetClass="entr" presetID="2" presetSubtype="2">
                                  <p:stCondLst>
                                    <p:cond delay="500"/>
                                  </p:stCondLst>
                                  <p:childTnLst>
                                    <p:set>
                                      <p:cBhvr>
                                        <p:cTn dur="1" fill="hold" id="69">
                                          <p:stCondLst>
                                            <p:cond delay="0"/>
                                          </p:stCondLst>
                                        </p:cTn>
                                        <p:tgtEl>
                                          <p:spTgt spid="28"/>
                                        </p:tgtEl>
                                        <p:attrNameLst>
                                          <p:attrName>style.visibility</p:attrName>
                                        </p:attrNameLst>
                                      </p:cBhvr>
                                      <p:to>
                                        <p:strVal val="visible"/>
                                      </p:to>
                                    </p:set>
                                    <p:anim calcmode="lin" valueType="num">
                                      <p:cBhvr additive="base">
                                        <p:cTn dur="500" fill="hold" id="70"/>
                                        <p:tgtEl>
                                          <p:spTgt spid="28"/>
                                        </p:tgtEl>
                                        <p:attrNameLst>
                                          <p:attrName>ppt_x</p:attrName>
                                        </p:attrNameLst>
                                      </p:cBhvr>
                                      <p:tavLst>
                                        <p:tav tm="0">
                                          <p:val>
                                            <p:strVal val="1+#ppt_w/2"/>
                                          </p:val>
                                        </p:tav>
                                        <p:tav tm="100000">
                                          <p:val>
                                            <p:strVal val="#ppt_x"/>
                                          </p:val>
                                        </p:tav>
                                      </p:tavLst>
                                    </p:anim>
                                    <p:anim calcmode="lin" valueType="num">
                                      <p:cBhvr additive="base">
                                        <p:cTn dur="500" fill="hold" id="71"/>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2"/>
      <p:bldP grpId="0" spid="23"/>
      <p:bldP grpId="0" spid="24"/>
      <p:bldP grpId="0" spid="25"/>
      <p:bldP grpId="0" spid="26"/>
      <p:bldP grpId="0" spid="27"/>
      <p:bldP grpId="0" spid="28"/>
      <p:bldP grpId="0" spid="16"/>
      <p:bldP grpId="0" spid="29"/>
      <p:bldP grpId="0" spid="30"/>
      <p:bldP grpId="0" spid="31"/>
      <p:bldP grpId="0" spid="32"/>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1568385" y="2736165"/>
            <a:ext cx="2180492" cy="2180492"/>
          </a:xfrm>
          <a:prstGeom prst="ellipse">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2732025" y="2378610"/>
            <a:ext cx="2895602" cy="2895602"/>
          </a:xfrm>
          <a:prstGeom prst="ellipse">
            <a:avLst/>
          </a:prstGeom>
          <a:blipFill dpi="0" rotWithShape="1">
            <a:blip r:embed="rId3">
              <a:extLst>
                <a:ext uri="{28A0092B-C50C-407E-A947-70E740481C1C}">
                  <a14:useLocalDpi val="0"/>
                </a:ext>
              </a:extLst>
            </a:blip>
            <a:stretch>
              <a:fillRect l="-24962" r="-24962"/>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7">
            <a:extLst>
              <a:ext uri="{FF2B5EF4-FFF2-40B4-BE49-F238E27FC236}">
                <a16:creationId xmlns:a16="http://schemas.microsoft.com/office/drawing/2014/main" id="{8DE6CD62-A5CF-42EF-B6BB-0447C20B7252}"/>
              </a:ext>
            </a:extLst>
          </p:cNvPr>
          <p:cNvSpPr txBox="1"/>
          <p:nvPr/>
        </p:nvSpPr>
        <p:spPr>
          <a:xfrm>
            <a:off x="6680131" y="2954324"/>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企业规划</a:t>
            </a:r>
          </a:p>
        </p:txBody>
      </p:sp>
      <p:sp>
        <p:nvSpPr>
          <p:cNvPr id="7" name="文本框 6">
            <a:extLst>
              <a:ext uri="{FF2B5EF4-FFF2-40B4-BE49-F238E27FC236}">
                <a16:creationId xmlns:a16="http://schemas.microsoft.com/office/drawing/2014/main" id="{503E0C68-DA60-417A-94AF-3E2A39D1D51A}"/>
              </a:ext>
            </a:extLst>
          </p:cNvPr>
          <p:cNvSpPr txBox="1"/>
          <p:nvPr/>
        </p:nvSpPr>
        <p:spPr>
          <a:xfrm>
            <a:off x="6680133" y="3386024"/>
            <a:ext cx="3823744" cy="187452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8" name="TextBox 7">
            <a:extLst>
              <a:ext uri="{FF2B5EF4-FFF2-40B4-BE49-F238E27FC236}">
                <a16:creationId xmlns:a16="http://schemas.microsoft.com/office/drawing/2014/main" id="{8DE6CD62-A5CF-42EF-B6BB-0447C20B7252}"/>
              </a:ext>
            </a:extLst>
          </p:cNvPr>
          <p:cNvSpPr txBox="1"/>
          <p:nvPr/>
        </p:nvSpPr>
        <p:spPr>
          <a:xfrm>
            <a:off x="6680131" y="1800119"/>
            <a:ext cx="2303848" cy="487680"/>
          </a:xfrm>
          <a:prstGeom prst="rect">
            <a:avLst/>
          </a:prstGeom>
          <a:noFill/>
        </p:spPr>
        <p:txBody>
          <a:bodyPr rtlCol="0" wrap="square">
            <a:spAutoFit/>
          </a:bodyPr>
          <a:lstStyle/>
          <a:p>
            <a:pPr>
              <a:lnSpc>
                <a:spcPct val="130000"/>
              </a:lnSpc>
            </a:pPr>
            <a:r>
              <a:rPr altLang="en-US" lang="zh-CN" sz="2000">
                <a:solidFill>
                  <a:srgbClr val="4F4D50"/>
                </a:solidFill>
                <a:latin charset="-122" panose="02010601030101010101" pitchFamily="2" typeface="方正黑体简体"/>
                <a:ea charset="-122" panose="02010601030101010101" pitchFamily="2" typeface="方正黑体简体"/>
                <a:cs typeface="+mn-ea"/>
                <a:sym typeface="+mn-lt"/>
              </a:rPr>
              <a:t>企业目标计划建设</a:t>
            </a:r>
          </a:p>
        </p:txBody>
      </p:sp>
      <p:grpSp>
        <p:nvGrpSpPr>
          <p:cNvPr id="2" name="组合 1"/>
          <p:cNvGrpSpPr/>
          <p:nvPr/>
        </p:nvGrpSpPr>
        <p:grpSpPr>
          <a:xfrm>
            <a:off x="4882538" y="2305744"/>
            <a:ext cx="797170" cy="797170"/>
            <a:chOff x="4882538" y="2305744"/>
            <a:chExt cx="797170" cy="797170"/>
          </a:xfrm>
        </p:grpSpPr>
        <p:sp>
          <p:nvSpPr>
            <p:cNvPr id="5" name="椭圆 4"/>
            <p:cNvSpPr/>
            <p:nvPr/>
          </p:nvSpPr>
          <p:spPr>
            <a:xfrm>
              <a:off x="4882538" y="2305744"/>
              <a:ext cx="797170" cy="797170"/>
            </a:xfrm>
            <a:prstGeom prst="ellipse">
              <a:avLst/>
            </a:prstGeom>
            <a:solidFill>
              <a:srgbClr val="1D4C77"/>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5129310" y="2479375"/>
              <a:ext cx="303626" cy="449909"/>
              <a:chOff x="1788810" y="2276744"/>
              <a:chExt cx="392113" cy="581026"/>
            </a:xfrm>
            <a:solidFill>
              <a:schemeClr val="bg1"/>
            </a:solidFill>
            <a:effectLst/>
          </p:grpSpPr>
          <p:sp>
            <p:nvSpPr>
              <p:cNvPr id="10"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sp>
        <p:nvSpPr>
          <p:cNvPr id="48" name="TextBox 7">
            <a:extLst>
              <a:ext uri="{FF2B5EF4-FFF2-40B4-BE49-F238E27FC236}">
                <a16:creationId xmlns:a16="http://schemas.microsoft.com/office/drawing/2014/main" id="{8DE6CD62-A5CF-42EF-B6BB-0447C20B7252}"/>
              </a:ext>
            </a:extLst>
          </p:cNvPr>
          <p:cNvSpPr txBox="1"/>
          <p:nvPr/>
        </p:nvSpPr>
        <p:spPr>
          <a:xfrm>
            <a:off x="6691561" y="2170524"/>
            <a:ext cx="3138238" cy="309372"/>
          </a:xfrm>
          <a:prstGeom prst="rect">
            <a:avLst/>
          </a:prstGeom>
          <a:noFill/>
        </p:spPr>
        <p:txBody>
          <a:bodyPr rtlCol="0" wrap="square">
            <a:spAutoFit/>
          </a:bodyPr>
          <a:lstStyle/>
          <a:p>
            <a:pPr>
              <a:lnSpc>
                <a:spcPct val="130000"/>
              </a:lnSpc>
            </a:pPr>
            <a:r>
              <a:rPr altLang="zh-CN" lang="en-US" sz="11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Enterprise target construction</a:t>
            </a:r>
          </a:p>
        </p:txBody>
      </p:sp>
      <p:cxnSp>
        <p:nvCxnSpPr>
          <p:cNvPr id="50" name="直接连接符 49"/>
          <p:cNvCxnSpPr/>
          <p:nvPr/>
        </p:nvCxnSpPr>
        <p:spPr>
          <a:xfrm>
            <a:off x="6789420" y="2586384"/>
            <a:ext cx="457200" cy="0"/>
          </a:xfrm>
          <a:prstGeom prst="line">
            <a:avLst/>
          </a:prstGeom>
          <a:ln>
            <a:solidFill>
              <a:srgbClr val="4F4D50"/>
            </a:solidFill>
          </a:ln>
        </p:spPr>
        <p:style>
          <a:lnRef idx="1">
            <a:schemeClr val="accent1"/>
          </a:lnRef>
          <a:fillRef idx="0">
            <a:schemeClr val="accent1"/>
          </a:fillRef>
          <a:effectRef idx="0">
            <a:schemeClr val="accent1"/>
          </a:effectRef>
          <a:fontRef idx="minor">
            <a:schemeClr val="tx1"/>
          </a:fontRef>
        </p:style>
      </p:cxnSp>
      <p:sp>
        <p:nvSpPr>
          <p:cNvPr id="52" name="TextBox 7">
            <a:extLst>
              <a:ext uri="{FF2B5EF4-FFF2-40B4-BE49-F238E27FC236}">
                <a16:creationId xmlns:a16="http://schemas.microsoft.com/office/drawing/2014/main" id="{8DE6CD62-A5CF-42EF-B6BB-0447C20B7252}"/>
              </a:ext>
            </a:extLst>
          </p:cNvPr>
          <p:cNvSpPr txBox="1"/>
          <p:nvPr/>
        </p:nvSpPr>
        <p:spPr>
          <a:xfrm>
            <a:off x="6680131" y="5419185"/>
            <a:ext cx="2795338"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诚信铸就品质   创新引领未来！</a:t>
            </a:r>
          </a:p>
        </p:txBody>
      </p:sp>
      <p:sp>
        <p:nvSpPr>
          <p:cNvPr id="20" name="椭圆 19"/>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04</a:t>
            </a:r>
          </a:p>
        </p:txBody>
      </p:sp>
      <p:sp>
        <p:nvSpPr>
          <p:cNvPr id="23" name="文本框 22"/>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企业计划</a:t>
            </a:r>
          </a:p>
        </p:txBody>
      </p:sp>
      <p:sp>
        <p:nvSpPr>
          <p:cNvPr id="24" name="文本框 23"/>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Tree>
    <p:extLst>
      <p:ext uri="{BB962C8B-B14F-4D97-AF65-F5344CB8AC3E}">
        <p14:creationId val="10425780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750" fill="hold" id="7"/>
                                        <p:tgtEl>
                                          <p:spTgt spid="20"/>
                                        </p:tgtEl>
                                        <p:attrNameLst>
                                          <p:attrName>ppt_x</p:attrName>
                                        </p:attrNameLst>
                                      </p:cBhvr>
                                      <p:tavLst>
                                        <p:tav tm="0">
                                          <p:val>
                                            <p:strVal val="0-#ppt_w/2"/>
                                          </p:val>
                                        </p:tav>
                                        <p:tav tm="100000">
                                          <p:val>
                                            <p:strVal val="#ppt_x"/>
                                          </p:val>
                                        </p:tav>
                                      </p:tavLst>
                                    </p:anim>
                                    <p:anim calcmode="lin" valueType="num">
                                      <p:cBhvr additive="base">
                                        <p:cTn dur="750" fill="hold" id="8"/>
                                        <p:tgtEl>
                                          <p:spTgt spid="20"/>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750" fill="hold" id="11"/>
                                        <p:tgtEl>
                                          <p:spTgt spid="21"/>
                                        </p:tgtEl>
                                        <p:attrNameLst>
                                          <p:attrName>ppt_x</p:attrName>
                                        </p:attrNameLst>
                                      </p:cBhvr>
                                      <p:tavLst>
                                        <p:tav tm="0">
                                          <p:val>
                                            <p:strVal val="1+#ppt_w/2"/>
                                          </p:val>
                                        </p:tav>
                                        <p:tav tm="100000">
                                          <p:val>
                                            <p:strVal val="#ppt_x"/>
                                          </p:val>
                                        </p:tav>
                                      </p:tavLst>
                                    </p:anim>
                                    <p:anim calcmode="lin" valueType="num">
                                      <p:cBhvr additive="base">
                                        <p:cTn dur="750" fill="hold" id="12"/>
                                        <p:tgtEl>
                                          <p:spTgt spid="21"/>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22"/>
                                        </p:tgtEl>
                                        <p:attrNameLst>
                                          <p:attrName>style.visibility</p:attrName>
                                        </p:attrNameLst>
                                      </p:cBhvr>
                                      <p:to>
                                        <p:strVal val="visible"/>
                                      </p:to>
                                    </p:set>
                                    <p:anim calcmode="lin" valueType="num">
                                      <p:cBhvr>
                                        <p:cTn dur="500" fill="hold" id="15"/>
                                        <p:tgtEl>
                                          <p:spTgt spid="22"/>
                                        </p:tgtEl>
                                        <p:attrNameLst>
                                          <p:attrName>ppt_w</p:attrName>
                                        </p:attrNameLst>
                                      </p:cBhvr>
                                      <p:tavLst>
                                        <p:tav tm="0">
                                          <p:val>
                                            <p:fltVal val="0"/>
                                          </p:val>
                                        </p:tav>
                                        <p:tav tm="100000">
                                          <p:val>
                                            <p:strVal val="#ppt_w"/>
                                          </p:val>
                                        </p:tav>
                                      </p:tavLst>
                                    </p:anim>
                                    <p:anim calcmode="lin" valueType="num">
                                      <p:cBhvr>
                                        <p:cTn dur="500" fill="hold" id="16"/>
                                        <p:tgtEl>
                                          <p:spTgt spid="22"/>
                                        </p:tgtEl>
                                        <p:attrNameLst>
                                          <p:attrName>ppt_h</p:attrName>
                                        </p:attrNameLst>
                                      </p:cBhvr>
                                      <p:tavLst>
                                        <p:tav tm="0">
                                          <p:val>
                                            <p:fltVal val="0"/>
                                          </p:val>
                                        </p:tav>
                                        <p:tav tm="100000">
                                          <p:val>
                                            <p:strVal val="#ppt_h"/>
                                          </p:val>
                                        </p:tav>
                                      </p:tavLst>
                                    </p:anim>
                                    <p:animEffect filter="fade" transition="in">
                                      <p:cBhvr>
                                        <p:cTn dur="500" id="17"/>
                                        <p:tgtEl>
                                          <p:spTgt spid="22"/>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23"/>
                                        </p:tgtEl>
                                        <p:attrNameLst>
                                          <p:attrName>style.visibility</p:attrName>
                                        </p:attrNameLst>
                                      </p:cBhvr>
                                      <p:to>
                                        <p:strVal val="visible"/>
                                      </p:to>
                                    </p:set>
                                    <p:anim calcmode="lin" valueType="num">
                                      <p:cBhvr additive="base">
                                        <p:cTn dur="500" id="21"/>
                                        <p:tgtEl>
                                          <p:spTgt spid="23"/>
                                        </p:tgtEl>
                                        <p:attrNameLst>
                                          <p:attrName>ppt_y</p:attrName>
                                        </p:attrNameLst>
                                      </p:cBhvr>
                                      <p:tavLst>
                                        <p:tav tm="0">
                                          <p:val>
                                            <p:strVal val="#ppt_y+#ppt_h*1.125000"/>
                                          </p:val>
                                        </p:tav>
                                        <p:tav tm="100000">
                                          <p:val>
                                            <p:strVal val="#ppt_y"/>
                                          </p:val>
                                        </p:tav>
                                      </p:tavLst>
                                    </p:anim>
                                    <p:animEffect filter="wipe(up)" transition="in">
                                      <p:cBhvr>
                                        <p:cTn dur="500" id="22"/>
                                        <p:tgtEl>
                                          <p:spTgt spid="23"/>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24"/>
                                        </p:tgtEl>
                                        <p:attrNameLst>
                                          <p:attrName>style.visibility</p:attrName>
                                        </p:attrNameLst>
                                      </p:cBhvr>
                                      <p:to>
                                        <p:strVal val="visible"/>
                                      </p:to>
                                    </p:set>
                                    <p:animEffect filter="wipe(left)" transition="in">
                                      <p:cBhvr>
                                        <p:cTn dur="500" id="26"/>
                                        <p:tgtEl>
                                          <p:spTgt spid="24"/>
                                        </p:tgtEl>
                                      </p:cBhvr>
                                    </p:animEffect>
                                  </p:childTnLst>
                                </p:cTn>
                              </p:par>
                              <p:par>
                                <p:cTn fill="hold" id="27" nodeType="withEffect" presetClass="entr" presetID="53" presetSubtype="0">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p:cTn dur="500" fill="hold" id="29"/>
                                        <p:tgtEl>
                                          <p:spTgt spid="2"/>
                                        </p:tgtEl>
                                        <p:attrNameLst>
                                          <p:attrName>ppt_w</p:attrName>
                                        </p:attrNameLst>
                                      </p:cBhvr>
                                      <p:tavLst>
                                        <p:tav tm="0">
                                          <p:val>
                                            <p:fltVal val="0"/>
                                          </p:val>
                                        </p:tav>
                                        <p:tav tm="100000">
                                          <p:val>
                                            <p:strVal val="#ppt_w"/>
                                          </p:val>
                                        </p:tav>
                                      </p:tavLst>
                                    </p:anim>
                                    <p:anim calcmode="lin" valueType="num">
                                      <p:cBhvr>
                                        <p:cTn dur="500" fill="hold" id="30"/>
                                        <p:tgtEl>
                                          <p:spTgt spid="2"/>
                                        </p:tgtEl>
                                        <p:attrNameLst>
                                          <p:attrName>ppt_h</p:attrName>
                                        </p:attrNameLst>
                                      </p:cBhvr>
                                      <p:tavLst>
                                        <p:tav tm="0">
                                          <p:val>
                                            <p:fltVal val="0"/>
                                          </p:val>
                                        </p:tav>
                                        <p:tav tm="100000">
                                          <p:val>
                                            <p:strVal val="#ppt_h"/>
                                          </p:val>
                                        </p:tav>
                                      </p:tavLst>
                                    </p:anim>
                                    <p:animEffect filter="fade" transition="in">
                                      <p:cBhvr>
                                        <p:cTn dur="500" id="31"/>
                                        <p:tgtEl>
                                          <p:spTgt spid="2"/>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4"/>
                                        </p:tgtEl>
                                        <p:attrNameLst>
                                          <p:attrName>style.visibility</p:attrName>
                                        </p:attrNameLst>
                                      </p:cBhvr>
                                      <p:to>
                                        <p:strVal val="visible"/>
                                      </p:to>
                                    </p:set>
                                    <p:anim calcmode="lin" valueType="num">
                                      <p:cBhvr>
                                        <p:cTn dur="500" fill="hold" id="34"/>
                                        <p:tgtEl>
                                          <p:spTgt spid="4"/>
                                        </p:tgtEl>
                                        <p:attrNameLst>
                                          <p:attrName>ppt_w</p:attrName>
                                        </p:attrNameLst>
                                      </p:cBhvr>
                                      <p:tavLst>
                                        <p:tav tm="0">
                                          <p:val>
                                            <p:fltVal val="0"/>
                                          </p:val>
                                        </p:tav>
                                        <p:tav tm="100000">
                                          <p:val>
                                            <p:strVal val="#ppt_w"/>
                                          </p:val>
                                        </p:tav>
                                      </p:tavLst>
                                    </p:anim>
                                    <p:anim calcmode="lin" valueType="num">
                                      <p:cBhvr>
                                        <p:cTn dur="500" fill="hold" id="35"/>
                                        <p:tgtEl>
                                          <p:spTgt spid="4"/>
                                        </p:tgtEl>
                                        <p:attrNameLst>
                                          <p:attrName>ppt_h</p:attrName>
                                        </p:attrNameLst>
                                      </p:cBhvr>
                                      <p:tavLst>
                                        <p:tav tm="0">
                                          <p:val>
                                            <p:fltVal val="0"/>
                                          </p:val>
                                        </p:tav>
                                        <p:tav tm="100000">
                                          <p:val>
                                            <p:strVal val="#ppt_h"/>
                                          </p:val>
                                        </p:tav>
                                      </p:tavLst>
                                    </p:anim>
                                    <p:animEffect filter="fade" transition="in">
                                      <p:cBhvr>
                                        <p:cTn dur="500" id="36"/>
                                        <p:tgtEl>
                                          <p:spTgt spid="4"/>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3"/>
                                        </p:tgtEl>
                                        <p:attrNameLst>
                                          <p:attrName>style.visibility</p:attrName>
                                        </p:attrNameLst>
                                      </p:cBhvr>
                                      <p:to>
                                        <p:strVal val="visible"/>
                                      </p:to>
                                    </p:set>
                                    <p:anim calcmode="lin" valueType="num">
                                      <p:cBhvr>
                                        <p:cTn dur="500" fill="hold" id="39"/>
                                        <p:tgtEl>
                                          <p:spTgt spid="3"/>
                                        </p:tgtEl>
                                        <p:attrNameLst>
                                          <p:attrName>ppt_w</p:attrName>
                                        </p:attrNameLst>
                                      </p:cBhvr>
                                      <p:tavLst>
                                        <p:tav tm="0">
                                          <p:val>
                                            <p:fltVal val="0"/>
                                          </p:val>
                                        </p:tav>
                                        <p:tav tm="100000">
                                          <p:val>
                                            <p:strVal val="#ppt_w"/>
                                          </p:val>
                                        </p:tav>
                                      </p:tavLst>
                                    </p:anim>
                                    <p:anim calcmode="lin" valueType="num">
                                      <p:cBhvr>
                                        <p:cTn dur="500" fill="hold" id="40"/>
                                        <p:tgtEl>
                                          <p:spTgt spid="3"/>
                                        </p:tgtEl>
                                        <p:attrNameLst>
                                          <p:attrName>ppt_h</p:attrName>
                                        </p:attrNameLst>
                                      </p:cBhvr>
                                      <p:tavLst>
                                        <p:tav tm="0">
                                          <p:val>
                                            <p:fltVal val="0"/>
                                          </p:val>
                                        </p:tav>
                                        <p:tav tm="100000">
                                          <p:val>
                                            <p:strVal val="#ppt_h"/>
                                          </p:val>
                                        </p:tav>
                                      </p:tavLst>
                                    </p:anim>
                                    <p:animEffect filter="fade" transition="in">
                                      <p:cBhvr>
                                        <p:cTn dur="500" id="41"/>
                                        <p:tgtEl>
                                          <p:spTgt spid="3"/>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 presetSubtype="2">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500" fill="hold" id="46"/>
                                        <p:tgtEl>
                                          <p:spTgt spid="8"/>
                                        </p:tgtEl>
                                        <p:attrNameLst>
                                          <p:attrName>ppt_x</p:attrName>
                                        </p:attrNameLst>
                                      </p:cBhvr>
                                      <p:tavLst>
                                        <p:tav tm="0">
                                          <p:val>
                                            <p:strVal val="1+#ppt_w/2"/>
                                          </p:val>
                                        </p:tav>
                                        <p:tav tm="100000">
                                          <p:val>
                                            <p:strVal val="#ppt_x"/>
                                          </p:val>
                                        </p:tav>
                                      </p:tavLst>
                                    </p:anim>
                                    <p:anim calcmode="lin" valueType="num">
                                      <p:cBhvr additive="base">
                                        <p:cTn dur="500" fill="hold" id="47"/>
                                        <p:tgtEl>
                                          <p:spTgt spid="8"/>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0"/>
                                  </p:stCondLst>
                                  <p:childTnLst>
                                    <p:set>
                                      <p:cBhvr>
                                        <p:cTn dur="1" fill="hold" id="49">
                                          <p:stCondLst>
                                            <p:cond delay="0"/>
                                          </p:stCondLst>
                                        </p:cTn>
                                        <p:tgtEl>
                                          <p:spTgt spid="48"/>
                                        </p:tgtEl>
                                        <p:attrNameLst>
                                          <p:attrName>style.visibility</p:attrName>
                                        </p:attrNameLst>
                                      </p:cBhvr>
                                      <p:to>
                                        <p:strVal val="visible"/>
                                      </p:to>
                                    </p:set>
                                    <p:anim calcmode="lin" valueType="num">
                                      <p:cBhvr additive="base">
                                        <p:cTn dur="500" fill="hold" id="50"/>
                                        <p:tgtEl>
                                          <p:spTgt spid="48"/>
                                        </p:tgtEl>
                                        <p:attrNameLst>
                                          <p:attrName>ppt_x</p:attrName>
                                        </p:attrNameLst>
                                      </p:cBhvr>
                                      <p:tavLst>
                                        <p:tav tm="0">
                                          <p:val>
                                            <p:strVal val="1+#ppt_w/2"/>
                                          </p:val>
                                        </p:tav>
                                        <p:tav tm="100000">
                                          <p:val>
                                            <p:strVal val="#ppt_x"/>
                                          </p:val>
                                        </p:tav>
                                      </p:tavLst>
                                    </p:anim>
                                    <p:anim calcmode="lin" valueType="num">
                                      <p:cBhvr additive="base">
                                        <p:cTn dur="500" fill="hold" id="51"/>
                                        <p:tgtEl>
                                          <p:spTgt spid="48"/>
                                        </p:tgtEl>
                                        <p:attrNameLst>
                                          <p:attrName>ppt_y</p:attrName>
                                        </p:attrNameLst>
                                      </p:cBhvr>
                                      <p:tavLst>
                                        <p:tav tm="0">
                                          <p:val>
                                            <p:strVal val="#ppt_y"/>
                                          </p:val>
                                        </p:tav>
                                        <p:tav tm="100000">
                                          <p:val>
                                            <p:strVal val="#ppt_y"/>
                                          </p:val>
                                        </p:tav>
                                      </p:tavLst>
                                    </p:anim>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22" presetSubtype="8">
                                  <p:stCondLst>
                                    <p:cond delay="0"/>
                                  </p:stCondLst>
                                  <p:childTnLst>
                                    <p:set>
                                      <p:cBhvr>
                                        <p:cTn dur="1" fill="hold" id="55">
                                          <p:stCondLst>
                                            <p:cond delay="0"/>
                                          </p:stCondLst>
                                        </p:cTn>
                                        <p:tgtEl>
                                          <p:spTgt spid="50"/>
                                        </p:tgtEl>
                                        <p:attrNameLst>
                                          <p:attrName>style.visibility</p:attrName>
                                        </p:attrNameLst>
                                      </p:cBhvr>
                                      <p:to>
                                        <p:strVal val="visible"/>
                                      </p:to>
                                    </p:set>
                                    <p:animEffect filter="wipe(left)" transition="in">
                                      <p:cBhvr>
                                        <p:cTn dur="500" id="56"/>
                                        <p:tgtEl>
                                          <p:spTgt spid="50"/>
                                        </p:tgtEl>
                                      </p:cBhvr>
                                    </p:animEffect>
                                  </p:childTnLst>
                                </p:cTn>
                              </p:par>
                            </p:childTnLst>
                          </p:cTn>
                        </p:par>
                      </p:childTnLst>
                    </p:cTn>
                  </p:par>
                  <p:par>
                    <p:cTn fill="hold" id="57" nodeType="clickPar">
                      <p:stCondLst>
                        <p:cond delay="indefinite"/>
                        <p:cond delay="0" evt="onBegin">
                          <p:tn val="56"/>
                        </p:cond>
                      </p:stCondLst>
                      <p:childTnLst>
                        <p:par>
                          <p:cTn fill="hold" id="58" nodeType="afterGroup">
                            <p:stCondLst>
                              <p:cond delay="0"/>
                            </p:stCondLst>
                            <p:childTnLst>
                              <p:par>
                                <p:cTn fill="hold" grpId="0" id="59" nodeType="clickEffect" presetClass="entr" presetID="42" presetSubtype="0">
                                  <p:stCondLst>
                                    <p:cond delay="0"/>
                                  </p:stCondLst>
                                  <p:childTnLst>
                                    <p:set>
                                      <p:cBhvr>
                                        <p:cTn dur="1" fill="hold" id="60">
                                          <p:stCondLst>
                                            <p:cond delay="0"/>
                                          </p:stCondLst>
                                        </p:cTn>
                                        <p:tgtEl>
                                          <p:spTgt spid="6"/>
                                        </p:tgtEl>
                                        <p:attrNameLst>
                                          <p:attrName>style.visibility</p:attrName>
                                        </p:attrNameLst>
                                      </p:cBhvr>
                                      <p:to>
                                        <p:strVal val="visible"/>
                                      </p:to>
                                    </p:set>
                                    <p:animEffect filter="fade" transition="in">
                                      <p:cBhvr>
                                        <p:cTn dur="1000" id="61"/>
                                        <p:tgtEl>
                                          <p:spTgt spid="6"/>
                                        </p:tgtEl>
                                      </p:cBhvr>
                                    </p:animEffect>
                                    <p:anim calcmode="lin" valueType="num">
                                      <p:cBhvr>
                                        <p:cTn dur="1000" fill="hold" id="62"/>
                                        <p:tgtEl>
                                          <p:spTgt spid="6"/>
                                        </p:tgtEl>
                                        <p:attrNameLst>
                                          <p:attrName>ppt_x</p:attrName>
                                        </p:attrNameLst>
                                      </p:cBhvr>
                                      <p:tavLst>
                                        <p:tav tm="0">
                                          <p:val>
                                            <p:strVal val="#ppt_x"/>
                                          </p:val>
                                        </p:tav>
                                        <p:tav tm="100000">
                                          <p:val>
                                            <p:strVal val="#ppt_x"/>
                                          </p:val>
                                        </p:tav>
                                      </p:tavLst>
                                    </p:anim>
                                    <p:anim calcmode="lin" valueType="num">
                                      <p:cBhvr>
                                        <p:cTn dur="1000" fill="hold" id="63"/>
                                        <p:tgtEl>
                                          <p:spTgt spid="6"/>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7"/>
                                        </p:tgtEl>
                                        <p:attrNameLst>
                                          <p:attrName>style.visibility</p:attrName>
                                        </p:attrNameLst>
                                      </p:cBhvr>
                                      <p:to>
                                        <p:strVal val="visible"/>
                                      </p:to>
                                    </p:set>
                                    <p:animEffect filter="fade" transition="in">
                                      <p:cBhvr>
                                        <p:cTn dur="1000" id="66"/>
                                        <p:tgtEl>
                                          <p:spTgt spid="7"/>
                                        </p:tgtEl>
                                      </p:cBhvr>
                                    </p:animEffect>
                                    <p:anim calcmode="lin" valueType="num">
                                      <p:cBhvr>
                                        <p:cTn dur="1000" fill="hold" id="67"/>
                                        <p:tgtEl>
                                          <p:spTgt spid="7"/>
                                        </p:tgtEl>
                                        <p:attrNameLst>
                                          <p:attrName>ppt_x</p:attrName>
                                        </p:attrNameLst>
                                      </p:cBhvr>
                                      <p:tavLst>
                                        <p:tav tm="0">
                                          <p:val>
                                            <p:strVal val="#ppt_x"/>
                                          </p:val>
                                        </p:tav>
                                        <p:tav tm="100000">
                                          <p:val>
                                            <p:strVal val="#ppt_x"/>
                                          </p:val>
                                        </p:tav>
                                      </p:tavLst>
                                    </p:anim>
                                    <p:anim calcmode="lin" valueType="num">
                                      <p:cBhvr>
                                        <p:cTn dur="1000" fill="hold" id="68"/>
                                        <p:tgtEl>
                                          <p:spTgt spid="7"/>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52"/>
                                        </p:tgtEl>
                                        <p:attrNameLst>
                                          <p:attrName>style.visibility</p:attrName>
                                        </p:attrNameLst>
                                      </p:cBhvr>
                                      <p:to>
                                        <p:strVal val="visible"/>
                                      </p:to>
                                    </p:set>
                                    <p:animEffect filter="fade" transition="in">
                                      <p:cBhvr>
                                        <p:cTn dur="1000" id="71"/>
                                        <p:tgtEl>
                                          <p:spTgt spid="52"/>
                                        </p:tgtEl>
                                      </p:cBhvr>
                                    </p:animEffect>
                                    <p:anim calcmode="lin" valueType="num">
                                      <p:cBhvr>
                                        <p:cTn dur="1000" fill="hold" id="72"/>
                                        <p:tgtEl>
                                          <p:spTgt spid="52"/>
                                        </p:tgtEl>
                                        <p:attrNameLst>
                                          <p:attrName>ppt_x</p:attrName>
                                        </p:attrNameLst>
                                      </p:cBhvr>
                                      <p:tavLst>
                                        <p:tav tm="0">
                                          <p:val>
                                            <p:strVal val="#ppt_x"/>
                                          </p:val>
                                        </p:tav>
                                        <p:tav tm="100000">
                                          <p:val>
                                            <p:strVal val="#ppt_x"/>
                                          </p:val>
                                        </p:tav>
                                      </p:tavLst>
                                    </p:anim>
                                    <p:anim calcmode="lin" valueType="num">
                                      <p:cBhvr>
                                        <p:cTn dur="1000" fill="hold" id="73"/>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48"/>
      <p:bldP grpId="0" spid="52"/>
      <p:bldP grpId="0" spid="20"/>
      <p:bldP grpId="0" spid="21"/>
      <p:bldP grpId="0" spid="22"/>
      <p:bldP grpId="0" spid="23"/>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1315329" y="1619967"/>
            <a:ext cx="471953" cy="473084"/>
          </a:xfrm>
          <a:prstGeom prst="rect">
            <a:avLst/>
          </a:prstGeom>
          <a:noFill/>
          <a:ln w="38100">
            <a:solidFill>
              <a:srgbClr val="1D4C77"/>
            </a:solidFill>
          </a:ln>
          <a:effectLst>
            <a:outerShdw algn="tl" blurRad="3810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3600" y="5982789"/>
            <a:ext cx="12195600" cy="875211"/>
          </a:xfrm>
          <a:prstGeom prst="rect">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21"/>
          <p:cNvSpPr txBox="1"/>
          <p:nvPr/>
        </p:nvSpPr>
        <p:spPr>
          <a:xfrm>
            <a:off x="5911133" y="3039718"/>
            <a:ext cx="5202344" cy="685800"/>
          </a:xfrm>
          <a:prstGeom prst="rect">
            <a:avLst/>
          </a:prstGeom>
          <a:noFill/>
        </p:spPr>
        <p:txBody>
          <a:bodyPr bIns="0" lIns="0" rIns="0" rtlCol="0" tIns="0"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您的内容打在这里，或者通过复制您的文本后，在此框中选择粘贴，并选择只保留文字您的内容打在这里，或者通过复制您的文本后，在此框中选择粘贴，并选择只保留文字选</a:t>
            </a:r>
          </a:p>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择只保留文字您的内容打在这里，或者通过复制您的文本后</a:t>
            </a:r>
          </a:p>
        </p:txBody>
      </p:sp>
      <p:grpSp>
        <p:nvGrpSpPr>
          <p:cNvPr id="5" name="组合 4">
            <a:extLst>
              <a:ext uri="{FF2B5EF4-FFF2-40B4-BE49-F238E27FC236}">
                <a16:creationId xmlns:a16="http://schemas.microsoft.com/office/drawing/2014/main" id="{654CD8C7-E528-4405-A107-271B95FDB584}"/>
              </a:ext>
            </a:extLst>
          </p:cNvPr>
          <p:cNvGrpSpPr/>
          <p:nvPr/>
        </p:nvGrpSpPr>
        <p:grpSpPr>
          <a:xfrm>
            <a:off x="5804813" y="1814911"/>
            <a:ext cx="3576489" cy="1012123"/>
            <a:chOff x="461462" y="2397646"/>
            <a:chExt cx="3576489" cy="1012123"/>
          </a:xfrm>
        </p:grpSpPr>
        <p:sp>
          <p:nvSpPr>
            <p:cNvPr id="6" name="Subtitle 2">
              <a:extLst>
                <a:ext uri="{FF2B5EF4-FFF2-40B4-BE49-F238E27FC236}">
                  <a16:creationId xmlns:a16="http://schemas.microsoft.com/office/drawing/2014/main" id="{360062CF-4239-4286-B703-132EC1F0E32B}"/>
                </a:ext>
              </a:extLst>
            </p:cNvPr>
            <p:cNvSpPr txBox="1"/>
            <p:nvPr/>
          </p:nvSpPr>
          <p:spPr>
            <a:xfrm>
              <a:off x="461462" y="2397646"/>
              <a:ext cx="3033470" cy="747943"/>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pc="300">
                  <a:solidFill>
                    <a:srgbClr val="4F4D50"/>
                  </a:solidFill>
                  <a:ea charset="0" panose="020f0502020204030203" pitchFamily="34" typeface="Lato"/>
                  <a:cs charset="0" panose="020f0502020204030203" pitchFamily="34" typeface="Lato"/>
                </a:rPr>
                <a:t>企业介绍</a:t>
              </a:r>
            </a:p>
          </p:txBody>
        </p:sp>
        <p:sp>
          <p:nvSpPr>
            <p:cNvPr id="7" name="Subtitle 2">
              <a:extLst>
                <a:ext uri="{FF2B5EF4-FFF2-40B4-BE49-F238E27FC236}">
                  <a16:creationId xmlns:a16="http://schemas.microsoft.com/office/drawing/2014/main" id="{06331D2D-8D73-4B13-9708-0E24F960723A}"/>
                </a:ext>
              </a:extLst>
            </p:cNvPr>
            <p:cNvSpPr txBox="1"/>
            <p:nvPr/>
          </p:nvSpPr>
          <p:spPr>
            <a:xfrm>
              <a:off x="474525" y="2830554"/>
              <a:ext cx="3563426" cy="579215"/>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zh-CN" lang="en-US" sz="1200">
                  <a:solidFill>
                    <a:srgbClr val="4F4D50"/>
                  </a:solidFill>
                  <a:latin charset="-122" panose="020b0503020204020204" pitchFamily="34" typeface="微软雅黑"/>
                  <a:ea charset="-122" panose="020b0503020204020204" pitchFamily="34" typeface="微软雅黑"/>
                  <a:cs charset="0" panose="020f0502020204030203" pitchFamily="34" typeface="Lato Light"/>
                </a:rPr>
                <a:t>COMPANY PROFILE</a:t>
              </a:r>
            </a:p>
          </p:txBody>
        </p:sp>
      </p:grpSp>
      <p:cxnSp>
        <p:nvCxnSpPr>
          <p:cNvPr id="8" name="直接连接符 7"/>
          <p:cNvCxnSpPr/>
          <p:nvPr/>
        </p:nvCxnSpPr>
        <p:spPr>
          <a:xfrm>
            <a:off x="5911133" y="2611508"/>
            <a:ext cx="680194" cy="0"/>
          </a:xfrm>
          <a:prstGeom prst="line">
            <a:avLst/>
          </a:prstGeom>
          <a:ln w="38100">
            <a:solidFill>
              <a:srgbClr val="1D4C77"/>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5951736" y="4976429"/>
            <a:ext cx="571463" cy="544765"/>
            <a:chOff x="1413117" y="4953618"/>
            <a:chExt cx="571463" cy="544765"/>
          </a:xfrm>
        </p:grpSpPr>
        <p:grpSp>
          <p:nvGrpSpPr>
            <p:cNvPr id="10" name="组合 9"/>
            <p:cNvGrpSpPr/>
            <p:nvPr/>
          </p:nvGrpSpPr>
          <p:grpSpPr>
            <a:xfrm>
              <a:off x="1413117" y="4953618"/>
              <a:ext cx="571463" cy="515236"/>
              <a:chOff x="4634991" y="2138335"/>
              <a:chExt cx="428348" cy="386204"/>
            </a:xfrm>
          </p:grpSpPr>
          <p:sp>
            <p:nvSpPr>
              <p:cNvPr id="12"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D4C77"/>
              </a:solidFill>
              <a:ln cap="flat" w="9525">
                <a:noFill/>
                <a:prstDash val="solid"/>
                <a:miter lim="800000"/>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fontAlgn="auto">
                  <a:lnSpc>
                    <a:spcPct val="130000"/>
                  </a:lnSpc>
                  <a:buFontTx/>
                  <a:buNone/>
                </a:pPr>
                <a:endParaRPr altLang="en-US" lang="zh-CN">
                  <a:solidFill>
                    <a:prstClr val="black"/>
                  </a:solidFill>
                  <a:latin panose="020f0502020204030204" typeface="Calibri"/>
                  <a:ea charset="-122" panose="020b0503020204020204" pitchFamily="34" typeface="微软雅黑"/>
                </a:endParaRPr>
              </a:p>
            </p:txBody>
          </p:sp>
          <p:sp>
            <p:nvSpPr>
              <p:cNvPr id="13" name="KSO_Shape"/>
              <p:cNvSpPr/>
              <p:nvPr/>
            </p:nvSpPr>
            <p:spPr bwMode="auto">
              <a:xfrm>
                <a:off x="4758562" y="2206773"/>
                <a:ext cx="188010" cy="129099"/>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fontAlgn="auto">
                  <a:lnSpc>
                    <a:spcPct val="130000"/>
                  </a:lnSpc>
                  <a:buFontTx/>
                  <a:buNone/>
                  <a:defRPr/>
                </a:pPr>
                <a:endParaRPr altLang="en-US" lang="zh-CN">
                  <a:solidFill>
                    <a:srgbClr val="FFFFFF"/>
                  </a:solidFill>
                  <a:latin panose="020f0502020204030204" typeface="Calibri"/>
                  <a:ea charset="-122" panose="020b0503020204020204" pitchFamily="34" typeface="微软雅黑"/>
                </a:endParaRPr>
              </a:p>
            </p:txBody>
          </p:sp>
        </p:grpSp>
        <p:sp>
          <p:nvSpPr>
            <p:cNvPr id="11" name="前言"/>
            <p:cNvSpPr>
              <a:spLocks noChangeArrowheads="1"/>
            </p:cNvSpPr>
            <p:nvPr/>
          </p:nvSpPr>
          <p:spPr bwMode="auto">
            <a:xfrm>
              <a:off x="1436996" y="5167948"/>
              <a:ext cx="523160" cy="339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0" rIns="121880" tIns="6094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914126">
                <a:lnSpc>
                  <a:spcPct val="130000"/>
                </a:lnSpc>
                <a:spcBef>
                  <a:spcPct val="0"/>
                </a:spcBef>
                <a:buNone/>
              </a:pPr>
              <a:r>
                <a:rPr altLang="en-US" lang="zh-CN" sz="1100">
                  <a:solidFill>
                    <a:schemeClr val="bg1"/>
                  </a:solidFill>
                  <a:latin charset="-122" panose="02010800040101010101" pitchFamily="2" typeface="华文行楷"/>
                  <a:ea charset="-122" panose="02010800040101010101" pitchFamily="2" typeface="华文行楷"/>
                </a:rPr>
                <a:t>梦想</a:t>
              </a:r>
            </a:p>
          </p:txBody>
        </p:sp>
      </p:grpSp>
      <p:grpSp>
        <p:nvGrpSpPr>
          <p:cNvPr id="14" name="组合 13"/>
          <p:cNvGrpSpPr/>
          <p:nvPr/>
        </p:nvGrpSpPr>
        <p:grpSpPr>
          <a:xfrm>
            <a:off x="6762507" y="4976429"/>
            <a:ext cx="571463" cy="544765"/>
            <a:chOff x="2157458" y="4953618"/>
            <a:chExt cx="571463" cy="544765"/>
          </a:xfrm>
        </p:grpSpPr>
        <p:grpSp>
          <p:nvGrpSpPr>
            <p:cNvPr id="15" name="组合 14"/>
            <p:cNvGrpSpPr/>
            <p:nvPr/>
          </p:nvGrpSpPr>
          <p:grpSpPr>
            <a:xfrm>
              <a:off x="2157458" y="4953618"/>
              <a:ext cx="571463" cy="515236"/>
              <a:chOff x="5076056" y="2138335"/>
              <a:chExt cx="428348" cy="386204"/>
            </a:xfrm>
          </p:grpSpPr>
          <p:sp>
            <p:nvSpPr>
              <p:cNvPr id="17"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cap="flat" w="9525">
                <a:noFill/>
                <a:prstDash val="solid"/>
                <a:miter lim="800000"/>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fontAlgn="auto">
                  <a:lnSpc>
                    <a:spcPct val="130000"/>
                  </a:lnSpc>
                  <a:buFontTx/>
                  <a:buNone/>
                </a:pPr>
                <a:endParaRPr altLang="en-US" lang="zh-CN">
                  <a:solidFill>
                    <a:prstClr val="black"/>
                  </a:solidFill>
                  <a:latin panose="020f0502020204030204" typeface="Calibri"/>
                  <a:ea charset="-122" panose="020b0503020204020204" pitchFamily="34" typeface="微软雅黑"/>
                </a:endParaRPr>
              </a:p>
            </p:txBody>
          </p:sp>
          <p:sp>
            <p:nvSpPr>
              <p:cNvPr id="18" name="KSO_Shape"/>
              <p:cNvSpPr/>
              <p:nvPr/>
            </p:nvSpPr>
            <p:spPr bwMode="auto">
              <a:xfrm>
                <a:off x="5196307" y="2191017"/>
                <a:ext cx="182071" cy="155062"/>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414141"/>
              </a:solidFill>
              <a:ln>
                <a:noFill/>
              </a:ln>
            </p:spPr>
            <p:txBody>
              <a:bodyPr anchor="ctr">
                <a:scene3d>
                  <a:camera prst="orthographicFront"/>
                  <a:lightRig dir="t" rig="threePt"/>
                </a:scene3d>
                <a:sp3d contourW="12700">
                  <a:contourClr>
                    <a:srgbClr val="FFFFFF"/>
                  </a:contourClr>
                </a:sp3d>
              </a:bodyPr>
              <a:lstStyle/>
              <a:p>
                <a:pPr algn="ctr" fontAlgn="auto">
                  <a:lnSpc>
                    <a:spcPct val="130000"/>
                  </a:lnSpc>
                  <a:buFontTx/>
                  <a:buNone/>
                  <a:defRPr/>
                </a:pPr>
                <a:endParaRPr altLang="en-US" lang="zh-CN">
                  <a:solidFill>
                    <a:srgbClr val="414141"/>
                  </a:solidFill>
                  <a:latin panose="020f0502020204030204" typeface="Calibri"/>
                  <a:ea charset="-122" panose="020b0503020204020204" pitchFamily="34" typeface="微软雅黑"/>
                </a:endParaRPr>
              </a:p>
            </p:txBody>
          </p:sp>
        </p:grpSp>
        <p:sp>
          <p:nvSpPr>
            <p:cNvPr id="16" name="前言"/>
            <p:cNvSpPr>
              <a:spLocks noChangeArrowheads="1"/>
            </p:cNvSpPr>
            <p:nvPr/>
          </p:nvSpPr>
          <p:spPr bwMode="auto">
            <a:xfrm>
              <a:off x="2184548" y="5167948"/>
              <a:ext cx="523160" cy="339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0" rIns="121880" tIns="6094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914126">
                <a:lnSpc>
                  <a:spcPct val="130000"/>
                </a:lnSpc>
                <a:spcBef>
                  <a:spcPct val="0"/>
                </a:spcBef>
                <a:buNone/>
              </a:pPr>
              <a:r>
                <a:rPr altLang="en-US" lang="zh-CN" sz="1100">
                  <a:solidFill>
                    <a:srgbClr val="414141"/>
                  </a:solidFill>
                  <a:latin charset="-122" panose="02010800040101010101" pitchFamily="2" typeface="华文行楷"/>
                  <a:ea charset="-122" panose="02010800040101010101" pitchFamily="2" typeface="华文行楷"/>
                  <a:sym charset="0" pitchFamily="34" typeface="Impact"/>
                </a:rPr>
                <a:t>诚信</a:t>
              </a:r>
            </a:p>
          </p:txBody>
        </p:sp>
      </p:grpSp>
      <p:grpSp>
        <p:nvGrpSpPr>
          <p:cNvPr id="19" name="组合 18"/>
          <p:cNvGrpSpPr/>
          <p:nvPr/>
        </p:nvGrpSpPr>
        <p:grpSpPr>
          <a:xfrm>
            <a:off x="7573278" y="4976429"/>
            <a:ext cx="571463" cy="544765"/>
            <a:chOff x="2901799" y="4953618"/>
            <a:chExt cx="571463" cy="544765"/>
          </a:xfrm>
        </p:grpSpPr>
        <p:grpSp>
          <p:nvGrpSpPr>
            <p:cNvPr id="20" name="组合 19"/>
            <p:cNvGrpSpPr/>
            <p:nvPr/>
          </p:nvGrpSpPr>
          <p:grpSpPr>
            <a:xfrm>
              <a:off x="2901799" y="4953618"/>
              <a:ext cx="571463" cy="515236"/>
              <a:chOff x="7842587" y="4494001"/>
              <a:chExt cx="343825" cy="309997"/>
            </a:xfrm>
          </p:grpSpPr>
          <p:sp>
            <p:nvSpPr>
              <p:cNvPr id="22" name="Freeform 5"/>
              <p:cNvSpPr/>
              <p:nvPr/>
            </p:nvSpPr>
            <p:spPr bwMode="auto">
              <a:xfrm>
                <a:off x="7842587" y="4494001"/>
                <a:ext cx="343825" cy="309997"/>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D4C77"/>
              </a:solidFill>
              <a:ln cap="flat" w="9525">
                <a:noFill/>
                <a:prstDash val="solid"/>
                <a:miter lim="800000"/>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fontAlgn="auto">
                  <a:lnSpc>
                    <a:spcPct val="130000"/>
                  </a:lnSpc>
                  <a:buFontTx/>
                  <a:buNone/>
                </a:pPr>
                <a:endParaRPr altLang="en-US" lang="zh-CN">
                  <a:solidFill>
                    <a:srgbClr val="1C2D3D"/>
                  </a:solidFill>
                  <a:latin panose="020f0502020204030204" typeface="Calibri"/>
                  <a:ea charset="-122" panose="020b0503020204020204" pitchFamily="34" typeface="微软雅黑"/>
                </a:endParaRPr>
              </a:p>
            </p:txBody>
          </p:sp>
          <p:sp>
            <p:nvSpPr>
              <p:cNvPr id="23" name="Freeform 12"/>
              <p:cNvSpPr>
                <a:spLocks noEditPoints="1"/>
              </p:cNvSpPr>
              <p:nvPr/>
            </p:nvSpPr>
            <p:spPr bwMode="auto">
              <a:xfrm>
                <a:off x="7948751" y="4540920"/>
                <a:ext cx="126640" cy="126156"/>
              </a:xfrm>
              <a:custGeom>
                <a:gdLst>
                  <a:gd fmla="*/ 862 w 954" name="T0"/>
                  <a:gd fmla="*/ 813 h 944" name="T1"/>
                  <a:gd fmla="*/ 763 w 954" name="T2"/>
                  <a:gd fmla="*/ 813 h 944" name="T3"/>
                  <a:gd fmla="*/ 625 w 954" name="T4"/>
                  <a:gd fmla="*/ 549 h 944" name="T5"/>
                  <a:gd fmla="*/ 611 w 954" name="T6"/>
                  <a:gd fmla="*/ 601 h 944" name="T7"/>
                  <a:gd fmla="*/ 535 w 954" name="T8"/>
                  <a:gd fmla="*/ 658 h 944" name="T9"/>
                  <a:gd fmla="*/ 782 w 954" name="T10"/>
                  <a:gd fmla="*/ 932 h 944" name="T11"/>
                  <a:gd fmla="*/ 941 w 954" name="T12"/>
                  <a:gd fmla="*/ 826 h 944" name="T13"/>
                  <a:gd fmla="*/ 824 w 954" name="T14"/>
                  <a:gd fmla="*/ 704 h 944" name="T15"/>
                  <a:gd fmla="*/ 650 w 954" name="T16"/>
                  <a:gd fmla="*/ 561 h 944" name="T17"/>
                  <a:gd fmla="*/ 345 w 954" name="T18"/>
                  <a:gd fmla="*/ 335 h 944" name="T19"/>
                  <a:gd fmla="*/ 397 w 954" name="T20"/>
                  <a:gd fmla="*/ 321 h 944" name="T21"/>
                  <a:gd fmla="*/ 411 w 954" name="T22"/>
                  <a:gd fmla="*/ 269 h 944" name="T23"/>
                  <a:gd fmla="*/ 423 w 954" name="T24"/>
                  <a:gd fmla="*/ 221 h 944" name="T25"/>
                  <a:gd fmla="*/ 184 w 954" name="T26"/>
                  <a:gd fmla="*/ 21 h 944" name="T27"/>
                  <a:gd fmla="*/ 151 w 954" name="T28"/>
                  <a:gd fmla="*/ 267 h 944" name="T29"/>
                  <a:gd fmla="*/ 1 w 954" name="T30"/>
                  <a:gd fmla="*/ 204 h 944" name="T31"/>
                  <a:gd fmla="*/ 284 w 954" name="T32"/>
                  <a:gd fmla="*/ 406 h 944" name="T33"/>
                  <a:gd fmla="*/ 320 w 954" name="T34"/>
                  <a:gd fmla="*/ 360 h 944" name="T35"/>
                  <a:gd fmla="*/ 920 w 954" name="T36"/>
                  <a:gd fmla="*/ 91 h 944" name="T37"/>
                  <a:gd fmla="*/ 791 w 954" name="T38"/>
                  <a:gd fmla="*/ 0 h 944" name="T39"/>
                  <a:gd fmla="*/ 448 w 954" name="T40"/>
                  <a:gd fmla="*/ 306 h 944" name="T41"/>
                  <a:gd fmla="*/ 399 w 954" name="T42"/>
                  <a:gd fmla="*/ 376 h 944" name="T43"/>
                  <a:gd fmla="*/ 357 w 954" name="T44"/>
                  <a:gd fmla="*/ 397 h 944" name="T45"/>
                  <a:gd fmla="*/ 362 w 954" name="T46"/>
                  <a:gd fmla="*/ 527 h 944" name="T47"/>
                  <a:gd fmla="*/ 85 w 954" name="T48"/>
                  <a:gd fmla="*/ 768 h 944" name="T49"/>
                  <a:gd fmla="*/ 55 w 954" name="T50"/>
                  <a:gd fmla="*/ 944 h 944" name="T51"/>
                  <a:gd fmla="*/ 198 w 954" name="T52"/>
                  <a:gd fmla="*/ 800 h 944" name="T53"/>
                  <a:gd fmla="*/ 423 w 954" name="T54"/>
                  <a:gd fmla="*/ 588 h 944" name="T55"/>
                  <a:gd fmla="*/ 549 w 954" name="T56"/>
                  <a:gd fmla="*/ 588 h 944" name="T57"/>
                  <a:gd fmla="*/ 585 w 954" name="T58"/>
                  <a:gd fmla="*/ 509 h 944" name="T59"/>
                  <a:gd fmla="*/ 639 w 954" name="T60"/>
                  <a:gd fmla="*/ 498 h 944" name="T61"/>
                  <a:gd fmla="*/ 920 w 954" name="T62"/>
                  <a:gd fmla="*/ 91 h 9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44" w="95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sz="1100"/>
              </a:p>
            </p:txBody>
          </p:sp>
        </p:grpSp>
        <p:sp>
          <p:nvSpPr>
            <p:cNvPr id="21" name="前言"/>
            <p:cNvSpPr>
              <a:spLocks noChangeArrowheads="1"/>
            </p:cNvSpPr>
            <p:nvPr/>
          </p:nvSpPr>
          <p:spPr bwMode="auto">
            <a:xfrm>
              <a:off x="2932099" y="5167948"/>
              <a:ext cx="523160" cy="339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0" rIns="121880" tIns="6094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914126">
                <a:lnSpc>
                  <a:spcPct val="130000"/>
                </a:lnSpc>
                <a:spcBef>
                  <a:spcPct val="0"/>
                </a:spcBef>
                <a:buNone/>
              </a:pPr>
              <a:r>
                <a:rPr altLang="en-US" lang="zh-CN" sz="1100">
                  <a:solidFill>
                    <a:schemeClr val="bg1"/>
                  </a:solidFill>
                  <a:latin charset="-122" panose="02010800040101010101" pitchFamily="2" typeface="华文行楷"/>
                  <a:ea charset="-122" panose="02010800040101010101" pitchFamily="2" typeface="华文行楷"/>
                  <a:sym charset="0" pitchFamily="34" typeface="Impact"/>
                </a:rPr>
                <a:t>品质</a:t>
              </a:r>
            </a:p>
          </p:txBody>
        </p:sp>
      </p:grpSp>
      <p:grpSp>
        <p:nvGrpSpPr>
          <p:cNvPr id="24" name="组合 23"/>
          <p:cNvGrpSpPr/>
          <p:nvPr/>
        </p:nvGrpSpPr>
        <p:grpSpPr>
          <a:xfrm>
            <a:off x="8384050" y="4976429"/>
            <a:ext cx="571463" cy="557460"/>
            <a:chOff x="3646140" y="4953618"/>
            <a:chExt cx="571463" cy="557460"/>
          </a:xfrm>
        </p:grpSpPr>
        <p:grpSp>
          <p:nvGrpSpPr>
            <p:cNvPr id="25" name="组合 24"/>
            <p:cNvGrpSpPr/>
            <p:nvPr/>
          </p:nvGrpSpPr>
          <p:grpSpPr>
            <a:xfrm>
              <a:off x="3646140" y="4953618"/>
              <a:ext cx="571463" cy="515236"/>
              <a:chOff x="8201826" y="4494001"/>
              <a:chExt cx="343825" cy="309997"/>
            </a:xfrm>
          </p:grpSpPr>
          <p:sp>
            <p:nvSpPr>
              <p:cNvPr id="27" name="Freeform 5"/>
              <p:cNvSpPr/>
              <p:nvPr/>
            </p:nvSpPr>
            <p:spPr bwMode="auto">
              <a:xfrm flipV="1">
                <a:off x="8201826" y="4494001"/>
                <a:ext cx="343825" cy="309997"/>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cap="flat" w="9525">
                <a:noFill/>
                <a:prstDash val="solid"/>
                <a:miter lim="800000"/>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fontAlgn="auto">
                  <a:lnSpc>
                    <a:spcPct val="130000"/>
                  </a:lnSpc>
                  <a:buFontTx/>
                  <a:buNone/>
                </a:pPr>
                <a:endParaRPr altLang="en-US" lang="zh-CN">
                  <a:solidFill>
                    <a:prstClr val="black"/>
                  </a:solidFill>
                  <a:latin panose="020f0502020204030204" typeface="Calibri"/>
                  <a:ea charset="-122" panose="020b0503020204020204" pitchFamily="34" typeface="微软雅黑"/>
                </a:endParaRPr>
              </a:p>
            </p:txBody>
          </p:sp>
          <p:sp>
            <p:nvSpPr>
              <p:cNvPr id="28" name="Freeform 13"/>
              <p:cNvSpPr>
                <a:spLocks noEditPoints="1"/>
              </p:cNvSpPr>
              <p:nvPr/>
            </p:nvSpPr>
            <p:spPr bwMode="auto">
              <a:xfrm>
                <a:off x="8315962" y="4536286"/>
                <a:ext cx="126733" cy="136419"/>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4141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sz="1100"/>
              </a:p>
            </p:txBody>
          </p:sp>
        </p:grpSp>
        <p:sp>
          <p:nvSpPr>
            <p:cNvPr id="26" name="前言"/>
            <p:cNvSpPr>
              <a:spLocks noChangeArrowheads="1"/>
            </p:cNvSpPr>
            <p:nvPr/>
          </p:nvSpPr>
          <p:spPr bwMode="auto">
            <a:xfrm>
              <a:off x="3679651" y="5167947"/>
              <a:ext cx="523160" cy="339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0" rIns="121880" tIns="6094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914126">
                <a:lnSpc>
                  <a:spcPct val="130000"/>
                </a:lnSpc>
                <a:spcBef>
                  <a:spcPct val="0"/>
                </a:spcBef>
                <a:buNone/>
              </a:pPr>
              <a:r>
                <a:rPr altLang="en-US" lang="zh-CN" sz="1100">
                  <a:solidFill>
                    <a:srgbClr val="414141"/>
                  </a:solidFill>
                  <a:latin charset="-122" panose="02010800040101010101" pitchFamily="2" typeface="华文行楷"/>
                  <a:ea charset="-122" panose="02010800040101010101" pitchFamily="2" typeface="华文行楷"/>
                  <a:sym charset="0" pitchFamily="34" typeface="Impact"/>
                </a:rPr>
                <a:t>务实</a:t>
              </a:r>
            </a:p>
          </p:txBody>
        </p:sp>
      </p:grpSp>
      <p:sp>
        <p:nvSpPr>
          <p:cNvPr id="29" name="椭圆 28"/>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32" name="文本框 31"/>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33" name="文本框 32"/>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公司简介</a:t>
            </a:r>
          </a:p>
        </p:txBody>
      </p:sp>
      <p:sp>
        <p:nvSpPr>
          <p:cNvPr id="35" name="矩形 34"/>
          <p:cNvSpPr/>
          <p:nvPr/>
        </p:nvSpPr>
        <p:spPr>
          <a:xfrm>
            <a:off x="1568385" y="1856509"/>
            <a:ext cx="3553097" cy="4553527"/>
          </a:xfrm>
          <a:prstGeom prst="rect">
            <a:avLst/>
          </a:prstGeom>
          <a:solidFill>
            <a:schemeClr val="bg1"/>
          </a:solidFill>
          <a:ln>
            <a:noFill/>
          </a:ln>
          <a:effectLst>
            <a:outerShdw algn="tl" blurRad="3810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1821616" y="2121813"/>
            <a:ext cx="3055184" cy="2770458"/>
          </a:xfrm>
          <a:prstGeom prst="rect">
            <a:avLst/>
          </a:prstGeom>
          <a:blipFill dpi="0" rotWithShape="1">
            <a:blip r:embed="rId3">
              <a:extLst>
                <a:ext uri="{28A0092B-C50C-407E-A947-70E740481C1C}">
                  <a14:useLocalDpi val="0"/>
                </a:ext>
              </a:extLst>
            </a:blip>
            <a:stretch>
              <a:fillRect l="-27223" r="-27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TextBox 21"/>
          <p:cNvSpPr txBox="1"/>
          <p:nvPr/>
        </p:nvSpPr>
        <p:spPr>
          <a:xfrm>
            <a:off x="5911133" y="3928248"/>
            <a:ext cx="5202344" cy="457200"/>
          </a:xfrm>
          <a:prstGeom prst="rect">
            <a:avLst/>
          </a:prstGeom>
          <a:noFill/>
        </p:spPr>
        <p:txBody>
          <a:bodyPr bIns="0" lIns="0" rIns="0" rtlCol="0" tIns="0"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a:t>
            </a:r>
          </a:p>
        </p:txBody>
      </p:sp>
      <p:sp>
        <p:nvSpPr>
          <p:cNvPr id="40" name="文本框 39"/>
          <p:cNvSpPr txBox="1"/>
          <p:nvPr/>
        </p:nvSpPr>
        <p:spPr>
          <a:xfrm>
            <a:off x="2327134" y="5012821"/>
            <a:ext cx="2011680" cy="365760"/>
          </a:xfrm>
          <a:prstGeom prst="rect">
            <a:avLst/>
          </a:prstGeom>
          <a:noFill/>
        </p:spPr>
        <p:txBody>
          <a:bodyPr rtlCol="0" wrap="none">
            <a:spAutoFit/>
            <a:scene3d>
              <a:camera prst="orthographicFront"/>
              <a:lightRig dir="t" rig="threePt"/>
            </a:scene3d>
            <a:sp3d contourW="12700"/>
          </a:bodyPr>
          <a:lstStyle/>
          <a:p>
            <a:r>
              <a:rPr altLang="en-US" b="1" lang="zh-CN">
                <a:solidFill>
                  <a:srgbClr val="414141"/>
                </a:solidFill>
                <a:ea charset="-122" panose="02010601030101010101" pitchFamily="2" typeface="方正黑体简体"/>
              </a:rPr>
              <a:t>某某网络有限公司</a:t>
            </a:r>
          </a:p>
        </p:txBody>
      </p:sp>
      <p:sp>
        <p:nvSpPr>
          <p:cNvPr id="42" name="文本框 41"/>
          <p:cNvSpPr txBox="1"/>
          <p:nvPr/>
        </p:nvSpPr>
        <p:spPr>
          <a:xfrm>
            <a:off x="1903678" y="5358707"/>
            <a:ext cx="2891061" cy="63870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050">
                <a:solidFill>
                  <a:prstClr val="white">
                    <a:lumMod val="50000"/>
                  </a:prstClr>
                </a:solidFill>
                <a:latin charset="-122" panose="02020300000000000000" pitchFamily="18" typeface="Adobe 宋体 Std L"/>
                <a:ea charset="-122" panose="02020300000000000000" pitchFamily="18" typeface="Adobe 宋体 Std L"/>
              </a:rPr>
              <a:t>The user can demonstrate on a projector or computer, or print the presentation and  film to be used in a wider field</a:t>
            </a:r>
          </a:p>
        </p:txBody>
      </p:sp>
    </p:spTree>
    <p:extLst>
      <p:ext uri="{BB962C8B-B14F-4D97-AF65-F5344CB8AC3E}">
        <p14:creationId val="355617849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750" fill="hold" id="7"/>
                                        <p:tgtEl>
                                          <p:spTgt spid="29"/>
                                        </p:tgtEl>
                                        <p:attrNameLst>
                                          <p:attrName>ppt_x</p:attrName>
                                        </p:attrNameLst>
                                      </p:cBhvr>
                                      <p:tavLst>
                                        <p:tav tm="0">
                                          <p:val>
                                            <p:strVal val="0-#ppt_w/2"/>
                                          </p:val>
                                        </p:tav>
                                        <p:tav tm="100000">
                                          <p:val>
                                            <p:strVal val="#ppt_x"/>
                                          </p:val>
                                        </p:tav>
                                      </p:tavLst>
                                    </p:anim>
                                    <p:anim calcmode="lin" valueType="num">
                                      <p:cBhvr additive="base">
                                        <p:cTn dur="750" fill="hold" id="8"/>
                                        <p:tgtEl>
                                          <p:spTgt spid="2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750" fill="hold" id="11"/>
                                        <p:tgtEl>
                                          <p:spTgt spid="30"/>
                                        </p:tgtEl>
                                        <p:attrNameLst>
                                          <p:attrName>ppt_x</p:attrName>
                                        </p:attrNameLst>
                                      </p:cBhvr>
                                      <p:tavLst>
                                        <p:tav tm="0">
                                          <p:val>
                                            <p:strVal val="1+#ppt_w/2"/>
                                          </p:val>
                                        </p:tav>
                                        <p:tav tm="100000">
                                          <p:val>
                                            <p:strVal val="#ppt_x"/>
                                          </p:val>
                                        </p:tav>
                                      </p:tavLst>
                                    </p:anim>
                                    <p:anim calcmode="lin" valueType="num">
                                      <p:cBhvr additive="base">
                                        <p:cTn dur="750" fill="hold" id="12"/>
                                        <p:tgtEl>
                                          <p:spTgt spid="30"/>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1"/>
                                        </p:tgtEl>
                                        <p:attrNameLst>
                                          <p:attrName>style.visibility</p:attrName>
                                        </p:attrNameLst>
                                      </p:cBhvr>
                                      <p:to>
                                        <p:strVal val="visible"/>
                                      </p:to>
                                    </p:set>
                                    <p:anim calcmode="lin" valueType="num">
                                      <p:cBhvr>
                                        <p:cTn dur="500" fill="hold" id="15"/>
                                        <p:tgtEl>
                                          <p:spTgt spid="31"/>
                                        </p:tgtEl>
                                        <p:attrNameLst>
                                          <p:attrName>ppt_w</p:attrName>
                                        </p:attrNameLst>
                                      </p:cBhvr>
                                      <p:tavLst>
                                        <p:tav tm="0">
                                          <p:val>
                                            <p:fltVal val="0"/>
                                          </p:val>
                                        </p:tav>
                                        <p:tav tm="100000">
                                          <p:val>
                                            <p:strVal val="#ppt_w"/>
                                          </p:val>
                                        </p:tav>
                                      </p:tavLst>
                                    </p:anim>
                                    <p:anim calcmode="lin" valueType="num">
                                      <p:cBhvr>
                                        <p:cTn dur="500" fill="hold" id="16"/>
                                        <p:tgtEl>
                                          <p:spTgt spid="31"/>
                                        </p:tgtEl>
                                        <p:attrNameLst>
                                          <p:attrName>ppt_h</p:attrName>
                                        </p:attrNameLst>
                                      </p:cBhvr>
                                      <p:tavLst>
                                        <p:tav tm="0">
                                          <p:val>
                                            <p:fltVal val="0"/>
                                          </p:val>
                                        </p:tav>
                                        <p:tav tm="100000">
                                          <p:val>
                                            <p:strVal val="#ppt_h"/>
                                          </p:val>
                                        </p:tav>
                                      </p:tavLst>
                                    </p:anim>
                                    <p:animEffect filter="fade" transition="in">
                                      <p:cBhvr>
                                        <p:cTn dur="500" id="17"/>
                                        <p:tgtEl>
                                          <p:spTgt spid="31"/>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33"/>
                                        </p:tgtEl>
                                        <p:attrNameLst>
                                          <p:attrName>style.visibility</p:attrName>
                                        </p:attrNameLst>
                                      </p:cBhvr>
                                      <p:to>
                                        <p:strVal val="visible"/>
                                      </p:to>
                                    </p:set>
                                    <p:anim calcmode="lin" valueType="num">
                                      <p:cBhvr additive="base">
                                        <p:cTn dur="500" id="21"/>
                                        <p:tgtEl>
                                          <p:spTgt spid="33"/>
                                        </p:tgtEl>
                                        <p:attrNameLst>
                                          <p:attrName>ppt_y</p:attrName>
                                        </p:attrNameLst>
                                      </p:cBhvr>
                                      <p:tavLst>
                                        <p:tav tm="0">
                                          <p:val>
                                            <p:strVal val="#ppt_y+#ppt_h*1.125000"/>
                                          </p:val>
                                        </p:tav>
                                        <p:tav tm="100000">
                                          <p:val>
                                            <p:strVal val="#ppt_y"/>
                                          </p:val>
                                        </p:tav>
                                      </p:tavLst>
                                    </p:anim>
                                    <p:animEffect filter="wipe(up)" transition="in">
                                      <p:cBhvr>
                                        <p:cTn dur="500" id="22"/>
                                        <p:tgtEl>
                                          <p:spTgt spid="33"/>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32"/>
                                        </p:tgtEl>
                                        <p:attrNameLst>
                                          <p:attrName>style.visibility</p:attrName>
                                        </p:attrNameLst>
                                      </p:cBhvr>
                                      <p:to>
                                        <p:strVal val="visible"/>
                                      </p:to>
                                    </p:set>
                                    <p:animEffect filter="wipe(left)" transition="in">
                                      <p:cBhvr>
                                        <p:cTn dur="500" id="26"/>
                                        <p:tgtEl>
                                          <p:spTgt spid="3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p:cTn dur="500" fill="hold" id="29"/>
                                        <p:tgtEl>
                                          <p:spTgt spid="40"/>
                                        </p:tgtEl>
                                        <p:attrNameLst>
                                          <p:attrName>ppt_w</p:attrName>
                                        </p:attrNameLst>
                                      </p:cBhvr>
                                      <p:tavLst>
                                        <p:tav tm="0">
                                          <p:val>
                                            <p:fltVal val="0"/>
                                          </p:val>
                                        </p:tav>
                                        <p:tav tm="100000">
                                          <p:val>
                                            <p:strVal val="#ppt_w"/>
                                          </p:val>
                                        </p:tav>
                                      </p:tavLst>
                                    </p:anim>
                                    <p:anim calcmode="lin" valueType="num">
                                      <p:cBhvr>
                                        <p:cTn dur="500" fill="hold" id="30"/>
                                        <p:tgtEl>
                                          <p:spTgt spid="40"/>
                                        </p:tgtEl>
                                        <p:attrNameLst>
                                          <p:attrName>ppt_h</p:attrName>
                                        </p:attrNameLst>
                                      </p:cBhvr>
                                      <p:tavLst>
                                        <p:tav tm="0">
                                          <p:val>
                                            <p:fltVal val="0"/>
                                          </p:val>
                                        </p:tav>
                                        <p:tav tm="100000">
                                          <p:val>
                                            <p:strVal val="#ppt_h"/>
                                          </p:val>
                                        </p:tav>
                                      </p:tavLst>
                                    </p:anim>
                                    <p:animEffect filter="fade" transition="in">
                                      <p:cBhvr>
                                        <p:cTn dur="500" id="31"/>
                                        <p:tgtEl>
                                          <p:spTgt spid="40"/>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42"/>
                                        </p:tgtEl>
                                        <p:attrNameLst>
                                          <p:attrName>style.visibility</p:attrName>
                                        </p:attrNameLst>
                                      </p:cBhvr>
                                      <p:to>
                                        <p:strVal val="visible"/>
                                      </p:to>
                                    </p:set>
                                    <p:anim calcmode="lin" valueType="num">
                                      <p:cBhvr>
                                        <p:cTn dur="500" fill="hold" id="34"/>
                                        <p:tgtEl>
                                          <p:spTgt spid="42"/>
                                        </p:tgtEl>
                                        <p:attrNameLst>
                                          <p:attrName>ppt_w</p:attrName>
                                        </p:attrNameLst>
                                      </p:cBhvr>
                                      <p:tavLst>
                                        <p:tav tm="0">
                                          <p:val>
                                            <p:fltVal val="0"/>
                                          </p:val>
                                        </p:tav>
                                        <p:tav tm="100000">
                                          <p:val>
                                            <p:strVal val="#ppt_w"/>
                                          </p:val>
                                        </p:tav>
                                      </p:tavLst>
                                    </p:anim>
                                    <p:anim calcmode="lin" valueType="num">
                                      <p:cBhvr>
                                        <p:cTn dur="500" fill="hold" id="35"/>
                                        <p:tgtEl>
                                          <p:spTgt spid="42"/>
                                        </p:tgtEl>
                                        <p:attrNameLst>
                                          <p:attrName>ppt_h</p:attrName>
                                        </p:attrNameLst>
                                      </p:cBhvr>
                                      <p:tavLst>
                                        <p:tav tm="0">
                                          <p:val>
                                            <p:fltVal val="0"/>
                                          </p:val>
                                        </p:tav>
                                        <p:tav tm="100000">
                                          <p:val>
                                            <p:strVal val="#ppt_h"/>
                                          </p:val>
                                        </p:tav>
                                      </p:tavLst>
                                    </p:anim>
                                    <p:animEffect filter="fade" transition="in">
                                      <p:cBhvr>
                                        <p:cTn dur="500" id="36"/>
                                        <p:tgtEl>
                                          <p:spTgt spid="42"/>
                                        </p:tgtEl>
                                      </p:cBhvr>
                                    </p:animEffect>
                                  </p:childTnLst>
                                </p:cTn>
                              </p:par>
                              <p:par>
                                <p:cTn fill="hold" grpId="0" id="37" nodeType="withEffect" presetClass="entr" presetID="16" presetSubtype="21">
                                  <p:stCondLst>
                                    <p:cond delay="0"/>
                                  </p:stCondLst>
                                  <p:childTnLst>
                                    <p:set>
                                      <p:cBhvr>
                                        <p:cTn dur="1" fill="hold" id="38">
                                          <p:stCondLst>
                                            <p:cond delay="0"/>
                                          </p:stCondLst>
                                        </p:cTn>
                                        <p:tgtEl>
                                          <p:spTgt spid="34"/>
                                        </p:tgtEl>
                                        <p:attrNameLst>
                                          <p:attrName>style.visibility</p:attrName>
                                        </p:attrNameLst>
                                      </p:cBhvr>
                                      <p:to>
                                        <p:strVal val="visible"/>
                                      </p:to>
                                    </p:set>
                                    <p:animEffect filter="barn(inVertical)" transition="in">
                                      <p:cBhvr>
                                        <p:cTn dur="500" id="39"/>
                                        <p:tgtEl>
                                          <p:spTgt spid="34"/>
                                        </p:tgtEl>
                                      </p:cBhvr>
                                    </p:animEffect>
                                  </p:childTnLst>
                                </p:cTn>
                              </p:par>
                              <p:par>
                                <p:cTn fill="hold" grpId="0" id="40" nodeType="withEffect" presetClass="entr" presetID="2" presetSubtype="4">
                                  <p:stCondLst>
                                    <p:cond delay="0"/>
                                  </p:stCondLst>
                                  <p:childTnLst>
                                    <p:set>
                                      <p:cBhvr>
                                        <p:cTn dur="1" fill="hold" id="41">
                                          <p:stCondLst>
                                            <p:cond delay="0"/>
                                          </p:stCondLst>
                                        </p:cTn>
                                        <p:tgtEl>
                                          <p:spTgt spid="35"/>
                                        </p:tgtEl>
                                        <p:attrNameLst>
                                          <p:attrName>style.visibility</p:attrName>
                                        </p:attrNameLst>
                                      </p:cBhvr>
                                      <p:to>
                                        <p:strVal val="visible"/>
                                      </p:to>
                                    </p:set>
                                    <p:anim calcmode="lin" valueType="num">
                                      <p:cBhvr additive="base">
                                        <p:cTn dur="500" fill="hold" id="42"/>
                                        <p:tgtEl>
                                          <p:spTgt spid="35"/>
                                        </p:tgtEl>
                                        <p:attrNameLst>
                                          <p:attrName>ppt_x</p:attrName>
                                        </p:attrNameLst>
                                      </p:cBhvr>
                                      <p:tavLst>
                                        <p:tav tm="0">
                                          <p:val>
                                            <p:strVal val="#ppt_x"/>
                                          </p:val>
                                        </p:tav>
                                        <p:tav tm="100000">
                                          <p:val>
                                            <p:strVal val="#ppt_x"/>
                                          </p:val>
                                        </p:tav>
                                      </p:tavLst>
                                    </p:anim>
                                    <p:anim calcmode="lin" valueType="num">
                                      <p:cBhvr additive="base">
                                        <p:cTn dur="500" fill="hold" id="43"/>
                                        <p:tgtEl>
                                          <p:spTgt spid="35"/>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500" fill="hold" id="46"/>
                                        <p:tgtEl>
                                          <p:spTgt spid="38"/>
                                        </p:tgtEl>
                                        <p:attrNameLst>
                                          <p:attrName>ppt_x</p:attrName>
                                        </p:attrNameLst>
                                      </p:cBhvr>
                                      <p:tavLst>
                                        <p:tav tm="0">
                                          <p:val>
                                            <p:strVal val="#ppt_x"/>
                                          </p:val>
                                        </p:tav>
                                        <p:tav tm="100000">
                                          <p:val>
                                            <p:strVal val="#ppt_x"/>
                                          </p:val>
                                        </p:tav>
                                      </p:tavLst>
                                    </p:anim>
                                    <p:anim calcmode="lin" valueType="num">
                                      <p:cBhvr additive="base">
                                        <p:cTn dur="500" fill="hold" id="47"/>
                                        <p:tgtEl>
                                          <p:spTgt spid="38"/>
                                        </p:tgtEl>
                                        <p:attrNameLst>
                                          <p:attrName>ppt_y</p:attrName>
                                        </p:attrNameLst>
                                      </p:cBhvr>
                                      <p:tavLst>
                                        <p:tav tm="0">
                                          <p:val>
                                            <p:strVal val="1+#ppt_h/2"/>
                                          </p:val>
                                        </p:tav>
                                        <p:tav tm="100000">
                                          <p:val>
                                            <p:strVal val="#ppt_y"/>
                                          </p:val>
                                        </p:tav>
                                      </p:tavLst>
                                    </p:anim>
                                  </p:childTnLst>
                                </p:cTn>
                              </p:par>
                              <p:par>
                                <p:cTn fill="hold" grpId="0" id="48" nodeType="withEffect" presetClass="entr" presetID="53" presetSubtype="0">
                                  <p:stCondLst>
                                    <p:cond delay="0"/>
                                  </p:stCondLst>
                                  <p:childTnLst>
                                    <p:set>
                                      <p:cBhvr>
                                        <p:cTn dur="1" fill="hold" id="49">
                                          <p:stCondLst>
                                            <p:cond delay="0"/>
                                          </p:stCondLst>
                                        </p:cTn>
                                        <p:tgtEl>
                                          <p:spTgt spid="37"/>
                                        </p:tgtEl>
                                        <p:attrNameLst>
                                          <p:attrName>style.visibility</p:attrName>
                                        </p:attrNameLst>
                                      </p:cBhvr>
                                      <p:to>
                                        <p:strVal val="visible"/>
                                      </p:to>
                                    </p:set>
                                    <p:anim calcmode="lin" valueType="num">
                                      <p:cBhvr>
                                        <p:cTn dur="500" fill="hold" id="50"/>
                                        <p:tgtEl>
                                          <p:spTgt spid="37"/>
                                        </p:tgtEl>
                                        <p:attrNameLst>
                                          <p:attrName>ppt_w</p:attrName>
                                        </p:attrNameLst>
                                      </p:cBhvr>
                                      <p:tavLst>
                                        <p:tav tm="0">
                                          <p:val>
                                            <p:fltVal val="0"/>
                                          </p:val>
                                        </p:tav>
                                        <p:tav tm="100000">
                                          <p:val>
                                            <p:strVal val="#ppt_w"/>
                                          </p:val>
                                        </p:tav>
                                      </p:tavLst>
                                    </p:anim>
                                    <p:anim calcmode="lin" valueType="num">
                                      <p:cBhvr>
                                        <p:cTn dur="500" fill="hold" id="51"/>
                                        <p:tgtEl>
                                          <p:spTgt spid="37"/>
                                        </p:tgtEl>
                                        <p:attrNameLst>
                                          <p:attrName>ppt_h</p:attrName>
                                        </p:attrNameLst>
                                      </p:cBhvr>
                                      <p:tavLst>
                                        <p:tav tm="0">
                                          <p:val>
                                            <p:fltVal val="0"/>
                                          </p:val>
                                        </p:tav>
                                        <p:tav tm="100000">
                                          <p:val>
                                            <p:strVal val="#ppt_h"/>
                                          </p:val>
                                        </p:tav>
                                      </p:tavLst>
                                    </p:anim>
                                    <p:animEffect filter="fade" transition="in">
                                      <p:cBhvr>
                                        <p:cTn dur="500" id="52"/>
                                        <p:tgtEl>
                                          <p:spTgt spid="37"/>
                                        </p:tgtEl>
                                      </p:cBhvr>
                                    </p:animEffect>
                                  </p:childTnLst>
                                </p:cTn>
                              </p:par>
                            </p:childTnLst>
                          </p:cTn>
                        </p:par>
                        <p:par>
                          <p:cTn fill="hold" id="53" nodeType="afterGroup">
                            <p:stCondLst>
                              <p:cond delay="1750"/>
                            </p:stCondLst>
                            <p:childTnLst>
                              <p:par>
                                <p:cTn fill="hold" id="54" nodeType="afterEffect" presetClass="entr" presetID="22" presetSubtype="1">
                                  <p:stCondLst>
                                    <p:cond delay="0"/>
                                  </p:stCondLst>
                                  <p:childTnLst>
                                    <p:set>
                                      <p:cBhvr>
                                        <p:cTn dur="1" fill="hold" id="55">
                                          <p:stCondLst>
                                            <p:cond delay="0"/>
                                          </p:stCondLst>
                                        </p:cTn>
                                        <p:tgtEl>
                                          <p:spTgt spid="5"/>
                                        </p:tgtEl>
                                        <p:attrNameLst>
                                          <p:attrName>style.visibility</p:attrName>
                                        </p:attrNameLst>
                                      </p:cBhvr>
                                      <p:to>
                                        <p:strVal val="visible"/>
                                      </p:to>
                                    </p:set>
                                    <p:animEffect filter="wipe(up)" transition="in">
                                      <p:cBhvr>
                                        <p:cTn dur="500" id="56"/>
                                        <p:tgtEl>
                                          <p:spTgt spid="5"/>
                                        </p:tgtEl>
                                      </p:cBhvr>
                                    </p:animEffect>
                                  </p:childTnLst>
                                </p:cTn>
                              </p:par>
                            </p:childTnLst>
                          </p:cTn>
                        </p:par>
                        <p:par>
                          <p:cTn fill="hold" id="57" nodeType="afterGroup">
                            <p:stCondLst>
                              <p:cond delay="2250"/>
                            </p:stCondLst>
                            <p:childTnLst>
                              <p:par>
                                <p:cTn fill="hold" id="58" nodeType="afterEffect" presetClass="entr" presetID="22" presetSubtype="8">
                                  <p:stCondLst>
                                    <p:cond delay="0"/>
                                  </p:stCondLst>
                                  <p:childTnLst>
                                    <p:set>
                                      <p:cBhvr>
                                        <p:cTn dur="1" fill="hold" id="59">
                                          <p:stCondLst>
                                            <p:cond delay="0"/>
                                          </p:stCondLst>
                                        </p:cTn>
                                        <p:tgtEl>
                                          <p:spTgt spid="8"/>
                                        </p:tgtEl>
                                        <p:attrNameLst>
                                          <p:attrName>style.visibility</p:attrName>
                                        </p:attrNameLst>
                                      </p:cBhvr>
                                      <p:to>
                                        <p:strVal val="visible"/>
                                      </p:to>
                                    </p:set>
                                    <p:animEffect filter="wipe(left)" transition="in">
                                      <p:cBhvr>
                                        <p:cTn dur="500" id="60"/>
                                        <p:tgtEl>
                                          <p:spTgt spid="8"/>
                                        </p:tgtEl>
                                      </p:cBhvr>
                                    </p:animEffect>
                                  </p:childTnLst>
                                </p:cTn>
                              </p:par>
                            </p:childTnLst>
                          </p:cTn>
                        </p:par>
                        <p:par>
                          <p:cTn fill="hold" id="61" nodeType="afterGroup">
                            <p:stCondLst>
                              <p:cond delay="2750"/>
                            </p:stCondLst>
                            <p:childTnLst>
                              <p:par>
                                <p:cTn fill="hold" grpId="0" id="62" nodeType="afterEffect" presetClass="entr" presetID="41" presetSubtype="0">
                                  <p:stCondLst>
                                    <p:cond delay="0"/>
                                  </p:stCondLst>
                                  <p:childTnLst>
                                    <p:set>
                                      <p:cBhvr>
                                        <p:cTn dur="1" fill="hold" id="63">
                                          <p:stCondLst>
                                            <p:cond delay="0"/>
                                          </p:stCondLst>
                                        </p:cTn>
                                        <p:tgtEl>
                                          <p:spTgt spid="4"/>
                                        </p:tgtEl>
                                        <p:attrNameLst>
                                          <p:attrName>style.visibility</p:attrName>
                                        </p:attrNameLst>
                                      </p:cBhvr>
                                      <p:to>
                                        <p:strVal val="visible"/>
                                      </p:to>
                                    </p:set>
                                    <p:anim calcmode="lin" valueType="num">
                                      <p:cBhvr>
                                        <p:cTn dur="300" fill="hold" id="64"/>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65"/>
                                        <p:tgtEl>
                                          <p:spTgt spid="4"/>
                                        </p:tgtEl>
                                        <p:attrNameLst>
                                          <p:attrName>ppt_y</p:attrName>
                                        </p:attrNameLst>
                                      </p:cBhvr>
                                      <p:tavLst>
                                        <p:tav tm="0">
                                          <p:val>
                                            <p:strVal val="#ppt_y"/>
                                          </p:val>
                                        </p:tav>
                                        <p:tav tm="100000">
                                          <p:val>
                                            <p:strVal val="#ppt_y"/>
                                          </p:val>
                                        </p:tav>
                                      </p:tavLst>
                                    </p:anim>
                                    <p:anim calcmode="lin" valueType="num">
                                      <p:cBhvr>
                                        <p:cTn dur="300" fill="hold" id="66"/>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67"/>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68" tmFilter="0,0; .5, 1; 1, 1"/>
                                        <p:tgtEl>
                                          <p:spTgt spid="4"/>
                                        </p:tgtEl>
                                      </p:cBhvr>
                                    </p:animEffect>
                                  </p:childTnLst>
                                </p:cTn>
                              </p:par>
                              <p:par>
                                <p:cTn fill="hold" id="69" nodeType="withEffect" presetClass="entr" presetID="2" presetSubtype="2">
                                  <p:stCondLst>
                                    <p:cond delay="250"/>
                                  </p:stCondLst>
                                  <p:childTnLst>
                                    <p:set>
                                      <p:cBhvr>
                                        <p:cTn dur="1" fill="hold" id="70">
                                          <p:stCondLst>
                                            <p:cond delay="0"/>
                                          </p:stCondLst>
                                        </p:cTn>
                                        <p:tgtEl>
                                          <p:spTgt spid="9"/>
                                        </p:tgtEl>
                                        <p:attrNameLst>
                                          <p:attrName>style.visibility</p:attrName>
                                        </p:attrNameLst>
                                      </p:cBhvr>
                                      <p:to>
                                        <p:strVal val="visible"/>
                                      </p:to>
                                    </p:set>
                                    <p:anim calcmode="lin" valueType="num">
                                      <p:cBhvr additive="base">
                                        <p:cTn dur="750" fill="hold" id="71"/>
                                        <p:tgtEl>
                                          <p:spTgt spid="9"/>
                                        </p:tgtEl>
                                        <p:attrNameLst>
                                          <p:attrName>ppt_x</p:attrName>
                                        </p:attrNameLst>
                                      </p:cBhvr>
                                      <p:tavLst>
                                        <p:tav tm="0">
                                          <p:val>
                                            <p:strVal val="1+#ppt_w/2"/>
                                          </p:val>
                                        </p:tav>
                                        <p:tav tm="100000">
                                          <p:val>
                                            <p:strVal val="#ppt_x"/>
                                          </p:val>
                                        </p:tav>
                                      </p:tavLst>
                                    </p:anim>
                                    <p:anim calcmode="lin" valueType="num">
                                      <p:cBhvr additive="base">
                                        <p:cTn dur="750" fill="hold" id="72"/>
                                        <p:tgtEl>
                                          <p:spTgt spid="9"/>
                                        </p:tgtEl>
                                        <p:attrNameLst>
                                          <p:attrName>ppt_y</p:attrName>
                                        </p:attrNameLst>
                                      </p:cBhvr>
                                      <p:tavLst>
                                        <p:tav tm="0">
                                          <p:val>
                                            <p:strVal val="#ppt_y"/>
                                          </p:val>
                                        </p:tav>
                                        <p:tav tm="100000">
                                          <p:val>
                                            <p:strVal val="#ppt_y"/>
                                          </p:val>
                                        </p:tav>
                                      </p:tavLst>
                                    </p:anim>
                                  </p:childTnLst>
                                </p:cTn>
                              </p:par>
                              <p:par>
                                <p:cTn fill="hold" id="73" nodeType="withEffect" presetClass="entr" presetID="2" presetSubtype="2">
                                  <p:stCondLst>
                                    <p:cond delay="500"/>
                                  </p:stCondLst>
                                  <p:childTnLst>
                                    <p:set>
                                      <p:cBhvr>
                                        <p:cTn dur="1" fill="hold" id="74">
                                          <p:stCondLst>
                                            <p:cond delay="0"/>
                                          </p:stCondLst>
                                        </p:cTn>
                                        <p:tgtEl>
                                          <p:spTgt spid="14"/>
                                        </p:tgtEl>
                                        <p:attrNameLst>
                                          <p:attrName>style.visibility</p:attrName>
                                        </p:attrNameLst>
                                      </p:cBhvr>
                                      <p:to>
                                        <p:strVal val="visible"/>
                                      </p:to>
                                    </p:set>
                                    <p:anim calcmode="lin" valueType="num">
                                      <p:cBhvr additive="base">
                                        <p:cTn dur="750" fill="hold" id="75"/>
                                        <p:tgtEl>
                                          <p:spTgt spid="14"/>
                                        </p:tgtEl>
                                        <p:attrNameLst>
                                          <p:attrName>ppt_x</p:attrName>
                                        </p:attrNameLst>
                                      </p:cBhvr>
                                      <p:tavLst>
                                        <p:tav tm="0">
                                          <p:val>
                                            <p:strVal val="1+#ppt_w/2"/>
                                          </p:val>
                                        </p:tav>
                                        <p:tav tm="100000">
                                          <p:val>
                                            <p:strVal val="#ppt_x"/>
                                          </p:val>
                                        </p:tav>
                                      </p:tavLst>
                                    </p:anim>
                                    <p:anim calcmode="lin" valueType="num">
                                      <p:cBhvr additive="base">
                                        <p:cTn dur="750" fill="hold" id="76"/>
                                        <p:tgtEl>
                                          <p:spTgt spid="14"/>
                                        </p:tgtEl>
                                        <p:attrNameLst>
                                          <p:attrName>ppt_y</p:attrName>
                                        </p:attrNameLst>
                                      </p:cBhvr>
                                      <p:tavLst>
                                        <p:tav tm="0">
                                          <p:val>
                                            <p:strVal val="#ppt_y"/>
                                          </p:val>
                                        </p:tav>
                                        <p:tav tm="100000">
                                          <p:val>
                                            <p:strVal val="#ppt_y"/>
                                          </p:val>
                                        </p:tav>
                                      </p:tavLst>
                                    </p:anim>
                                  </p:childTnLst>
                                </p:cTn>
                              </p:par>
                              <p:par>
                                <p:cTn fill="hold" id="77" nodeType="withEffect" presetClass="entr" presetID="2" presetSubtype="2">
                                  <p:stCondLst>
                                    <p:cond delay="750"/>
                                  </p:stCondLst>
                                  <p:childTnLst>
                                    <p:set>
                                      <p:cBhvr>
                                        <p:cTn dur="1" fill="hold" id="78">
                                          <p:stCondLst>
                                            <p:cond delay="0"/>
                                          </p:stCondLst>
                                        </p:cTn>
                                        <p:tgtEl>
                                          <p:spTgt spid="19"/>
                                        </p:tgtEl>
                                        <p:attrNameLst>
                                          <p:attrName>style.visibility</p:attrName>
                                        </p:attrNameLst>
                                      </p:cBhvr>
                                      <p:to>
                                        <p:strVal val="visible"/>
                                      </p:to>
                                    </p:set>
                                    <p:anim calcmode="lin" valueType="num">
                                      <p:cBhvr additive="base">
                                        <p:cTn dur="750" fill="hold" id="79"/>
                                        <p:tgtEl>
                                          <p:spTgt spid="19"/>
                                        </p:tgtEl>
                                        <p:attrNameLst>
                                          <p:attrName>ppt_x</p:attrName>
                                        </p:attrNameLst>
                                      </p:cBhvr>
                                      <p:tavLst>
                                        <p:tav tm="0">
                                          <p:val>
                                            <p:strVal val="1+#ppt_w/2"/>
                                          </p:val>
                                        </p:tav>
                                        <p:tav tm="100000">
                                          <p:val>
                                            <p:strVal val="#ppt_x"/>
                                          </p:val>
                                        </p:tav>
                                      </p:tavLst>
                                    </p:anim>
                                    <p:anim calcmode="lin" valueType="num">
                                      <p:cBhvr additive="base">
                                        <p:cTn dur="750" fill="hold" id="80"/>
                                        <p:tgtEl>
                                          <p:spTgt spid="19"/>
                                        </p:tgtEl>
                                        <p:attrNameLst>
                                          <p:attrName>ppt_y</p:attrName>
                                        </p:attrNameLst>
                                      </p:cBhvr>
                                      <p:tavLst>
                                        <p:tav tm="0">
                                          <p:val>
                                            <p:strVal val="#ppt_y"/>
                                          </p:val>
                                        </p:tav>
                                        <p:tav tm="100000">
                                          <p:val>
                                            <p:strVal val="#ppt_y"/>
                                          </p:val>
                                        </p:tav>
                                      </p:tavLst>
                                    </p:anim>
                                  </p:childTnLst>
                                </p:cTn>
                              </p:par>
                              <p:par>
                                <p:cTn fill="hold" id="81" nodeType="withEffect" presetClass="entr" presetID="2" presetSubtype="2">
                                  <p:stCondLst>
                                    <p:cond delay="1000"/>
                                  </p:stCondLst>
                                  <p:childTnLst>
                                    <p:set>
                                      <p:cBhvr>
                                        <p:cTn dur="1" fill="hold" id="82">
                                          <p:stCondLst>
                                            <p:cond delay="0"/>
                                          </p:stCondLst>
                                        </p:cTn>
                                        <p:tgtEl>
                                          <p:spTgt spid="24"/>
                                        </p:tgtEl>
                                        <p:attrNameLst>
                                          <p:attrName>style.visibility</p:attrName>
                                        </p:attrNameLst>
                                      </p:cBhvr>
                                      <p:to>
                                        <p:strVal val="visible"/>
                                      </p:to>
                                    </p:set>
                                    <p:anim calcmode="lin" valueType="num">
                                      <p:cBhvr additive="base">
                                        <p:cTn dur="750" fill="hold" id="83"/>
                                        <p:tgtEl>
                                          <p:spTgt spid="24"/>
                                        </p:tgtEl>
                                        <p:attrNameLst>
                                          <p:attrName>ppt_x</p:attrName>
                                        </p:attrNameLst>
                                      </p:cBhvr>
                                      <p:tavLst>
                                        <p:tav tm="0">
                                          <p:val>
                                            <p:strVal val="1+#ppt_w/2"/>
                                          </p:val>
                                        </p:tav>
                                        <p:tav tm="100000">
                                          <p:val>
                                            <p:strVal val="#ppt_x"/>
                                          </p:val>
                                        </p:tav>
                                      </p:tavLst>
                                    </p:anim>
                                    <p:anim calcmode="lin" valueType="num">
                                      <p:cBhvr additive="base">
                                        <p:cTn dur="750" fill="hold" id="84"/>
                                        <p:tgtEl>
                                          <p:spTgt spid="24"/>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4500"/>
                            </p:stCondLst>
                            <p:childTnLst>
                              <p:par>
                                <p:cTn fill="hold" grpId="0" id="86" nodeType="afterEffect" presetClass="entr" presetID="41" presetSubtype="0">
                                  <p:stCondLst>
                                    <p:cond delay="0"/>
                                  </p:stCondLst>
                                  <p:childTnLst>
                                    <p:set>
                                      <p:cBhvr>
                                        <p:cTn dur="1" fill="hold" id="87">
                                          <p:stCondLst>
                                            <p:cond delay="0"/>
                                          </p:stCondLst>
                                        </p:cTn>
                                        <p:tgtEl>
                                          <p:spTgt spid="39"/>
                                        </p:tgtEl>
                                        <p:attrNameLst>
                                          <p:attrName>style.visibility</p:attrName>
                                        </p:attrNameLst>
                                      </p:cBhvr>
                                      <p:to>
                                        <p:strVal val="visible"/>
                                      </p:to>
                                    </p:set>
                                    <p:anim calcmode="lin" valueType="num">
                                      <p:cBhvr>
                                        <p:cTn dur="300" fill="hold" id="88"/>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89"/>
                                        <p:tgtEl>
                                          <p:spTgt spid="39"/>
                                        </p:tgtEl>
                                        <p:attrNameLst>
                                          <p:attrName>ppt_y</p:attrName>
                                        </p:attrNameLst>
                                      </p:cBhvr>
                                      <p:tavLst>
                                        <p:tav tm="0">
                                          <p:val>
                                            <p:strVal val="#ppt_y"/>
                                          </p:val>
                                        </p:tav>
                                        <p:tav tm="100000">
                                          <p:val>
                                            <p:strVal val="#ppt_y"/>
                                          </p:val>
                                        </p:tav>
                                      </p:tavLst>
                                    </p:anim>
                                    <p:anim calcmode="lin" valueType="num">
                                      <p:cBhvr>
                                        <p:cTn dur="300" fill="hold" id="90"/>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91"/>
                                        <p:tgtEl>
                                          <p:spTgt spid="39"/>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92" tmFilter="0,0; .5, 1; 1, 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4"/>
      <p:bldP grpId="0" spid="4"/>
      <p:bldP grpId="0" spid="29"/>
      <p:bldP grpId="0" spid="30"/>
      <p:bldP grpId="0" spid="31"/>
      <p:bldP grpId="0" spid="32"/>
      <p:bldP grpId="0" spid="33"/>
      <p:bldP grpId="0" spid="35"/>
      <p:bldP grpId="0" spid="38"/>
      <p:bldP grpId="0" spid="39"/>
      <p:bldP grpId="0" spid="40"/>
      <p:bldP grpId="0" spid="42"/>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任意多边形 39"/>
          <p:cNvSpPr/>
          <p:nvPr/>
        </p:nvSpPr>
        <p:spPr>
          <a:xfrm>
            <a:off x="1100797" y="-341224"/>
            <a:ext cx="9959926" cy="7540448"/>
          </a:xfrm>
          <a:custGeom>
            <a:gdLst>
              <a:gd fmla="*/ 1572046 w 9058502" name="connsiteX0"/>
              <a:gd fmla="*/ 0 h 6858000" name="connsiteY0"/>
              <a:gd fmla="*/ 7486457 w 9058502" name="connsiteX1"/>
              <a:gd fmla="*/ 0 h 6858000" name="connsiteY1"/>
              <a:gd fmla="*/ 7574617 w 9058502" name="connsiteX2"/>
              <a:gd fmla="*/ 76367 h 6858000" name="connsiteY2"/>
              <a:gd fmla="*/ 9058502 w 9058502" name="connsiteX3"/>
              <a:gd fmla="*/ 3429000 h 6858000" name="connsiteY3"/>
              <a:gd fmla="*/ 7574617 w 9058502" name="connsiteX4"/>
              <a:gd fmla="*/ 6781634 h 6858000" name="connsiteY4"/>
              <a:gd fmla="*/ 7486457 w 9058502" name="connsiteX5"/>
              <a:gd fmla="*/ 6858000 h 6858000" name="connsiteY5"/>
              <a:gd fmla="*/ 1572046 w 9058502" name="connsiteX6"/>
              <a:gd fmla="*/ 6858000 h 6858000" name="connsiteY6"/>
              <a:gd fmla="*/ 1483885 w 9058502" name="connsiteX7"/>
              <a:gd fmla="*/ 6781634 h 6858000" name="connsiteY7"/>
              <a:gd fmla="*/ 0 w 9058502" name="connsiteX8"/>
              <a:gd fmla="*/ 3429000 h 6858000" name="connsiteY8"/>
              <a:gd fmla="*/ 1483885 w 9058502" name="connsiteX9"/>
              <a:gd fmla="*/ 76367 h 6858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858000" w="9058502">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601030101010101" pitchFamily="2" typeface="方正黑体简体"/>
            </a:endParaRPr>
          </a:p>
        </p:txBody>
      </p:sp>
      <p:sp>
        <p:nvSpPr>
          <p:cNvPr id="25" name="任意多边形 24"/>
          <p:cNvSpPr/>
          <p:nvPr/>
        </p:nvSpPr>
        <p:spPr>
          <a:xfrm rot="16200000">
            <a:off x="2651761" y="-1100252"/>
            <a:ext cx="6857999" cy="9058502"/>
          </a:xfrm>
          <a:custGeom>
            <a:gdLst>
              <a:gd fmla="*/ 6857999 w 6857999" name="connsiteX0"/>
              <a:gd fmla="*/ 1572046 h 9058502" name="connsiteY0"/>
              <a:gd fmla="*/ 6857999 w 6857999" name="connsiteX1"/>
              <a:gd fmla="*/ 7486457 h 9058502" name="connsiteY1"/>
              <a:gd fmla="*/ 6781632 w 6857999" name="connsiteX2"/>
              <a:gd fmla="*/ 7574617 h 9058502" name="connsiteY2"/>
              <a:gd fmla="*/ 3428999 w 6857999" name="connsiteX3"/>
              <a:gd fmla="*/ 9058502 h 9058502" name="connsiteY3"/>
              <a:gd fmla="*/ 76365 w 6857999" name="connsiteX4"/>
              <a:gd fmla="*/ 7574617 h 9058502" name="connsiteY4"/>
              <a:gd fmla="*/ 0 w 6857999" name="connsiteX5"/>
              <a:gd fmla="*/ 7486458 h 9058502" name="connsiteY5"/>
              <a:gd fmla="*/ 0 w 6857999" name="connsiteX6"/>
              <a:gd fmla="*/ 1572045 h 9058502" name="connsiteY6"/>
              <a:gd fmla="*/ 76365 w 6857999" name="connsiteX7"/>
              <a:gd fmla="*/ 1483885 h 9058502" name="connsiteY7"/>
              <a:gd fmla="*/ 3428999 w 6857999" name="connsiteX8"/>
              <a:gd fmla="*/ 0 h 9058502" name="connsiteY8"/>
              <a:gd fmla="*/ 6781632 w 6857999" name="connsiteX9"/>
              <a:gd fmla="*/ 1483885 h 90585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058502" w="6857999">
                <a:moveTo>
                  <a:pt x="6857999" y="1572046"/>
                </a:moveTo>
                <a:lnTo>
                  <a:pt x="6857999" y="7486457"/>
                </a:lnTo>
                <a:lnTo>
                  <a:pt x="6781632" y="7574617"/>
                </a:lnTo>
                <a:cubicBezTo>
                  <a:pt x="5953106" y="8486199"/>
                  <a:pt x="4757887" y="9058502"/>
                  <a:pt x="3428999" y="9058502"/>
                </a:cubicBezTo>
                <a:cubicBezTo>
                  <a:pt x="2100111" y="9058502"/>
                  <a:pt x="904891" y="8486199"/>
                  <a:pt x="76365" y="7574617"/>
                </a:cubicBezTo>
                <a:lnTo>
                  <a:pt x="0" y="7486458"/>
                </a:lnTo>
                <a:lnTo>
                  <a:pt x="0" y="1572045"/>
                </a:lnTo>
                <a:lnTo>
                  <a:pt x="76365" y="1483885"/>
                </a:lnTo>
                <a:cubicBezTo>
                  <a:pt x="904891" y="572304"/>
                  <a:pt x="2100111" y="0"/>
                  <a:pt x="3428999" y="0"/>
                </a:cubicBezTo>
                <a:cubicBezTo>
                  <a:pt x="4757887" y="0"/>
                  <a:pt x="5953106" y="572304"/>
                  <a:pt x="6781632" y="1483885"/>
                </a:cubicBezTo>
                <a:close/>
              </a:path>
            </a:pathLst>
          </a:custGeom>
          <a:blipFill dpi="0" rotWithShape="1">
            <a:blip r:embed="rId3">
              <a:duotone>
                <a:schemeClr val="accent5">
                  <a:shade val="45000"/>
                  <a:satMod val="135000"/>
                </a:schemeClr>
                <a:prstClr val="white"/>
              </a:duotone>
              <a:extLst>
                <a:ext uri="{28A0092B-C50C-407E-A947-70E740481C1C}">
                  <a14:useLocalDpi val="0"/>
                </a:ext>
              </a:extLst>
            </a:blip>
            <a:stretch>
              <a:fillRect l="-49065" r="-49065"/>
            </a:stretch>
          </a:blipFill>
          <a:ln>
            <a:noFill/>
          </a:ln>
          <a:effectLst>
            <a:outerShdw algn="ctr" blurRad="698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ea charset="-122" panose="02010601030101010101" pitchFamily="2" typeface="方正黑体简体"/>
            </a:endParaRPr>
          </a:p>
        </p:txBody>
      </p:sp>
      <p:sp>
        <p:nvSpPr>
          <p:cNvPr id="3" name="椭圆 2"/>
          <p:cNvSpPr/>
          <p:nvPr/>
        </p:nvSpPr>
        <p:spPr>
          <a:xfrm>
            <a:off x="2138250" y="-487529"/>
            <a:ext cx="7885021" cy="7885021"/>
          </a:xfrm>
          <a:prstGeom prst="ellipse">
            <a:avLst/>
          </a:prstGeom>
          <a:solidFill>
            <a:schemeClr val="bg1"/>
          </a:solidFill>
          <a:ln>
            <a:noFill/>
          </a:ln>
          <a:effectLst>
            <a:glow rad="228600">
              <a:schemeClr val="tx1">
                <a:lumMod val="50000"/>
                <a:lumOff val="50000"/>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3397406" y="3167375"/>
            <a:ext cx="5406626" cy="1005840"/>
          </a:xfrm>
          <a:prstGeom prst="rect">
            <a:avLst/>
          </a:prstGeom>
          <a:noFill/>
        </p:spPr>
        <p:txBody>
          <a:bodyPr rtlCol="0" wrap="square">
            <a:spAutoFit/>
            <a:scene3d>
              <a:camera prst="orthographicFront"/>
              <a:lightRig dir="t" rig="threePt"/>
            </a:scene3d>
            <a:sp3d contourW="12700"/>
          </a:bodyPr>
          <a:lstStyle/>
          <a:p>
            <a:pPr algn="dist"/>
            <a:r>
              <a:rPr altLang="en-US" b="1" lang="zh-CN" sz="6000">
                <a:solidFill>
                  <a:srgbClr val="414141"/>
                </a:solidFill>
                <a:ea charset="-122" panose="02010601030101010101" pitchFamily="2" typeface="方正黑体简体"/>
              </a:rPr>
              <a:t>感谢您的聆听</a:t>
            </a:r>
          </a:p>
        </p:txBody>
      </p:sp>
      <p:sp>
        <p:nvSpPr>
          <p:cNvPr id="42" name="文本框 41"/>
          <p:cNvSpPr txBox="1"/>
          <p:nvPr/>
        </p:nvSpPr>
        <p:spPr>
          <a:xfrm>
            <a:off x="4980579" y="1178458"/>
            <a:ext cx="2240280" cy="1310640"/>
          </a:xfrm>
          <a:prstGeom prst="rect">
            <a:avLst/>
          </a:prstGeom>
          <a:noFill/>
          <a:effectLst>
            <a:outerShdw algn="tl" blurRad="254000" dir="2700000" dist="63500" rotWithShape="0">
              <a:prstClr val="black">
                <a:alpha val="30000"/>
              </a:prstClr>
            </a:outerShdw>
          </a:effectLst>
        </p:spPr>
        <p:txBody>
          <a:bodyPr rtlCol="0" wrap="none">
            <a:spAutoFit/>
            <a:scene3d>
              <a:camera prst="orthographicFront"/>
              <a:lightRig dir="t" rig="threePt"/>
            </a:scene3d>
            <a:sp3d contourW="12700"/>
          </a:bodyPr>
          <a:lstStyle/>
          <a:p>
            <a:pPr algn="ctr"/>
            <a:r>
              <a:rPr altLang="zh-CN" lang="en-US" sz="8000">
                <a:solidFill>
                  <a:srgbClr val="1D4C77"/>
                </a:solidFill>
                <a:latin charset="0" panose="020b0502020202020204" pitchFamily="34" typeface="Century Gothic"/>
                <a:ea charset="-122" panose="02010601030101010101" pitchFamily="2" typeface="方正黑体简体"/>
              </a:rPr>
              <a:t>2020</a:t>
            </a:r>
          </a:p>
        </p:txBody>
      </p:sp>
      <p:sp>
        <p:nvSpPr>
          <p:cNvPr id="43" name="文本框 42"/>
          <p:cNvSpPr txBox="1"/>
          <p:nvPr/>
        </p:nvSpPr>
        <p:spPr>
          <a:xfrm>
            <a:off x="3368333" y="4073039"/>
            <a:ext cx="5464772" cy="821131"/>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400">
                <a:solidFill>
                  <a:prstClr val="white">
                    <a:lumMod val="50000"/>
                  </a:prstClr>
                </a:solidFill>
                <a:latin charset="-122" panose="02020300000000000000" pitchFamily="18" typeface="Adobe 宋体 Std L"/>
                <a:ea charset="-122" panose="02020300000000000000" pitchFamily="18" typeface="Adobe 宋体 Std L"/>
              </a:rPr>
              <a:t>The user can demonstrate on a projector or computer, or print the presentation and  film to be used in a wider field</a:t>
            </a:r>
          </a:p>
        </p:txBody>
      </p:sp>
      <p:grpSp>
        <p:nvGrpSpPr>
          <p:cNvPr id="55" name="组合 54"/>
          <p:cNvGrpSpPr/>
          <p:nvPr/>
        </p:nvGrpSpPr>
        <p:grpSpPr>
          <a:xfrm>
            <a:off x="5168900" y="5627254"/>
            <a:ext cx="1863636" cy="337783"/>
            <a:chOff x="4193094" y="5370940"/>
            <a:chExt cx="1863636" cy="337783"/>
          </a:xfrm>
        </p:grpSpPr>
        <p:sp>
          <p:nvSpPr>
            <p:cNvPr id="47" name="Rectangle: Rounded Corners 100"/>
            <p:cNvSpPr/>
            <p:nvPr/>
          </p:nvSpPr>
          <p:spPr>
            <a:xfrm>
              <a:off x="4193094" y="5370940"/>
              <a:ext cx="1863636" cy="337783"/>
            </a:xfrm>
            <a:prstGeom prst="roundRect">
              <a:avLst>
                <a:gd fmla="val 50000" name="adj"/>
              </a:avLst>
            </a:prstGeom>
            <a:gradFill>
              <a:gsLst>
                <a:gs pos="0">
                  <a:srgbClr val="595959"/>
                </a:gs>
                <a:gs pos="100000">
                  <a:schemeClr val="tx1">
                    <a:lumMod val="85000"/>
                    <a:lumOff val="15000"/>
                  </a:schemeClr>
                </a:gs>
              </a:gsLst>
              <a:lin ang="5400000" scaled="0"/>
            </a:gra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0" panose="020b0502020202020204" pitchFamily="34" typeface="Century Gothic"/>
                <a:ea charset="-122" panose="02010601030101010101" pitchFamily="2" typeface="方正黑体简体"/>
              </a:endParaRPr>
            </a:p>
          </p:txBody>
        </p:sp>
        <p:sp>
          <p:nvSpPr>
            <p:cNvPr id="49" name="原创设计师          _5"/>
            <p:cNvSpPr/>
            <p:nvPr/>
          </p:nvSpPr>
          <p:spPr>
            <a:xfrm>
              <a:off x="4293620" y="5394477"/>
              <a:ext cx="1662583" cy="274320"/>
            </a:xfrm>
            <a:prstGeom prst="rect">
              <a:avLst/>
            </a:prstGeom>
            <a:effectLst/>
          </p:spPr>
          <p:txBody>
            <a:bodyPr wrap="square">
              <a:spAutoFit/>
              <a:scene3d>
                <a:camera prst="orthographicFront"/>
                <a:lightRig dir="t" rig="threePt"/>
              </a:scene3d>
              <a:sp3d contourW="12700"/>
            </a:bodyPr>
            <a:lstStyle/>
            <a:p>
              <a:pPr algn="ctr"/>
              <a:r>
                <a:rPr altLang="zh-CN" lang="en-US" smtClean="0" sz="1200">
                  <a:solidFill>
                    <a:schemeClr val="bg1"/>
                  </a:solidFill>
                  <a:latin charset="-122" panose="02010601030101010101" pitchFamily="2" typeface="方正黑体简体"/>
                  <a:ea charset="-122" panose="02010601030101010101" pitchFamily="2" typeface="方正黑体简体"/>
                </a:rPr>
                <a:t>XX网络科技公司</a:t>
              </a:r>
            </a:p>
          </p:txBody>
        </p:sp>
      </p:grpSp>
      <p:sp>
        <p:nvSpPr>
          <p:cNvPr id="26" name="文本框 25"/>
          <p:cNvSpPr txBox="1"/>
          <p:nvPr/>
        </p:nvSpPr>
        <p:spPr>
          <a:xfrm>
            <a:off x="4372679" y="2552395"/>
            <a:ext cx="3497910" cy="640080"/>
          </a:xfrm>
          <a:prstGeom prst="rect">
            <a:avLst/>
          </a:prstGeom>
          <a:noFill/>
        </p:spPr>
        <p:txBody>
          <a:bodyPr rtlCol="0" wrap="square">
            <a:spAutoFit/>
            <a:scene3d>
              <a:camera prst="orthographicFront"/>
              <a:lightRig dir="t" rig="threePt"/>
            </a:scene3d>
            <a:sp3d contourW="12700"/>
          </a:bodyPr>
          <a:lstStyle/>
          <a:p>
            <a:pPr algn="dist"/>
            <a:r>
              <a:rPr altLang="zh-CN" i="1" lang="en-US" sz="3600">
                <a:solidFill>
                  <a:srgbClr val="414141"/>
                </a:solidFill>
                <a:ea charset="-122" panose="02010601030101010101" pitchFamily="2" typeface="方正黑体简体"/>
              </a:rPr>
              <a:t>BUSINESS PLAN</a:t>
            </a:r>
          </a:p>
        </p:txBody>
      </p:sp>
    </p:spTree>
    <p:extLst>
      <p:ext uri="{BB962C8B-B14F-4D97-AF65-F5344CB8AC3E}">
        <p14:creationId val="3917882779"/>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40"/>
                                        </p:tgtEl>
                                        <p:attrNameLst>
                                          <p:attrName>style.visibility</p:attrName>
                                        </p:attrNameLst>
                                      </p:cBhvr>
                                      <p:to>
                                        <p:strVal val="visible"/>
                                      </p:to>
                                    </p:set>
                                    <p:animEffect filter="wipe(up)" transition="in">
                                      <p:cBhvr>
                                        <p:cTn dur="500" id="7"/>
                                        <p:tgtEl>
                                          <p:spTgt spid="40"/>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25"/>
                                        </p:tgtEl>
                                        <p:attrNameLst>
                                          <p:attrName>style.visibility</p:attrName>
                                        </p:attrNameLst>
                                      </p:cBhvr>
                                      <p:to>
                                        <p:strVal val="visible"/>
                                      </p:to>
                                    </p:set>
                                    <p:anim calcmode="lin" valueType="num">
                                      <p:cBhvr>
                                        <p:cTn dur="500" fill="hold" id="10"/>
                                        <p:tgtEl>
                                          <p:spTgt spid="25"/>
                                        </p:tgtEl>
                                        <p:attrNameLst>
                                          <p:attrName>ppt_w</p:attrName>
                                        </p:attrNameLst>
                                      </p:cBhvr>
                                      <p:tavLst>
                                        <p:tav tm="0">
                                          <p:val>
                                            <p:fltVal val="0"/>
                                          </p:val>
                                        </p:tav>
                                        <p:tav tm="100000">
                                          <p:val>
                                            <p:strVal val="#ppt_w"/>
                                          </p:val>
                                        </p:tav>
                                      </p:tavLst>
                                    </p:anim>
                                    <p:anim calcmode="lin" valueType="num">
                                      <p:cBhvr>
                                        <p:cTn dur="500" fill="hold" id="11"/>
                                        <p:tgtEl>
                                          <p:spTgt spid="25"/>
                                        </p:tgtEl>
                                        <p:attrNameLst>
                                          <p:attrName>ppt_h</p:attrName>
                                        </p:attrNameLst>
                                      </p:cBhvr>
                                      <p:tavLst>
                                        <p:tav tm="0">
                                          <p:val>
                                            <p:fltVal val="0"/>
                                          </p:val>
                                        </p:tav>
                                        <p:tav tm="100000">
                                          <p:val>
                                            <p:strVal val="#ppt_h"/>
                                          </p:val>
                                        </p:tav>
                                      </p:tavLst>
                                    </p:anim>
                                    <p:animEffect filter="fade" transition="in">
                                      <p:cBhvr>
                                        <p:cTn dur="500" id="12"/>
                                        <p:tgtEl>
                                          <p:spTgt spid="25"/>
                                        </p:tgtEl>
                                      </p:cBhvr>
                                    </p:animEffect>
                                  </p:childTnLst>
                                </p:cTn>
                              </p:par>
                              <p:par>
                                <p:cTn fill="hold" grpId="0" id="13" nodeType="withEffect" presetClass="entr" presetID="53" presetSubtype="0">
                                  <p:stCondLst>
                                    <p:cond delay="250"/>
                                  </p:stCondLst>
                                  <p:childTnLst>
                                    <p:set>
                                      <p:cBhvr>
                                        <p:cTn dur="1" fill="hold" id="14">
                                          <p:stCondLst>
                                            <p:cond delay="0"/>
                                          </p:stCondLst>
                                        </p:cTn>
                                        <p:tgtEl>
                                          <p:spTgt spid="3"/>
                                        </p:tgtEl>
                                        <p:attrNameLst>
                                          <p:attrName>style.visibility</p:attrName>
                                        </p:attrNameLst>
                                      </p:cBhvr>
                                      <p:to>
                                        <p:strVal val="visible"/>
                                      </p:to>
                                    </p:set>
                                    <p:anim calcmode="lin" valueType="num">
                                      <p:cBhvr>
                                        <p:cTn dur="500" fill="hold" id="15"/>
                                        <p:tgtEl>
                                          <p:spTgt spid="3"/>
                                        </p:tgtEl>
                                        <p:attrNameLst>
                                          <p:attrName>ppt_w</p:attrName>
                                        </p:attrNameLst>
                                      </p:cBhvr>
                                      <p:tavLst>
                                        <p:tav tm="0">
                                          <p:val>
                                            <p:fltVal val="0"/>
                                          </p:val>
                                        </p:tav>
                                        <p:tav tm="100000">
                                          <p:val>
                                            <p:strVal val="#ppt_w"/>
                                          </p:val>
                                        </p:tav>
                                      </p:tavLst>
                                    </p:anim>
                                    <p:anim calcmode="lin" valueType="num">
                                      <p:cBhvr>
                                        <p:cTn dur="500" fill="hold" id="16"/>
                                        <p:tgtEl>
                                          <p:spTgt spid="3"/>
                                        </p:tgtEl>
                                        <p:attrNameLst>
                                          <p:attrName>ppt_h</p:attrName>
                                        </p:attrNameLst>
                                      </p:cBhvr>
                                      <p:tavLst>
                                        <p:tav tm="0">
                                          <p:val>
                                            <p:fltVal val="0"/>
                                          </p:val>
                                        </p:tav>
                                        <p:tav tm="100000">
                                          <p:val>
                                            <p:strVal val="#ppt_h"/>
                                          </p:val>
                                        </p:tav>
                                      </p:tavLst>
                                    </p:anim>
                                    <p:animEffect filter="fade" transition="in">
                                      <p:cBhvr>
                                        <p:cTn dur="500" id="17"/>
                                        <p:tgtEl>
                                          <p:spTgt spid="3"/>
                                        </p:tgtEl>
                                      </p:cBhvr>
                                    </p:animEffect>
                                  </p:childTnLst>
                                </p:cTn>
                              </p:par>
                            </p:childTnLst>
                          </p:cTn>
                        </p:par>
                        <p:par>
                          <p:cTn fill="hold" id="18" nodeType="afterGroup">
                            <p:stCondLst>
                              <p:cond delay="750"/>
                            </p:stCondLst>
                            <p:childTnLst>
                              <p:par>
                                <p:cTn fill="hold" grpId="0" id="19" nodeType="afterEffect" presetClass="entr" presetID="53" presetSubtype="0">
                                  <p:stCondLst>
                                    <p:cond delay="0"/>
                                  </p:stCondLst>
                                  <p:childTnLst>
                                    <p:set>
                                      <p:cBhvr>
                                        <p:cTn dur="1" fill="hold" id="20">
                                          <p:stCondLst>
                                            <p:cond delay="0"/>
                                          </p:stCondLst>
                                        </p:cTn>
                                        <p:tgtEl>
                                          <p:spTgt spid="42"/>
                                        </p:tgtEl>
                                        <p:attrNameLst>
                                          <p:attrName>style.visibility</p:attrName>
                                        </p:attrNameLst>
                                      </p:cBhvr>
                                      <p:to>
                                        <p:strVal val="visible"/>
                                      </p:to>
                                    </p:set>
                                    <p:anim calcmode="lin" valueType="num">
                                      <p:cBhvr>
                                        <p:cTn dur="500" fill="hold" id="21"/>
                                        <p:tgtEl>
                                          <p:spTgt spid="42"/>
                                        </p:tgtEl>
                                        <p:attrNameLst>
                                          <p:attrName>ppt_w</p:attrName>
                                        </p:attrNameLst>
                                      </p:cBhvr>
                                      <p:tavLst>
                                        <p:tav tm="0">
                                          <p:val>
                                            <p:fltVal val="0"/>
                                          </p:val>
                                        </p:tav>
                                        <p:tav tm="100000">
                                          <p:val>
                                            <p:strVal val="#ppt_w"/>
                                          </p:val>
                                        </p:tav>
                                      </p:tavLst>
                                    </p:anim>
                                    <p:anim calcmode="lin" valueType="num">
                                      <p:cBhvr>
                                        <p:cTn dur="500" fill="hold" id="22"/>
                                        <p:tgtEl>
                                          <p:spTgt spid="42"/>
                                        </p:tgtEl>
                                        <p:attrNameLst>
                                          <p:attrName>ppt_h</p:attrName>
                                        </p:attrNameLst>
                                      </p:cBhvr>
                                      <p:tavLst>
                                        <p:tav tm="0">
                                          <p:val>
                                            <p:fltVal val="0"/>
                                          </p:val>
                                        </p:tav>
                                        <p:tav tm="100000">
                                          <p:val>
                                            <p:strVal val="#ppt_h"/>
                                          </p:val>
                                        </p:tav>
                                      </p:tavLst>
                                    </p:anim>
                                    <p:animEffect filter="fade" transition="in">
                                      <p:cBhvr>
                                        <p:cTn dur="500" id="23"/>
                                        <p:tgtEl>
                                          <p:spTgt spid="42"/>
                                        </p:tgtEl>
                                      </p:cBhvr>
                                    </p:animEffect>
                                  </p:childTnLst>
                                </p:cTn>
                              </p:par>
                            </p:childTnLst>
                          </p:cTn>
                        </p:par>
                        <p:par>
                          <p:cTn fill="hold" id="24" nodeType="afterGroup">
                            <p:stCondLst>
                              <p:cond delay="1250"/>
                            </p:stCondLst>
                            <p:childTnLst>
                              <p:par>
                                <p:cTn decel="100000" fill="hold" grpId="0" id="25" nodeType="afterEffect" presetClass="entr" presetID="50" presetSubtype="0">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p:cTn dur="1000" fill="hold" id="27"/>
                                        <p:tgtEl>
                                          <p:spTgt spid="26"/>
                                        </p:tgtEl>
                                        <p:attrNameLst>
                                          <p:attrName>ppt_w</p:attrName>
                                        </p:attrNameLst>
                                      </p:cBhvr>
                                      <p:tavLst>
                                        <p:tav tm="0">
                                          <p:val>
                                            <p:strVal val="#ppt_w+.3"/>
                                          </p:val>
                                        </p:tav>
                                        <p:tav tm="100000">
                                          <p:val>
                                            <p:strVal val="#ppt_w"/>
                                          </p:val>
                                        </p:tav>
                                      </p:tavLst>
                                    </p:anim>
                                    <p:anim calcmode="lin" valueType="num">
                                      <p:cBhvr>
                                        <p:cTn dur="1000" fill="hold" id="28"/>
                                        <p:tgtEl>
                                          <p:spTgt spid="26"/>
                                        </p:tgtEl>
                                        <p:attrNameLst>
                                          <p:attrName>ppt_h</p:attrName>
                                        </p:attrNameLst>
                                      </p:cBhvr>
                                      <p:tavLst>
                                        <p:tav tm="0">
                                          <p:val>
                                            <p:strVal val="#ppt_h"/>
                                          </p:val>
                                        </p:tav>
                                        <p:tav tm="100000">
                                          <p:val>
                                            <p:strVal val="#ppt_h"/>
                                          </p:val>
                                        </p:tav>
                                      </p:tavLst>
                                    </p:anim>
                                    <p:animEffect filter="fade" transition="in">
                                      <p:cBhvr>
                                        <p:cTn dur="1000" id="29"/>
                                        <p:tgtEl>
                                          <p:spTgt spid="26"/>
                                        </p:tgtEl>
                                      </p:cBhvr>
                                    </p:animEffect>
                                  </p:childTnLst>
                                </p:cTn>
                              </p:par>
                            </p:childTnLst>
                          </p:cTn>
                        </p:par>
                        <p:par>
                          <p:cTn fill="hold" id="30" nodeType="afterGroup">
                            <p:stCondLst>
                              <p:cond delay="2250"/>
                            </p:stCondLst>
                            <p:childTnLst>
                              <p:par>
                                <p:cTn decel="100000" fill="hold" grpId="0" id="31" nodeType="afterEffect" presetClass="entr" presetID="50" presetSubtype="0">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p:cTn dur="1000" fill="hold" id="33"/>
                                        <p:tgtEl>
                                          <p:spTgt spid="41"/>
                                        </p:tgtEl>
                                        <p:attrNameLst>
                                          <p:attrName>ppt_w</p:attrName>
                                        </p:attrNameLst>
                                      </p:cBhvr>
                                      <p:tavLst>
                                        <p:tav tm="0">
                                          <p:val>
                                            <p:strVal val="#ppt_w+.3"/>
                                          </p:val>
                                        </p:tav>
                                        <p:tav tm="100000">
                                          <p:val>
                                            <p:strVal val="#ppt_w"/>
                                          </p:val>
                                        </p:tav>
                                      </p:tavLst>
                                    </p:anim>
                                    <p:anim calcmode="lin" valueType="num">
                                      <p:cBhvr>
                                        <p:cTn dur="1000" fill="hold" id="34"/>
                                        <p:tgtEl>
                                          <p:spTgt spid="41"/>
                                        </p:tgtEl>
                                        <p:attrNameLst>
                                          <p:attrName>ppt_h</p:attrName>
                                        </p:attrNameLst>
                                      </p:cBhvr>
                                      <p:tavLst>
                                        <p:tav tm="0">
                                          <p:val>
                                            <p:strVal val="#ppt_h"/>
                                          </p:val>
                                        </p:tav>
                                        <p:tav tm="100000">
                                          <p:val>
                                            <p:strVal val="#ppt_h"/>
                                          </p:val>
                                        </p:tav>
                                      </p:tavLst>
                                    </p:anim>
                                    <p:animEffect filter="fade" transition="in">
                                      <p:cBhvr>
                                        <p:cTn dur="1000" id="35"/>
                                        <p:tgtEl>
                                          <p:spTgt spid="41"/>
                                        </p:tgtEl>
                                      </p:cBhvr>
                                    </p:animEffect>
                                  </p:childTnLst>
                                </p:cTn>
                              </p:par>
                              <p:par>
                                <p:cTn fill="hold" grpId="0" id="36" nodeType="withEffect" presetClass="entr" presetID="22" presetSubtype="1">
                                  <p:stCondLst>
                                    <p:cond delay="500"/>
                                  </p:stCondLst>
                                  <p:childTnLst>
                                    <p:set>
                                      <p:cBhvr>
                                        <p:cTn dur="1" fill="hold" id="37">
                                          <p:stCondLst>
                                            <p:cond delay="0"/>
                                          </p:stCondLst>
                                        </p:cTn>
                                        <p:tgtEl>
                                          <p:spTgt spid="43"/>
                                        </p:tgtEl>
                                        <p:attrNameLst>
                                          <p:attrName>style.visibility</p:attrName>
                                        </p:attrNameLst>
                                      </p:cBhvr>
                                      <p:to>
                                        <p:strVal val="visible"/>
                                      </p:to>
                                    </p:set>
                                    <p:animEffect filter="wipe(up)" transition="in">
                                      <p:cBhvr>
                                        <p:cTn dur="500" id="38"/>
                                        <p:tgtEl>
                                          <p:spTgt spid="43"/>
                                        </p:tgtEl>
                                      </p:cBhvr>
                                    </p:animEffect>
                                  </p:childTnLst>
                                </p:cTn>
                              </p:par>
                            </p:childTnLst>
                          </p:cTn>
                        </p:par>
                        <p:par>
                          <p:cTn fill="hold" id="39" nodeType="afterGroup">
                            <p:stCondLst>
                              <p:cond delay="3250"/>
                            </p:stCondLst>
                            <p:childTnLst>
                              <p:par>
                                <p:cTn fill="hold" id="40" nodeType="afterEffect" presetClass="entr" presetID="2" presetSubtype="4">
                                  <p:stCondLst>
                                    <p:cond delay="0"/>
                                  </p:stCondLst>
                                  <p:childTnLst>
                                    <p:set>
                                      <p:cBhvr>
                                        <p:cTn dur="1" fill="hold" id="41">
                                          <p:stCondLst>
                                            <p:cond delay="0"/>
                                          </p:stCondLst>
                                        </p:cTn>
                                        <p:tgtEl>
                                          <p:spTgt spid="55"/>
                                        </p:tgtEl>
                                        <p:attrNameLst>
                                          <p:attrName>style.visibility</p:attrName>
                                        </p:attrNameLst>
                                      </p:cBhvr>
                                      <p:to>
                                        <p:strVal val="visible"/>
                                      </p:to>
                                    </p:set>
                                    <p:anim calcmode="lin" valueType="num">
                                      <p:cBhvr additive="base">
                                        <p:cTn dur="750" fill="hold" id="42"/>
                                        <p:tgtEl>
                                          <p:spTgt spid="55"/>
                                        </p:tgtEl>
                                        <p:attrNameLst>
                                          <p:attrName>ppt_x</p:attrName>
                                        </p:attrNameLst>
                                      </p:cBhvr>
                                      <p:tavLst>
                                        <p:tav tm="0">
                                          <p:val>
                                            <p:strVal val="#ppt_x"/>
                                          </p:val>
                                        </p:tav>
                                        <p:tav tm="100000">
                                          <p:val>
                                            <p:strVal val="#ppt_x"/>
                                          </p:val>
                                        </p:tav>
                                      </p:tavLst>
                                    </p:anim>
                                    <p:anim calcmode="lin" valueType="num">
                                      <p:cBhvr additive="base">
                                        <p:cTn dur="750" fill="hold" id="43"/>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25"/>
      <p:bldP grpId="0" spid="3"/>
      <p:bldP grpId="0" spid="41"/>
      <p:bldP grpId="0" spid="42"/>
      <p:bldP grpId="0" spid="43"/>
      <p:bldP grpId="0"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1" name="直接连接符 20"/>
          <p:cNvCxnSpPr/>
          <p:nvPr/>
        </p:nvCxnSpPr>
        <p:spPr>
          <a:xfrm flipH="1">
            <a:off x="6067984" y="2883878"/>
            <a:ext cx="0" cy="4232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7">
            <a:extLst>
              <a:ext uri="{FF2B5EF4-FFF2-40B4-BE49-F238E27FC236}">
                <a16:creationId xmlns:a16="http://schemas.microsoft.com/office/drawing/2014/main" id="{8DE6CD62-A5CF-42EF-B6BB-0447C20B7252}"/>
              </a:ext>
            </a:extLst>
          </p:cNvPr>
          <p:cNvSpPr txBox="1"/>
          <p:nvPr/>
        </p:nvSpPr>
        <p:spPr>
          <a:xfrm>
            <a:off x="947547" y="2375515"/>
            <a:ext cx="1541330" cy="368808"/>
          </a:xfrm>
          <a:prstGeom prst="rect">
            <a:avLst/>
          </a:prstGeom>
          <a:noFill/>
        </p:spPr>
        <p:txBody>
          <a:bodyPr rtlCol="0" wrap="square">
            <a:spAutoFit/>
          </a:bodyPr>
          <a:lstStyle/>
          <a:p>
            <a:pPr>
              <a:lnSpc>
                <a:spcPct val="130000"/>
              </a:lnSpc>
            </a:pPr>
            <a:r>
              <a:rPr altLang="zh-CN" lang="en-US" sz="1400">
                <a:solidFill>
                  <a:srgbClr val="4F4D50"/>
                </a:solidFill>
                <a:latin charset="-122" panose="02010601030101010101" pitchFamily="2" typeface="方正黑体简体"/>
                <a:ea charset="-122" panose="02010601030101010101" pitchFamily="2" typeface="方正黑体简体"/>
                <a:cs typeface="+mn-ea"/>
                <a:sym typeface="+mn-lt"/>
              </a:rPr>
              <a:t>2020年的大事记</a:t>
            </a:r>
          </a:p>
        </p:txBody>
      </p:sp>
      <p:sp>
        <p:nvSpPr>
          <p:cNvPr id="7" name="文本框 6">
            <a:extLst>
              <a:ext uri="{FF2B5EF4-FFF2-40B4-BE49-F238E27FC236}">
                <a16:creationId xmlns:a16="http://schemas.microsoft.com/office/drawing/2014/main" id="{503E0C68-DA60-417A-94AF-3E2A39D1D51A}"/>
              </a:ext>
            </a:extLst>
          </p:cNvPr>
          <p:cNvSpPr txBox="1"/>
          <p:nvPr/>
        </p:nvSpPr>
        <p:spPr>
          <a:xfrm>
            <a:off x="947548" y="2883878"/>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8" name="TextBox 7">
            <a:extLst>
              <a:ext uri="{FF2B5EF4-FFF2-40B4-BE49-F238E27FC236}">
                <a16:creationId xmlns:a16="http://schemas.microsoft.com/office/drawing/2014/main" id="{8DE6CD62-A5CF-42EF-B6BB-0447C20B7252}"/>
              </a:ext>
            </a:extLst>
          </p:cNvPr>
          <p:cNvSpPr txBox="1"/>
          <p:nvPr/>
        </p:nvSpPr>
        <p:spPr>
          <a:xfrm>
            <a:off x="6527731" y="317812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公司大事记</a:t>
            </a:r>
          </a:p>
        </p:txBody>
      </p:sp>
      <p:sp>
        <p:nvSpPr>
          <p:cNvPr id="9" name="文本框 8">
            <a:extLst>
              <a:ext uri="{FF2B5EF4-FFF2-40B4-BE49-F238E27FC236}">
                <a16:creationId xmlns:a16="http://schemas.microsoft.com/office/drawing/2014/main" id="{503E0C68-DA60-417A-94AF-3E2A39D1D51A}"/>
              </a:ext>
            </a:extLst>
          </p:cNvPr>
          <p:cNvSpPr txBox="1"/>
          <p:nvPr/>
        </p:nvSpPr>
        <p:spPr>
          <a:xfrm>
            <a:off x="6527733" y="3612397"/>
            <a:ext cx="2956237" cy="88392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grpSp>
        <p:nvGrpSpPr>
          <p:cNvPr id="15" name="组合 14"/>
          <p:cNvGrpSpPr/>
          <p:nvPr/>
        </p:nvGrpSpPr>
        <p:grpSpPr>
          <a:xfrm>
            <a:off x="5969722" y="3858389"/>
            <a:ext cx="234028" cy="234028"/>
            <a:chOff x="7927343" y="2668909"/>
            <a:chExt cx="268762" cy="268762"/>
          </a:xfrm>
        </p:grpSpPr>
        <p:sp>
          <p:nvSpPr>
            <p:cNvPr id="11" name="椭圆 10"/>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TextBox 7">
            <a:extLst>
              <a:ext uri="{FF2B5EF4-FFF2-40B4-BE49-F238E27FC236}">
                <a16:creationId xmlns:a16="http://schemas.microsoft.com/office/drawing/2014/main" id="{8DE6CD62-A5CF-42EF-B6BB-0447C20B7252}"/>
              </a:ext>
            </a:extLst>
          </p:cNvPr>
          <p:cNvSpPr txBox="1"/>
          <p:nvPr/>
        </p:nvSpPr>
        <p:spPr>
          <a:xfrm>
            <a:off x="4425786" y="3812209"/>
            <a:ext cx="1323439" cy="411480"/>
          </a:xfrm>
          <a:prstGeom prst="rect">
            <a:avLst/>
          </a:prstGeom>
          <a:noFill/>
        </p:spPr>
        <p:txBody>
          <a:bodyPr rtlCol="0" wrap="square">
            <a:spAutoFit/>
          </a:bodyPr>
          <a:lstStyle/>
          <a:p>
            <a:pPr algn="r"/>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Year</a:t>
            </a:r>
          </a:p>
          <a:p>
            <a:pPr algn="r"/>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2020</a:t>
            </a:r>
          </a:p>
        </p:txBody>
      </p:sp>
      <p:grpSp>
        <p:nvGrpSpPr>
          <p:cNvPr id="2" name="组合 1"/>
          <p:cNvGrpSpPr/>
          <p:nvPr/>
        </p:nvGrpSpPr>
        <p:grpSpPr>
          <a:xfrm>
            <a:off x="6527732" y="4706433"/>
            <a:ext cx="4170222" cy="1364302"/>
            <a:chOff x="6527732" y="4706433"/>
            <a:chExt cx="4170222" cy="1364302"/>
          </a:xfrm>
        </p:grpSpPr>
        <p:grpSp>
          <p:nvGrpSpPr>
            <p:cNvPr id="19" name="组合 18"/>
            <p:cNvGrpSpPr/>
            <p:nvPr/>
          </p:nvGrpSpPr>
          <p:grpSpPr>
            <a:xfrm>
              <a:off x="7571367" y="4706433"/>
              <a:ext cx="1039318" cy="1071914"/>
              <a:chOff x="2933518" y="2584938"/>
              <a:chExt cx="1438646" cy="1483766"/>
            </a:xfrm>
          </p:grpSpPr>
          <p:graphicFrame>
            <p:nvGraphicFramePr>
              <p:cNvPr id="20" name="图表 19"/>
              <p:cNvGraphicFramePr/>
              <p:nvPr>
                <p:extLst>
                  <p:ext uri="{D42A27DB-BD31-4B8C-83A1-F6EECF244321}">
                    <p14:modId val="993033647"/>
                  </p:ext>
                </p:extLst>
              </p:nvPr>
            </p:nvGraphicFramePr>
            <p:xfrm>
              <a:off x="2933518" y="2584938"/>
              <a:ext cx="1438646" cy="1483766"/>
            </p:xfrm>
            <a:graphic>
              <a:graphicData uri="http://schemas.openxmlformats.org/drawingml/2006/chart">
                <c:chart xmlns:c="http://schemas.openxmlformats.org/drawingml/2006/chart" r:id="rId3"/>
              </a:graphicData>
            </a:graphic>
          </p:graphicFrame>
          <p:sp>
            <p:nvSpPr>
              <p:cNvPr id="22" name="TextBox 17"/>
              <p:cNvSpPr txBox="1"/>
              <p:nvPr/>
            </p:nvSpPr>
            <p:spPr>
              <a:xfrm>
                <a:off x="3368052" y="3136962"/>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82%</a:t>
                </a:r>
              </a:p>
            </p:txBody>
          </p:sp>
        </p:grpSp>
        <p:grpSp>
          <p:nvGrpSpPr>
            <p:cNvPr id="23" name="组合 22"/>
            <p:cNvGrpSpPr/>
            <p:nvPr/>
          </p:nvGrpSpPr>
          <p:grpSpPr>
            <a:xfrm>
              <a:off x="8615002" y="4706433"/>
              <a:ext cx="1039318" cy="1071914"/>
              <a:chOff x="4785885" y="1827484"/>
              <a:chExt cx="1438646" cy="1483766"/>
            </a:xfrm>
          </p:grpSpPr>
          <p:graphicFrame>
            <p:nvGraphicFramePr>
              <p:cNvPr id="24" name="图表 23"/>
              <p:cNvGraphicFramePr/>
              <p:nvPr>
                <p:extLst>
                  <p:ext uri="{D42A27DB-BD31-4B8C-83A1-F6EECF244321}">
                    <p14:modId val="3531778550"/>
                  </p:ext>
                </p:extLst>
              </p:nvPr>
            </p:nvGraphicFramePr>
            <p:xfrm>
              <a:off x="4785885" y="1827484"/>
              <a:ext cx="1438646" cy="1483766"/>
            </p:xfrm>
            <a:graphic>
              <a:graphicData uri="http://schemas.openxmlformats.org/drawingml/2006/chart">
                <c:chart xmlns:c="http://schemas.openxmlformats.org/drawingml/2006/chart" r:id="rId4"/>
              </a:graphicData>
            </a:graphic>
          </p:graphicFrame>
          <p:sp>
            <p:nvSpPr>
              <p:cNvPr id="25" name="TextBox 18"/>
              <p:cNvSpPr txBox="1"/>
              <p:nvPr/>
            </p:nvSpPr>
            <p:spPr>
              <a:xfrm>
                <a:off x="5220418" y="2379508"/>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59%</a:t>
                </a:r>
              </a:p>
            </p:txBody>
          </p:sp>
        </p:grpSp>
        <p:grpSp>
          <p:nvGrpSpPr>
            <p:cNvPr id="26" name="组合 25"/>
            <p:cNvGrpSpPr/>
            <p:nvPr/>
          </p:nvGrpSpPr>
          <p:grpSpPr>
            <a:xfrm>
              <a:off x="9658636" y="4706433"/>
              <a:ext cx="1039318" cy="1071914"/>
              <a:chOff x="6621383" y="2584938"/>
              <a:chExt cx="1438646" cy="1483766"/>
            </a:xfrm>
          </p:grpSpPr>
          <p:graphicFrame>
            <p:nvGraphicFramePr>
              <p:cNvPr id="27" name="图表 26"/>
              <p:cNvGraphicFramePr/>
              <p:nvPr>
                <p:extLst>
                  <p:ext uri="{D42A27DB-BD31-4B8C-83A1-F6EECF244321}">
                    <p14:modId val="706355001"/>
                  </p:ext>
                </p:extLst>
              </p:nvPr>
            </p:nvGraphicFramePr>
            <p:xfrm>
              <a:off x="6621383" y="2584938"/>
              <a:ext cx="1438646" cy="1483766"/>
            </p:xfrm>
            <a:graphic>
              <a:graphicData uri="http://schemas.openxmlformats.org/drawingml/2006/chart">
                <c:chart xmlns:c="http://schemas.openxmlformats.org/drawingml/2006/chart" r:id="rId5"/>
              </a:graphicData>
            </a:graphic>
          </p:graphicFrame>
          <p:sp>
            <p:nvSpPr>
              <p:cNvPr id="28" name="TextBox 19"/>
              <p:cNvSpPr txBox="1"/>
              <p:nvPr/>
            </p:nvSpPr>
            <p:spPr>
              <a:xfrm>
                <a:off x="7055917" y="3136962"/>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23%</a:t>
                </a:r>
              </a:p>
            </p:txBody>
          </p:sp>
        </p:grpSp>
        <p:grpSp>
          <p:nvGrpSpPr>
            <p:cNvPr id="29" name="组合 28"/>
            <p:cNvGrpSpPr/>
            <p:nvPr/>
          </p:nvGrpSpPr>
          <p:grpSpPr>
            <a:xfrm>
              <a:off x="6527732" y="4706433"/>
              <a:ext cx="1039318" cy="1071914"/>
              <a:chOff x="1086911" y="1827484"/>
              <a:chExt cx="1438646" cy="1483766"/>
            </a:xfrm>
          </p:grpSpPr>
          <p:graphicFrame>
            <p:nvGraphicFramePr>
              <p:cNvPr id="30" name="图表 29"/>
              <p:cNvGraphicFramePr/>
              <p:nvPr>
                <p:extLst>
                  <p:ext uri="{D42A27DB-BD31-4B8C-83A1-F6EECF244321}">
                    <p14:modId val="1140154730"/>
                  </p:ext>
                </p:extLst>
              </p:nvPr>
            </p:nvGraphicFramePr>
            <p:xfrm>
              <a:off x="1086911" y="1827484"/>
              <a:ext cx="1438646" cy="1483766"/>
            </p:xfrm>
            <a:graphic>
              <a:graphicData uri="http://schemas.openxmlformats.org/drawingml/2006/chart">
                <c:chart xmlns:c="http://schemas.openxmlformats.org/drawingml/2006/chart" r:id="rId6"/>
              </a:graphicData>
            </a:graphic>
          </p:graphicFrame>
          <p:sp>
            <p:nvSpPr>
              <p:cNvPr id="31" name="TextBox 16"/>
              <p:cNvSpPr txBox="1"/>
              <p:nvPr/>
            </p:nvSpPr>
            <p:spPr>
              <a:xfrm>
                <a:off x="1521445" y="2379508"/>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75%</a:t>
                </a:r>
              </a:p>
            </p:txBody>
          </p:sp>
        </p:grpSp>
        <p:sp>
          <p:nvSpPr>
            <p:cNvPr id="32" name="TextBox 7">
              <a:extLst>
                <a:ext uri="{FF2B5EF4-FFF2-40B4-BE49-F238E27FC236}">
                  <a16:creationId xmlns:a16="http://schemas.microsoft.com/office/drawing/2014/main" id="{8DE6CD62-A5CF-42EF-B6BB-0447C20B7252}"/>
                </a:ext>
              </a:extLst>
            </p:cNvPr>
            <p:cNvSpPr txBox="1"/>
            <p:nvPr/>
          </p:nvSpPr>
          <p:spPr>
            <a:xfrm>
              <a:off x="6631154" y="5778347"/>
              <a:ext cx="843738" cy="289560"/>
            </a:xfrm>
            <a:prstGeom prst="rect">
              <a:avLst/>
            </a:prstGeom>
            <a:noFill/>
          </p:spPr>
          <p:txBody>
            <a:bodyPr rtlCol="0" wrap="square">
              <a:spAutoFit/>
            </a:bodyPr>
            <a:lstStyle/>
            <a:p>
              <a:pPr algn="ct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33" name="TextBox 7">
              <a:extLst>
                <a:ext uri="{FF2B5EF4-FFF2-40B4-BE49-F238E27FC236}">
                  <a16:creationId xmlns:a16="http://schemas.microsoft.com/office/drawing/2014/main" id="{8DE6CD62-A5CF-42EF-B6BB-0447C20B7252}"/>
                </a:ext>
              </a:extLst>
            </p:cNvPr>
            <p:cNvSpPr txBox="1"/>
            <p:nvPr/>
          </p:nvSpPr>
          <p:spPr>
            <a:xfrm>
              <a:off x="7656960" y="5778347"/>
              <a:ext cx="843738" cy="289560"/>
            </a:xfrm>
            <a:prstGeom prst="rect">
              <a:avLst/>
            </a:prstGeom>
            <a:noFill/>
          </p:spPr>
          <p:txBody>
            <a:bodyPr rtlCol="0" wrap="square">
              <a:spAutoFit/>
            </a:bodyPr>
            <a:lstStyle/>
            <a:p>
              <a:pPr algn="ct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34" name="TextBox 7">
              <a:extLst>
                <a:ext uri="{FF2B5EF4-FFF2-40B4-BE49-F238E27FC236}">
                  <a16:creationId xmlns:a16="http://schemas.microsoft.com/office/drawing/2014/main" id="{8DE6CD62-A5CF-42EF-B6BB-0447C20B7252}"/>
                </a:ext>
              </a:extLst>
            </p:cNvPr>
            <p:cNvSpPr txBox="1"/>
            <p:nvPr/>
          </p:nvSpPr>
          <p:spPr>
            <a:xfrm>
              <a:off x="8682764" y="5778347"/>
              <a:ext cx="843738" cy="289560"/>
            </a:xfrm>
            <a:prstGeom prst="rect">
              <a:avLst/>
            </a:prstGeom>
            <a:noFill/>
          </p:spPr>
          <p:txBody>
            <a:bodyPr rtlCol="0" wrap="square">
              <a:spAutoFit/>
            </a:bodyPr>
            <a:lstStyle/>
            <a:p>
              <a:pPr algn="ct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35" name="TextBox 7">
              <a:extLst>
                <a:ext uri="{FF2B5EF4-FFF2-40B4-BE49-F238E27FC236}">
                  <a16:creationId xmlns:a16="http://schemas.microsoft.com/office/drawing/2014/main" id="{8DE6CD62-A5CF-42EF-B6BB-0447C20B7252}"/>
                </a:ext>
              </a:extLst>
            </p:cNvPr>
            <p:cNvSpPr txBox="1"/>
            <p:nvPr/>
          </p:nvSpPr>
          <p:spPr>
            <a:xfrm>
              <a:off x="9792201" y="5778347"/>
              <a:ext cx="843738" cy="289560"/>
            </a:xfrm>
            <a:prstGeom prst="rect">
              <a:avLst/>
            </a:prstGeom>
            <a:noFill/>
          </p:spPr>
          <p:txBody>
            <a:bodyPr rtlCol="0" wrap="square">
              <a:spAutoFit/>
            </a:bodyPr>
            <a:lstStyle/>
            <a:p>
              <a:pPr algn="ct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grpSp>
      <p:grpSp>
        <p:nvGrpSpPr>
          <p:cNvPr id="4" name="组合 3"/>
          <p:cNvGrpSpPr/>
          <p:nvPr/>
        </p:nvGrpSpPr>
        <p:grpSpPr>
          <a:xfrm>
            <a:off x="5498123" y="1570689"/>
            <a:ext cx="1160585" cy="1313189"/>
            <a:chOff x="5498123" y="1570689"/>
            <a:chExt cx="1160585" cy="1313189"/>
          </a:xfrm>
          <a:effectLst>
            <a:outerShdw algn="tl" blurRad="254000" dir="2700000" dist="63500" rotWithShape="0">
              <a:prstClr val="black">
                <a:alpha val="30000"/>
              </a:prstClr>
            </a:outerShdw>
          </a:effectLst>
        </p:grpSpPr>
        <p:sp>
          <p:nvSpPr>
            <p:cNvPr id="3" name="六边形 2"/>
            <p:cNvSpPr/>
            <p:nvPr/>
          </p:nvSpPr>
          <p:spPr>
            <a:xfrm rot="5400000">
              <a:off x="5421821" y="1646991"/>
              <a:ext cx="1313189" cy="1160585"/>
            </a:xfrm>
            <a:prstGeom prst="hexagon">
              <a:avLst>
                <a:gd fmla="val 26010" name="adj"/>
                <a:gd fmla="val 115470" name="vf"/>
              </a:avLst>
            </a:prstGeom>
            <a:blipFill dpi="0" rotWithShape="0">
              <a:blip r:embed="rId7">
                <a:extLst>
                  <a:ext uri="{28A0092B-C50C-407E-A947-70E740481C1C}">
                    <a14:useLocalDpi val="0"/>
                  </a:ext>
                </a:extLst>
              </a:blip>
              <a:stretch>
                <a:fillRect l="-34820" r="-348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六边形 35"/>
            <p:cNvSpPr/>
            <p:nvPr/>
          </p:nvSpPr>
          <p:spPr>
            <a:xfrm rot="5400000">
              <a:off x="5768582" y="1939066"/>
              <a:ext cx="636307" cy="562363"/>
            </a:xfrm>
            <a:prstGeom prst="hexagon">
              <a:avLst>
                <a:gd fmla="val 26010" name="adj"/>
                <a:gd fmla="val 115470" name="vf"/>
              </a:avLst>
            </a:prstGeom>
            <a:solidFill>
              <a:srgbClr val="1D4C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AutoShape 59"/>
            <p:cNvSpPr/>
            <p:nvPr/>
          </p:nvSpPr>
          <p:spPr bwMode="auto">
            <a:xfrm>
              <a:off x="5937860" y="2102233"/>
              <a:ext cx="237073" cy="236029"/>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
        <p:nvSpPr>
          <p:cNvPr id="38" name="椭圆 37"/>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41" name="文本框 40"/>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42" name="文本框 41"/>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发展历程</a:t>
            </a:r>
          </a:p>
        </p:txBody>
      </p:sp>
    </p:spTree>
    <p:extLst>
      <p:ext uri="{BB962C8B-B14F-4D97-AF65-F5344CB8AC3E}">
        <p14:creationId val="26682902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750" fill="hold" id="7"/>
                                        <p:tgtEl>
                                          <p:spTgt spid="38"/>
                                        </p:tgtEl>
                                        <p:attrNameLst>
                                          <p:attrName>ppt_x</p:attrName>
                                        </p:attrNameLst>
                                      </p:cBhvr>
                                      <p:tavLst>
                                        <p:tav tm="0">
                                          <p:val>
                                            <p:strVal val="0-#ppt_w/2"/>
                                          </p:val>
                                        </p:tav>
                                        <p:tav tm="100000">
                                          <p:val>
                                            <p:strVal val="#ppt_x"/>
                                          </p:val>
                                        </p:tav>
                                      </p:tavLst>
                                    </p:anim>
                                    <p:anim calcmode="lin" valueType="num">
                                      <p:cBhvr additive="base">
                                        <p:cTn dur="750" fill="hold" id="8"/>
                                        <p:tgtEl>
                                          <p:spTgt spid="3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750" fill="hold" id="11"/>
                                        <p:tgtEl>
                                          <p:spTgt spid="39"/>
                                        </p:tgtEl>
                                        <p:attrNameLst>
                                          <p:attrName>ppt_x</p:attrName>
                                        </p:attrNameLst>
                                      </p:cBhvr>
                                      <p:tavLst>
                                        <p:tav tm="0">
                                          <p:val>
                                            <p:strVal val="1+#ppt_w/2"/>
                                          </p:val>
                                        </p:tav>
                                        <p:tav tm="100000">
                                          <p:val>
                                            <p:strVal val="#ppt_x"/>
                                          </p:val>
                                        </p:tav>
                                      </p:tavLst>
                                    </p:anim>
                                    <p:anim calcmode="lin" valueType="num">
                                      <p:cBhvr additive="base">
                                        <p:cTn dur="750" fill="hold" id="12"/>
                                        <p:tgtEl>
                                          <p:spTgt spid="39"/>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40"/>
                                        </p:tgtEl>
                                        <p:attrNameLst>
                                          <p:attrName>style.visibility</p:attrName>
                                        </p:attrNameLst>
                                      </p:cBhvr>
                                      <p:to>
                                        <p:strVal val="visible"/>
                                      </p:to>
                                    </p:set>
                                    <p:anim calcmode="lin" valueType="num">
                                      <p:cBhvr>
                                        <p:cTn dur="500" fill="hold" id="15"/>
                                        <p:tgtEl>
                                          <p:spTgt spid="40"/>
                                        </p:tgtEl>
                                        <p:attrNameLst>
                                          <p:attrName>ppt_w</p:attrName>
                                        </p:attrNameLst>
                                      </p:cBhvr>
                                      <p:tavLst>
                                        <p:tav tm="0">
                                          <p:val>
                                            <p:fltVal val="0"/>
                                          </p:val>
                                        </p:tav>
                                        <p:tav tm="100000">
                                          <p:val>
                                            <p:strVal val="#ppt_w"/>
                                          </p:val>
                                        </p:tav>
                                      </p:tavLst>
                                    </p:anim>
                                    <p:anim calcmode="lin" valueType="num">
                                      <p:cBhvr>
                                        <p:cTn dur="500" fill="hold" id="16"/>
                                        <p:tgtEl>
                                          <p:spTgt spid="40"/>
                                        </p:tgtEl>
                                        <p:attrNameLst>
                                          <p:attrName>ppt_h</p:attrName>
                                        </p:attrNameLst>
                                      </p:cBhvr>
                                      <p:tavLst>
                                        <p:tav tm="0">
                                          <p:val>
                                            <p:fltVal val="0"/>
                                          </p:val>
                                        </p:tav>
                                        <p:tav tm="100000">
                                          <p:val>
                                            <p:strVal val="#ppt_h"/>
                                          </p:val>
                                        </p:tav>
                                      </p:tavLst>
                                    </p:anim>
                                    <p:animEffect filter="fade" transition="in">
                                      <p:cBhvr>
                                        <p:cTn dur="500" id="17"/>
                                        <p:tgtEl>
                                          <p:spTgt spid="40"/>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42"/>
                                        </p:tgtEl>
                                        <p:attrNameLst>
                                          <p:attrName>style.visibility</p:attrName>
                                        </p:attrNameLst>
                                      </p:cBhvr>
                                      <p:to>
                                        <p:strVal val="visible"/>
                                      </p:to>
                                    </p:set>
                                    <p:anim calcmode="lin" valueType="num">
                                      <p:cBhvr additive="base">
                                        <p:cTn dur="500" id="21"/>
                                        <p:tgtEl>
                                          <p:spTgt spid="42"/>
                                        </p:tgtEl>
                                        <p:attrNameLst>
                                          <p:attrName>ppt_y</p:attrName>
                                        </p:attrNameLst>
                                      </p:cBhvr>
                                      <p:tavLst>
                                        <p:tav tm="0">
                                          <p:val>
                                            <p:strVal val="#ppt_y+#ppt_h*1.125000"/>
                                          </p:val>
                                        </p:tav>
                                        <p:tav tm="100000">
                                          <p:val>
                                            <p:strVal val="#ppt_y"/>
                                          </p:val>
                                        </p:tav>
                                      </p:tavLst>
                                    </p:anim>
                                    <p:animEffect filter="wipe(up)" transition="in">
                                      <p:cBhvr>
                                        <p:cTn dur="500" id="22"/>
                                        <p:tgtEl>
                                          <p:spTgt spid="42"/>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41"/>
                                        </p:tgtEl>
                                        <p:attrNameLst>
                                          <p:attrName>style.visibility</p:attrName>
                                        </p:attrNameLst>
                                      </p:cBhvr>
                                      <p:to>
                                        <p:strVal val="visible"/>
                                      </p:to>
                                    </p:set>
                                    <p:animEffect filter="wipe(left)" transition="in">
                                      <p:cBhvr>
                                        <p:cTn dur="500" id="26"/>
                                        <p:tgtEl>
                                          <p:spTgt spid="41"/>
                                        </p:tgtEl>
                                      </p:cBhvr>
                                    </p:animEffect>
                                  </p:childTnLst>
                                </p:cTn>
                              </p:par>
                              <p:par>
                                <p:cTn fill="hold" id="27" nodeType="withEffect" presetClass="entr" presetID="2" presetSubtype="1">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additive="base">
                                        <p:cTn dur="500" fill="hold" id="29"/>
                                        <p:tgtEl>
                                          <p:spTgt spid="4"/>
                                        </p:tgtEl>
                                        <p:attrNameLst>
                                          <p:attrName>ppt_x</p:attrName>
                                        </p:attrNameLst>
                                      </p:cBhvr>
                                      <p:tavLst>
                                        <p:tav tm="0">
                                          <p:val>
                                            <p:strVal val="#ppt_x"/>
                                          </p:val>
                                        </p:tav>
                                        <p:tav tm="100000">
                                          <p:val>
                                            <p:strVal val="#ppt_x"/>
                                          </p:val>
                                        </p:tav>
                                      </p:tavLst>
                                    </p:anim>
                                    <p:anim calcmode="lin" valueType="num">
                                      <p:cBhvr additive="base">
                                        <p:cTn dur="500" fill="hold" id="30"/>
                                        <p:tgtEl>
                                          <p:spTgt spid="4"/>
                                        </p:tgtEl>
                                        <p:attrNameLst>
                                          <p:attrName>ppt_y</p:attrName>
                                        </p:attrNameLst>
                                      </p:cBhvr>
                                      <p:tavLst>
                                        <p:tav tm="0">
                                          <p:val>
                                            <p:strVal val="0-#ppt_h/2"/>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22" presetSubtype="1">
                                  <p:stCondLst>
                                    <p:cond delay="0"/>
                                  </p:stCondLst>
                                  <p:childTnLst>
                                    <p:set>
                                      <p:cBhvr>
                                        <p:cTn dur="1" fill="hold" id="34">
                                          <p:stCondLst>
                                            <p:cond delay="0"/>
                                          </p:stCondLst>
                                        </p:cTn>
                                        <p:tgtEl>
                                          <p:spTgt spid="21"/>
                                        </p:tgtEl>
                                        <p:attrNameLst>
                                          <p:attrName>style.visibility</p:attrName>
                                        </p:attrNameLst>
                                      </p:cBhvr>
                                      <p:to>
                                        <p:strVal val="visible"/>
                                      </p:to>
                                    </p:set>
                                    <p:animEffect filter="wipe(up)" transition="in">
                                      <p:cBhvr>
                                        <p:cTn dur="500" id="35"/>
                                        <p:tgtEl>
                                          <p:spTgt spid="21"/>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1000" id="40"/>
                                        <p:tgtEl>
                                          <p:spTgt spid="16"/>
                                        </p:tgtEl>
                                      </p:cBhvr>
                                    </p:animEffect>
                                    <p:anim calcmode="lin" valueType="num">
                                      <p:cBhvr>
                                        <p:cTn dur="1000" fill="hold" id="41"/>
                                        <p:tgtEl>
                                          <p:spTgt spid="16"/>
                                        </p:tgtEl>
                                        <p:attrNameLst>
                                          <p:attrName>ppt_x</p:attrName>
                                        </p:attrNameLst>
                                      </p:cBhvr>
                                      <p:tavLst>
                                        <p:tav tm="0">
                                          <p:val>
                                            <p:strVal val="#ppt_x"/>
                                          </p:val>
                                        </p:tav>
                                        <p:tav tm="100000">
                                          <p:val>
                                            <p:strVal val="#ppt_x"/>
                                          </p:val>
                                        </p:tav>
                                      </p:tavLst>
                                    </p:anim>
                                    <p:anim calcmode="lin" valueType="num">
                                      <p:cBhvr>
                                        <p:cTn dur="1000" fill="hold" id="42"/>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53"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ppt_w</p:attrName>
                                        </p:attrNameLst>
                                      </p:cBhvr>
                                      <p:tavLst>
                                        <p:tav tm="0">
                                          <p:val>
                                            <p:fltVal val="0"/>
                                          </p:val>
                                        </p:tav>
                                        <p:tav tm="100000">
                                          <p:val>
                                            <p:strVal val="#ppt_w"/>
                                          </p:val>
                                        </p:tav>
                                      </p:tavLst>
                                    </p:anim>
                                    <p:anim calcmode="lin" valueType="num">
                                      <p:cBhvr>
                                        <p:cTn dur="500" fill="hold" id="48"/>
                                        <p:tgtEl>
                                          <p:spTgt spid="15"/>
                                        </p:tgtEl>
                                        <p:attrNameLst>
                                          <p:attrName>ppt_h</p:attrName>
                                        </p:attrNameLst>
                                      </p:cBhvr>
                                      <p:tavLst>
                                        <p:tav tm="0">
                                          <p:val>
                                            <p:fltVal val="0"/>
                                          </p:val>
                                        </p:tav>
                                        <p:tav tm="100000">
                                          <p:val>
                                            <p:strVal val="#ppt_h"/>
                                          </p:val>
                                        </p:tav>
                                      </p:tavLst>
                                    </p:anim>
                                    <p:animEffect filter="fade" transition="in">
                                      <p:cBhvr>
                                        <p:cTn dur="500" id="49"/>
                                        <p:tgtEl>
                                          <p:spTgt spid="15"/>
                                        </p:tgtEl>
                                      </p:cBhvr>
                                    </p:animEffect>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42" presetSubtype="0">
                                  <p:stCondLst>
                                    <p:cond delay="0"/>
                                  </p:stCondLst>
                                  <p:childTnLst>
                                    <p:set>
                                      <p:cBhvr>
                                        <p:cTn dur="1" fill="hold" id="53">
                                          <p:stCondLst>
                                            <p:cond delay="0"/>
                                          </p:stCondLst>
                                        </p:cTn>
                                        <p:tgtEl>
                                          <p:spTgt spid="6"/>
                                        </p:tgtEl>
                                        <p:attrNameLst>
                                          <p:attrName>style.visibility</p:attrName>
                                        </p:attrNameLst>
                                      </p:cBhvr>
                                      <p:to>
                                        <p:strVal val="visible"/>
                                      </p:to>
                                    </p:set>
                                    <p:animEffect filter="fade" transition="in">
                                      <p:cBhvr>
                                        <p:cTn dur="1000" id="54"/>
                                        <p:tgtEl>
                                          <p:spTgt spid="6"/>
                                        </p:tgtEl>
                                      </p:cBhvr>
                                    </p:animEffect>
                                    <p:anim calcmode="lin" valueType="num">
                                      <p:cBhvr>
                                        <p:cTn dur="1000" fill="hold" id="55"/>
                                        <p:tgtEl>
                                          <p:spTgt spid="6"/>
                                        </p:tgtEl>
                                        <p:attrNameLst>
                                          <p:attrName>ppt_x</p:attrName>
                                        </p:attrNameLst>
                                      </p:cBhvr>
                                      <p:tavLst>
                                        <p:tav tm="0">
                                          <p:val>
                                            <p:strVal val="#ppt_x"/>
                                          </p:val>
                                        </p:tav>
                                        <p:tav tm="100000">
                                          <p:val>
                                            <p:strVal val="#ppt_x"/>
                                          </p:val>
                                        </p:tav>
                                      </p:tavLst>
                                    </p:anim>
                                    <p:anim calcmode="lin" valueType="num">
                                      <p:cBhvr>
                                        <p:cTn dur="1000" fill="hold" id="56"/>
                                        <p:tgtEl>
                                          <p:spTgt spid="6"/>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7"/>
                                        </p:tgtEl>
                                        <p:attrNameLst>
                                          <p:attrName>style.visibility</p:attrName>
                                        </p:attrNameLst>
                                      </p:cBhvr>
                                      <p:to>
                                        <p:strVal val="visible"/>
                                      </p:to>
                                    </p:set>
                                    <p:animEffect filter="fade" transition="in">
                                      <p:cBhvr>
                                        <p:cTn dur="1000" id="59"/>
                                        <p:tgtEl>
                                          <p:spTgt spid="7"/>
                                        </p:tgtEl>
                                      </p:cBhvr>
                                    </p:animEffect>
                                    <p:anim calcmode="lin" valueType="num">
                                      <p:cBhvr>
                                        <p:cTn dur="1000" fill="hold" id="60"/>
                                        <p:tgtEl>
                                          <p:spTgt spid="7"/>
                                        </p:tgtEl>
                                        <p:attrNameLst>
                                          <p:attrName>ppt_x</p:attrName>
                                        </p:attrNameLst>
                                      </p:cBhvr>
                                      <p:tavLst>
                                        <p:tav tm="0">
                                          <p:val>
                                            <p:strVal val="#ppt_x"/>
                                          </p:val>
                                        </p:tav>
                                        <p:tav tm="100000">
                                          <p:val>
                                            <p:strVal val="#ppt_x"/>
                                          </p:val>
                                        </p:tav>
                                      </p:tavLst>
                                    </p:anim>
                                    <p:anim calcmode="lin" valueType="num">
                                      <p:cBhvr>
                                        <p:cTn dur="1000" fill="hold" id="61"/>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grpId="0" id="64" nodeType="clickEffect" presetClass="entr" presetID="2" presetSubtype="2">
                                  <p:stCondLst>
                                    <p:cond delay="0"/>
                                  </p:stCondLst>
                                  <p:childTnLst>
                                    <p:set>
                                      <p:cBhvr>
                                        <p:cTn dur="1" fill="hold" id="65">
                                          <p:stCondLst>
                                            <p:cond delay="0"/>
                                          </p:stCondLst>
                                        </p:cTn>
                                        <p:tgtEl>
                                          <p:spTgt spid="8"/>
                                        </p:tgtEl>
                                        <p:attrNameLst>
                                          <p:attrName>style.visibility</p:attrName>
                                        </p:attrNameLst>
                                      </p:cBhvr>
                                      <p:to>
                                        <p:strVal val="visible"/>
                                      </p:to>
                                    </p:set>
                                    <p:anim calcmode="lin" valueType="num">
                                      <p:cBhvr additive="base">
                                        <p:cTn dur="500" fill="hold" id="66"/>
                                        <p:tgtEl>
                                          <p:spTgt spid="8"/>
                                        </p:tgtEl>
                                        <p:attrNameLst>
                                          <p:attrName>ppt_x</p:attrName>
                                        </p:attrNameLst>
                                      </p:cBhvr>
                                      <p:tavLst>
                                        <p:tav tm="0">
                                          <p:val>
                                            <p:strVal val="1+#ppt_w/2"/>
                                          </p:val>
                                        </p:tav>
                                        <p:tav tm="100000">
                                          <p:val>
                                            <p:strVal val="#ppt_x"/>
                                          </p:val>
                                        </p:tav>
                                      </p:tavLst>
                                    </p:anim>
                                    <p:anim calcmode="lin" valueType="num">
                                      <p:cBhvr additive="base">
                                        <p:cTn dur="500" fill="hold" id="67"/>
                                        <p:tgtEl>
                                          <p:spTgt spid="8"/>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2">
                                  <p:stCondLst>
                                    <p:cond delay="0"/>
                                  </p:stCondLst>
                                  <p:childTnLst>
                                    <p:set>
                                      <p:cBhvr>
                                        <p:cTn dur="1" fill="hold" id="69">
                                          <p:stCondLst>
                                            <p:cond delay="0"/>
                                          </p:stCondLst>
                                        </p:cTn>
                                        <p:tgtEl>
                                          <p:spTgt spid="9"/>
                                        </p:tgtEl>
                                        <p:attrNameLst>
                                          <p:attrName>style.visibility</p:attrName>
                                        </p:attrNameLst>
                                      </p:cBhvr>
                                      <p:to>
                                        <p:strVal val="visible"/>
                                      </p:to>
                                    </p:set>
                                    <p:anim calcmode="lin" valueType="num">
                                      <p:cBhvr additive="base">
                                        <p:cTn dur="500" fill="hold" id="70"/>
                                        <p:tgtEl>
                                          <p:spTgt spid="9"/>
                                        </p:tgtEl>
                                        <p:attrNameLst>
                                          <p:attrName>ppt_x</p:attrName>
                                        </p:attrNameLst>
                                      </p:cBhvr>
                                      <p:tavLst>
                                        <p:tav tm="0">
                                          <p:val>
                                            <p:strVal val="1+#ppt_w/2"/>
                                          </p:val>
                                        </p:tav>
                                        <p:tav tm="100000">
                                          <p:val>
                                            <p:strVal val="#ppt_x"/>
                                          </p:val>
                                        </p:tav>
                                      </p:tavLst>
                                    </p:anim>
                                    <p:anim calcmode="lin" valueType="num">
                                      <p:cBhvr additive="base">
                                        <p:cTn dur="500" fill="hold" id="71"/>
                                        <p:tgtEl>
                                          <p:spTgt spid="9"/>
                                        </p:tgtEl>
                                        <p:attrNameLst>
                                          <p:attrName>ppt_y</p:attrName>
                                        </p:attrNameLst>
                                      </p:cBhvr>
                                      <p:tavLst>
                                        <p:tav tm="0">
                                          <p:val>
                                            <p:strVal val="#ppt_y"/>
                                          </p:val>
                                        </p:tav>
                                        <p:tav tm="100000">
                                          <p:val>
                                            <p:strVal val="#ppt_y"/>
                                          </p:val>
                                        </p:tav>
                                      </p:tavLst>
                                    </p:anim>
                                  </p:childTnLst>
                                </p:cTn>
                              </p:par>
                            </p:childTnLst>
                          </p:cTn>
                        </p:par>
                      </p:childTnLst>
                    </p:cTn>
                  </p:par>
                  <p:par>
                    <p:cTn fill="hold" id="72" nodeType="clickPar">
                      <p:stCondLst>
                        <p:cond delay="indefinite"/>
                        <p:cond delay="0" evt="onBegin">
                          <p:tn val="71"/>
                        </p:cond>
                      </p:stCondLst>
                      <p:childTnLst>
                        <p:par>
                          <p:cTn fill="hold" id="73" nodeType="afterGroup">
                            <p:stCondLst>
                              <p:cond delay="0"/>
                            </p:stCondLst>
                            <p:childTnLst>
                              <p:par>
                                <p:cTn fill="hold" id="74" nodeType="clickEffect" presetClass="entr" presetID="42" presetSubtype="0">
                                  <p:stCondLst>
                                    <p:cond delay="0"/>
                                  </p:stCondLst>
                                  <p:childTnLst>
                                    <p:set>
                                      <p:cBhvr>
                                        <p:cTn dur="1" fill="hold" id="75">
                                          <p:stCondLst>
                                            <p:cond delay="0"/>
                                          </p:stCondLst>
                                        </p:cTn>
                                        <p:tgtEl>
                                          <p:spTgt spid="2"/>
                                        </p:tgtEl>
                                        <p:attrNameLst>
                                          <p:attrName>style.visibility</p:attrName>
                                        </p:attrNameLst>
                                      </p:cBhvr>
                                      <p:to>
                                        <p:strVal val="visible"/>
                                      </p:to>
                                    </p:set>
                                    <p:animEffect filter="fade" transition="in">
                                      <p:cBhvr>
                                        <p:cTn dur="1000" id="76"/>
                                        <p:tgtEl>
                                          <p:spTgt spid="2"/>
                                        </p:tgtEl>
                                      </p:cBhvr>
                                    </p:animEffect>
                                    <p:anim calcmode="lin" valueType="num">
                                      <p:cBhvr>
                                        <p:cTn dur="1000" fill="hold" id="77"/>
                                        <p:tgtEl>
                                          <p:spTgt spid="2"/>
                                        </p:tgtEl>
                                        <p:attrNameLst>
                                          <p:attrName>ppt_x</p:attrName>
                                        </p:attrNameLst>
                                      </p:cBhvr>
                                      <p:tavLst>
                                        <p:tav tm="0">
                                          <p:val>
                                            <p:strVal val="#ppt_x"/>
                                          </p:val>
                                        </p:tav>
                                        <p:tav tm="100000">
                                          <p:val>
                                            <p:strVal val="#ppt_x"/>
                                          </p:val>
                                        </p:tav>
                                      </p:tavLst>
                                    </p:anim>
                                    <p:anim calcmode="lin" valueType="num">
                                      <p:cBhvr>
                                        <p:cTn dur="1000" fill="hold" id="78"/>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6"/>
      <p:bldP grpId="0" spid="38"/>
      <p:bldP grpId="0" spid="39"/>
      <p:bldP grpId="0" spid="40"/>
      <p:bldP grpId="0" spid="41"/>
      <p:bldP grpId="0" spid="4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6067984" y="0"/>
            <a:ext cx="0" cy="71159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1793631" y="574431"/>
            <a:ext cx="3833446" cy="1359877"/>
          </a:xfrm>
          <a:prstGeom prst="roundRect">
            <a:avLst>
              <a:gd fmla="val 7184" name="adj"/>
            </a:avLst>
          </a:prstGeom>
          <a:blipFill dpi="0" rotWithShape="1">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b="-44013" t="-44013"/>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503E0C68-DA60-417A-94AF-3E2A39D1D51A}"/>
              </a:ext>
            </a:extLst>
          </p:cNvPr>
          <p:cNvSpPr txBox="1"/>
          <p:nvPr/>
        </p:nvSpPr>
        <p:spPr>
          <a:xfrm>
            <a:off x="1706138" y="5330252"/>
            <a:ext cx="4003002"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sp>
        <p:nvSpPr>
          <p:cNvPr id="7" name="TextBox 7">
            <a:extLst>
              <a:ext uri="{FF2B5EF4-FFF2-40B4-BE49-F238E27FC236}">
                <a16:creationId xmlns:a16="http://schemas.microsoft.com/office/drawing/2014/main" id="{8DE6CD62-A5CF-42EF-B6BB-0447C20B7252}"/>
              </a:ext>
            </a:extLst>
          </p:cNvPr>
          <p:cNvSpPr txBox="1"/>
          <p:nvPr/>
        </p:nvSpPr>
        <p:spPr>
          <a:xfrm>
            <a:off x="4385701" y="3233063"/>
            <a:ext cx="1323439" cy="411480"/>
          </a:xfrm>
          <a:prstGeom prst="rect">
            <a:avLst/>
          </a:prstGeom>
          <a:noFill/>
        </p:spPr>
        <p:txBody>
          <a:bodyPr rtlCol="0" wrap="square">
            <a:spAutoFit/>
          </a:bodyPr>
          <a:lstStyle/>
          <a:p>
            <a:pPr algn="r"/>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Year</a:t>
            </a:r>
          </a:p>
          <a:p>
            <a:pPr algn="r"/>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2020</a:t>
            </a:r>
          </a:p>
        </p:txBody>
      </p:sp>
      <p:sp>
        <p:nvSpPr>
          <p:cNvPr id="8" name="TextBox 7">
            <a:extLst>
              <a:ext uri="{FF2B5EF4-FFF2-40B4-BE49-F238E27FC236}">
                <a16:creationId xmlns:a16="http://schemas.microsoft.com/office/drawing/2014/main" id="{8DE6CD62-A5CF-42EF-B6BB-0447C20B7252}"/>
              </a:ext>
            </a:extLst>
          </p:cNvPr>
          <p:cNvSpPr txBox="1"/>
          <p:nvPr/>
        </p:nvSpPr>
        <p:spPr>
          <a:xfrm>
            <a:off x="6508893" y="888447"/>
            <a:ext cx="1323439" cy="411480"/>
          </a:xfrm>
          <a:prstGeom prst="rect">
            <a:avLst/>
          </a:prstGeom>
          <a:noFill/>
        </p:spPr>
        <p:txBody>
          <a:bodyPr rtlCol="0" wrap="square">
            <a:spAutoFit/>
          </a:bodyPr>
          <a:lstStyle/>
          <a:p>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Year</a:t>
            </a:r>
          </a:p>
          <a:p>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2020</a:t>
            </a:r>
          </a:p>
        </p:txBody>
      </p:sp>
      <p:sp>
        <p:nvSpPr>
          <p:cNvPr id="9" name="TextBox 7">
            <a:extLst>
              <a:ext uri="{FF2B5EF4-FFF2-40B4-BE49-F238E27FC236}">
                <a16:creationId xmlns:a16="http://schemas.microsoft.com/office/drawing/2014/main" id="{8DE6CD62-A5CF-42EF-B6BB-0447C20B7252}"/>
              </a:ext>
            </a:extLst>
          </p:cNvPr>
          <p:cNvSpPr txBox="1"/>
          <p:nvPr/>
        </p:nvSpPr>
        <p:spPr>
          <a:xfrm>
            <a:off x="4303281" y="4726975"/>
            <a:ext cx="1323439" cy="579120"/>
          </a:xfrm>
          <a:prstGeom prst="rect">
            <a:avLst/>
          </a:prstGeom>
          <a:noFill/>
        </p:spPr>
        <p:txBody>
          <a:bodyPr rtlCol="0" wrap="square">
            <a:spAutoFit/>
          </a:bodyPr>
          <a:lstStyle/>
          <a:p>
            <a:pPr algn="r"/>
            <a:r>
              <a:rPr altLang="zh-CN" lang="en-US" sz="3200">
                <a:solidFill>
                  <a:srgbClr val="4F4D50"/>
                </a:solidFill>
                <a:latin charset="-122" panose="02010601030101010101" pitchFamily="2" typeface="方正黑体简体"/>
                <a:ea charset="-122" panose="02010601030101010101" pitchFamily="2" typeface="方正黑体简体"/>
                <a:cs typeface="+mn-ea"/>
                <a:sym typeface="+mn-lt"/>
              </a:rPr>
              <a:t>80%</a:t>
            </a:r>
          </a:p>
        </p:txBody>
      </p:sp>
      <p:sp>
        <p:nvSpPr>
          <p:cNvPr id="10" name="TextBox 7">
            <a:extLst>
              <a:ext uri="{FF2B5EF4-FFF2-40B4-BE49-F238E27FC236}">
                <a16:creationId xmlns:a16="http://schemas.microsoft.com/office/drawing/2014/main" id="{8DE6CD62-A5CF-42EF-B6BB-0447C20B7252}"/>
              </a:ext>
            </a:extLst>
          </p:cNvPr>
          <p:cNvSpPr txBox="1"/>
          <p:nvPr/>
        </p:nvSpPr>
        <p:spPr>
          <a:xfrm>
            <a:off x="6426830" y="5363135"/>
            <a:ext cx="1323439" cy="411480"/>
          </a:xfrm>
          <a:prstGeom prst="rect">
            <a:avLst/>
          </a:prstGeom>
          <a:noFill/>
        </p:spPr>
        <p:txBody>
          <a:bodyPr rtlCol="0" wrap="square">
            <a:spAutoFit/>
          </a:bodyPr>
          <a:lstStyle/>
          <a:p>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Year</a:t>
            </a:r>
          </a:p>
          <a:p>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2020</a:t>
            </a:r>
          </a:p>
        </p:txBody>
      </p:sp>
      <p:grpSp>
        <p:nvGrpSpPr>
          <p:cNvPr id="12" name="组合 11"/>
          <p:cNvGrpSpPr/>
          <p:nvPr/>
        </p:nvGrpSpPr>
        <p:grpSpPr>
          <a:xfrm>
            <a:off x="5969722" y="1137355"/>
            <a:ext cx="234028" cy="234028"/>
            <a:chOff x="7927343" y="2668909"/>
            <a:chExt cx="268762" cy="268762"/>
          </a:xfrm>
        </p:grpSpPr>
        <p:sp>
          <p:nvSpPr>
            <p:cNvPr id="13" name="椭圆 12"/>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5969722" y="3381505"/>
            <a:ext cx="234028" cy="234028"/>
            <a:chOff x="7927343" y="2668909"/>
            <a:chExt cx="268762" cy="268762"/>
          </a:xfrm>
        </p:grpSpPr>
        <p:sp>
          <p:nvSpPr>
            <p:cNvPr id="16" name="椭圆 15"/>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5969722" y="5569900"/>
            <a:ext cx="234028" cy="234028"/>
            <a:chOff x="7927343" y="2668909"/>
            <a:chExt cx="268762" cy="268762"/>
          </a:xfrm>
        </p:grpSpPr>
        <p:sp>
          <p:nvSpPr>
            <p:cNvPr id="19" name="椭圆 18"/>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6916616" y="2391508"/>
            <a:ext cx="3833446" cy="2052407"/>
            <a:chOff x="6916616" y="2391508"/>
            <a:chExt cx="3833446" cy="2052407"/>
          </a:xfrm>
        </p:grpSpPr>
        <p:sp>
          <p:nvSpPr>
            <p:cNvPr id="11" name="圆角矩形 10"/>
            <p:cNvSpPr/>
            <p:nvPr/>
          </p:nvSpPr>
          <p:spPr>
            <a:xfrm>
              <a:off x="6916616" y="2391508"/>
              <a:ext cx="3833446" cy="2052407"/>
            </a:xfrm>
            <a:prstGeom prst="roundRect">
              <a:avLst>
                <a:gd fmla="val 718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21" name="图表 20"/>
            <p:cNvGraphicFramePr/>
            <p:nvPr>
              <p:extLst>
                <p:ext uri="{D42A27DB-BD31-4B8C-83A1-F6EECF244321}">
                  <p14:modId val="3174622025"/>
                </p:ext>
              </p:extLst>
            </p:nvPr>
          </p:nvGraphicFramePr>
          <p:xfrm>
            <a:off x="7886240" y="2655072"/>
            <a:ext cx="2863822" cy="1686893"/>
          </p:xfrm>
          <a:graphic>
            <a:graphicData uri="http://schemas.openxmlformats.org/drawingml/2006/chart">
              <c:chart xmlns:c="http://schemas.openxmlformats.org/drawingml/2006/chart" r:id="rId4"/>
            </a:graphicData>
          </a:graphic>
        </p:graphicFrame>
        <p:sp>
          <p:nvSpPr>
            <p:cNvPr id="23" name="Freeform 35"/>
            <p:cNvSpPr>
              <a:spLocks noEditPoints="1"/>
            </p:cNvSpPr>
            <p:nvPr/>
          </p:nvSpPr>
          <p:spPr bwMode="auto">
            <a:xfrm>
              <a:off x="7401399" y="3424903"/>
              <a:ext cx="162352" cy="342199"/>
            </a:xfrm>
            <a:custGeom>
              <a:gdLst>
                <a:gd fmla="*/ 76 w 153" name="T0"/>
                <a:gd fmla="*/ 60 h 322" name="T1"/>
                <a:gd fmla="*/ 106 w 153" name="T2"/>
                <a:gd fmla="*/ 30 h 322" name="T3"/>
                <a:gd fmla="*/ 76 w 153" name="T4"/>
                <a:gd fmla="*/ 0 h 322" name="T5"/>
                <a:gd fmla="*/ 46 w 153" name="T6"/>
                <a:gd fmla="*/ 30 h 322" name="T7"/>
                <a:gd fmla="*/ 76 w 153" name="T8"/>
                <a:gd fmla="*/ 60 h 322" name="T9"/>
                <a:gd fmla="*/ 151 w 153" name="T10"/>
                <a:gd fmla="*/ 161 h 322" name="T11"/>
                <a:gd fmla="*/ 151 w 153" name="T12"/>
                <a:gd fmla="*/ 161 h 322" name="T13"/>
                <a:gd fmla="*/ 127 w 153" name="T14"/>
                <a:gd fmla="*/ 91 h 322" name="T15"/>
                <a:gd fmla="*/ 97 w 153" name="T16"/>
                <a:gd fmla="*/ 67 h 322" name="T17"/>
                <a:gd fmla="*/ 56 w 153" name="T18"/>
                <a:gd fmla="*/ 67 h 322" name="T19"/>
                <a:gd fmla="*/ 27 w 153" name="T20"/>
                <a:gd fmla="*/ 85 h 322" name="T21"/>
                <a:gd fmla="*/ 27 w 153" name="T22"/>
                <a:gd fmla="*/ 85 h 322" name="T23"/>
                <a:gd fmla="*/ 26 w 153" name="T24"/>
                <a:gd fmla="*/ 91 h 322" name="T25"/>
                <a:gd fmla="*/ 2 w 153" name="T26"/>
                <a:gd fmla="*/ 161 h 322" name="T27"/>
                <a:gd fmla="*/ 9 w 153" name="T28"/>
                <a:gd fmla="*/ 176 h 322" name="T29"/>
                <a:gd fmla="*/ 23 w 153" name="T30"/>
                <a:gd fmla="*/ 169 h 322" name="T31"/>
                <a:gd fmla="*/ 45 w 153" name="T32"/>
                <a:gd fmla="*/ 104 h 322" name="T33"/>
                <a:gd fmla="*/ 49 w 153" name="T34"/>
                <a:gd fmla="*/ 104 h 322" name="T35"/>
                <a:gd fmla="*/ 12 w 153" name="T36"/>
                <a:gd fmla="*/ 214 h 322" name="T37"/>
                <a:gd fmla="*/ 46 w 153" name="T38"/>
                <a:gd fmla="*/ 214 h 322" name="T39"/>
                <a:gd fmla="*/ 46 w 153" name="T40"/>
                <a:gd fmla="*/ 308 h 322" name="T41"/>
                <a:gd fmla="*/ 60 w 153" name="T42"/>
                <a:gd fmla="*/ 322 h 322" name="T43"/>
                <a:gd fmla="*/ 75 w 153" name="T44"/>
                <a:gd fmla="*/ 308 h 322" name="T45"/>
                <a:gd fmla="*/ 75 w 153" name="T46"/>
                <a:gd fmla="*/ 214 h 322" name="T47"/>
                <a:gd fmla="*/ 78 w 153" name="T48"/>
                <a:gd fmla="*/ 214 h 322" name="T49"/>
                <a:gd fmla="*/ 78 w 153" name="T50"/>
                <a:gd fmla="*/ 308 h 322" name="T51"/>
                <a:gd fmla="*/ 92 w 153" name="T52"/>
                <a:gd fmla="*/ 322 h 322" name="T53"/>
                <a:gd fmla="*/ 106 w 153" name="T54"/>
                <a:gd fmla="*/ 308 h 322" name="T55"/>
                <a:gd fmla="*/ 106 w 153" name="T56"/>
                <a:gd fmla="*/ 214 h 322" name="T57"/>
                <a:gd fmla="*/ 141 w 153" name="T58"/>
                <a:gd fmla="*/ 214 h 322" name="T59"/>
                <a:gd fmla="*/ 104 w 153" name="T60"/>
                <a:gd fmla="*/ 104 h 322" name="T61"/>
                <a:gd fmla="*/ 107 w 153" name="T62"/>
                <a:gd fmla="*/ 104 h 322" name="T63"/>
                <a:gd fmla="*/ 129 w 153" name="T64"/>
                <a:gd fmla="*/ 169 h 322" name="T65"/>
                <a:gd fmla="*/ 144 w 153" name="T66"/>
                <a:gd fmla="*/ 176 h 322" name="T67"/>
                <a:gd fmla="*/ 151 w 153" name="T68"/>
                <a:gd fmla="*/ 161 h 32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2" w="153">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1D4C77"/>
            </a:solidFill>
            <a:ln>
              <a:noFill/>
            </a:ln>
          </p:spPr>
          <p:txBody>
            <a:bodyPr anchor="t" anchorCtr="0" bIns="31499" compatLnSpc="1" lIns="62999" numCol="1" rIns="62999" tIns="31499" vert="horz" wrap="square">
              <a:prstTxWarp prst="textNoShape">
                <a:avLst/>
              </a:prstTxWarp>
            </a:bodyPr>
            <a:lstStyle/>
            <a:p>
              <a:endParaRPr altLang="en-US" lang="zh-CN">
                <a:solidFill>
                  <a:prstClr val="black"/>
                </a:solidFill>
                <a:latin charset="0" pitchFamily="2" typeface="Bebas"/>
                <a:ea charset="-122" panose="020b0503020204020204" pitchFamily="34" typeface="微软雅黑"/>
                <a:sym charset="0" pitchFamily="2" typeface="Bebas"/>
              </a:endParaRPr>
            </a:p>
          </p:txBody>
        </p:sp>
        <p:sp>
          <p:nvSpPr>
            <p:cNvPr id="24" name="Freeform 36"/>
            <p:cNvSpPr>
              <a:spLocks noEditPoints="1"/>
            </p:cNvSpPr>
            <p:nvPr/>
          </p:nvSpPr>
          <p:spPr bwMode="auto">
            <a:xfrm>
              <a:off x="7218232" y="3426252"/>
              <a:ext cx="134919" cy="340850"/>
            </a:xfrm>
            <a:custGeom>
              <a:gdLst>
                <a:gd fmla="*/ 64 w 127" name="T0"/>
                <a:gd fmla="*/ 58 h 321" name="T1"/>
                <a:gd fmla="*/ 93 w 127" name="T2"/>
                <a:gd fmla="*/ 29 h 321" name="T3"/>
                <a:gd fmla="*/ 64 w 127" name="T4"/>
                <a:gd fmla="*/ 0 h 321" name="T5"/>
                <a:gd fmla="*/ 34 w 127" name="T6"/>
                <a:gd fmla="*/ 29 h 321" name="T7"/>
                <a:gd fmla="*/ 64 w 127" name="T8"/>
                <a:gd fmla="*/ 58 h 321" name="T9"/>
                <a:gd fmla="*/ 127 w 127" name="T10"/>
                <a:gd fmla="*/ 85 h 321" name="T11"/>
                <a:gd fmla="*/ 127 w 127" name="T12"/>
                <a:gd fmla="*/ 85 h 321" name="T13"/>
                <a:gd fmla="*/ 102 w 127" name="T14"/>
                <a:gd fmla="*/ 63 h 321" name="T15"/>
                <a:gd fmla="*/ 25 w 127" name="T16"/>
                <a:gd fmla="*/ 63 h 321" name="T17"/>
                <a:gd fmla="*/ 1 w 127" name="T18"/>
                <a:gd fmla="*/ 85 h 321" name="T19"/>
                <a:gd fmla="*/ 0 w 127" name="T20"/>
                <a:gd fmla="*/ 85 h 321" name="T21"/>
                <a:gd fmla="*/ 0 w 127" name="T22"/>
                <a:gd fmla="*/ 169 h 321" name="T23"/>
                <a:gd fmla="*/ 13 w 127" name="T24"/>
                <a:gd fmla="*/ 181 h 321" name="T25"/>
                <a:gd fmla="*/ 26 w 127" name="T26"/>
                <a:gd fmla="*/ 169 h 321" name="T27"/>
                <a:gd fmla="*/ 26 w 127" name="T28"/>
                <a:gd fmla="*/ 107 h 321" name="T29"/>
                <a:gd fmla="*/ 29 w 127" name="T30"/>
                <a:gd fmla="*/ 107 h 321" name="T31"/>
                <a:gd fmla="*/ 31 w 127" name="T32"/>
                <a:gd fmla="*/ 107 h 321" name="T33"/>
                <a:gd fmla="*/ 30 w 127" name="T34"/>
                <a:gd fmla="*/ 110 h 321" name="T35"/>
                <a:gd fmla="*/ 30 w 127" name="T36"/>
                <a:gd fmla="*/ 306 h 321" name="T37"/>
                <a:gd fmla="*/ 46 w 127" name="T38"/>
                <a:gd fmla="*/ 321 h 321" name="T39"/>
                <a:gd fmla="*/ 62 w 127" name="T40"/>
                <a:gd fmla="*/ 306 h 321" name="T41"/>
                <a:gd fmla="*/ 62 w 127" name="T42"/>
                <a:gd fmla="*/ 216 h 321" name="T43"/>
                <a:gd fmla="*/ 66 w 127" name="T44"/>
                <a:gd fmla="*/ 216 h 321" name="T45"/>
                <a:gd fmla="*/ 66 w 127" name="T46"/>
                <a:gd fmla="*/ 306 h 321" name="T47"/>
                <a:gd fmla="*/ 81 w 127" name="T48"/>
                <a:gd fmla="*/ 321 h 321" name="T49"/>
                <a:gd fmla="*/ 97 w 127" name="T50"/>
                <a:gd fmla="*/ 306 h 321" name="T51"/>
                <a:gd fmla="*/ 97 w 127" name="T52"/>
                <a:gd fmla="*/ 110 h 321" name="T53"/>
                <a:gd fmla="*/ 97 w 127" name="T54"/>
                <a:gd fmla="*/ 107 h 321" name="T55"/>
                <a:gd fmla="*/ 101 w 127" name="T56"/>
                <a:gd fmla="*/ 107 h 321" name="T57"/>
                <a:gd fmla="*/ 101 w 127" name="T58"/>
                <a:gd fmla="*/ 168 h 321" name="T59"/>
                <a:gd fmla="*/ 114 w 127" name="T60"/>
                <a:gd fmla="*/ 181 h 321" name="T61"/>
                <a:gd fmla="*/ 127 w 127" name="T62"/>
                <a:gd fmla="*/ 168 h 321" name="T63"/>
                <a:gd fmla="*/ 127 w 127" name="T64"/>
                <a:gd fmla="*/ 85 h 3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1" w="127">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4F4D50"/>
            </a:solidFill>
            <a:ln>
              <a:noFill/>
            </a:ln>
          </p:spPr>
          <p:txBody>
            <a:bodyPr anchor="t" anchorCtr="0" bIns="31499" compatLnSpc="1" lIns="62999" numCol="1" rIns="62999" tIns="31499" vert="horz" wrap="square">
              <a:prstTxWarp prst="textNoShape">
                <a:avLst/>
              </a:prstTxWarp>
            </a:bodyPr>
            <a:lstStyle/>
            <a:p>
              <a:endParaRPr altLang="en-US" lang="zh-CN">
                <a:solidFill>
                  <a:prstClr val="black"/>
                </a:solidFill>
                <a:latin charset="0" pitchFamily="2" typeface="Bebas"/>
                <a:ea charset="-122" panose="020b0503020204020204" pitchFamily="34" typeface="微软雅黑"/>
                <a:sym charset="0" pitchFamily="2" typeface="Bebas"/>
              </a:endParaRPr>
            </a:p>
          </p:txBody>
        </p:sp>
        <p:sp>
          <p:nvSpPr>
            <p:cNvPr id="25" name="TextBox 7">
              <a:extLst>
                <a:ext uri="{FF2B5EF4-FFF2-40B4-BE49-F238E27FC236}">
                  <a16:creationId xmlns:a16="http://schemas.microsoft.com/office/drawing/2014/main" id="{8DE6CD62-A5CF-42EF-B6BB-0447C20B7252}"/>
                </a:ext>
              </a:extLst>
            </p:cNvPr>
            <p:cNvSpPr txBox="1"/>
            <p:nvPr/>
          </p:nvSpPr>
          <p:spPr>
            <a:xfrm>
              <a:off x="6998797" y="3898362"/>
              <a:ext cx="751473" cy="365760"/>
            </a:xfrm>
            <a:prstGeom prst="rect">
              <a:avLst/>
            </a:prstGeom>
            <a:noFill/>
          </p:spPr>
          <p:txBody>
            <a:bodyPr rtlCol="0" wrap="square">
              <a:spAutoFit/>
            </a:bodyPr>
            <a:lstStyle/>
            <a:p>
              <a:pPr algn="ctr"/>
              <a:r>
                <a:rPr altLang="zh-CN" lang="en-US" sz="900">
                  <a:solidFill>
                    <a:srgbClr val="4F4D50"/>
                  </a:solidFill>
                  <a:latin charset="-122" panose="02010601030101010101" pitchFamily="2" typeface="方正黑体简体"/>
                  <a:ea charset="-122" panose="02010601030101010101" pitchFamily="2" typeface="方正黑体简体"/>
                  <a:cs typeface="+mn-ea"/>
                  <a:sym typeface="+mn-lt"/>
                </a:rPr>
                <a:t>100%</a:t>
              </a:r>
            </a:p>
            <a:p>
              <a:pPr algn="ctr"/>
              <a:r>
                <a:rPr altLang="zh-CN" lang="en-US" sz="900">
                  <a:solidFill>
                    <a:srgbClr val="4F4D50"/>
                  </a:solidFill>
                  <a:latin charset="-122" panose="02010601030101010101" pitchFamily="2" typeface="方正黑体简体"/>
                  <a:ea charset="-122" panose="02010601030101010101" pitchFamily="2" typeface="方正黑体简体"/>
                  <a:cs typeface="+mn-ea"/>
                  <a:sym typeface="+mn-lt"/>
                </a:rPr>
                <a:t>数据比例</a:t>
              </a:r>
            </a:p>
          </p:txBody>
        </p:sp>
      </p:grpSp>
      <p:sp>
        <p:nvSpPr>
          <p:cNvPr id="26" name="TextBox 7">
            <a:extLst>
              <a:ext uri="{FF2B5EF4-FFF2-40B4-BE49-F238E27FC236}">
                <a16:creationId xmlns:a16="http://schemas.microsoft.com/office/drawing/2014/main" id="{8DE6CD62-A5CF-42EF-B6BB-0447C20B7252}"/>
              </a:ext>
            </a:extLst>
          </p:cNvPr>
          <p:cNvSpPr txBox="1"/>
          <p:nvPr/>
        </p:nvSpPr>
        <p:spPr>
          <a:xfrm>
            <a:off x="7719067" y="72942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公司大事记</a:t>
            </a:r>
          </a:p>
        </p:txBody>
      </p:sp>
      <p:sp>
        <p:nvSpPr>
          <p:cNvPr id="27" name="文本框 26">
            <a:extLst>
              <a:ext uri="{FF2B5EF4-FFF2-40B4-BE49-F238E27FC236}">
                <a16:creationId xmlns:a16="http://schemas.microsoft.com/office/drawing/2014/main" id="{503E0C68-DA60-417A-94AF-3E2A39D1D51A}"/>
              </a:ext>
            </a:extLst>
          </p:cNvPr>
          <p:cNvSpPr txBox="1"/>
          <p:nvPr/>
        </p:nvSpPr>
        <p:spPr>
          <a:xfrm>
            <a:off x="7719067" y="1063337"/>
            <a:ext cx="3030995" cy="48768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spTree>
    <p:extLst>
      <p:ext uri="{BB962C8B-B14F-4D97-AF65-F5344CB8AC3E}">
        <p14:creationId val="11555785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500" fill="hold" id="23"/>
                                        <p:tgtEl>
                                          <p:spTgt spid="26"/>
                                        </p:tgtEl>
                                        <p:attrNameLst>
                                          <p:attrName>ppt_x</p:attrName>
                                        </p:attrNameLst>
                                      </p:cBhvr>
                                      <p:tavLst>
                                        <p:tav tm="0">
                                          <p:val>
                                            <p:strVal val="1+#ppt_w/2"/>
                                          </p:val>
                                        </p:tav>
                                        <p:tav tm="100000">
                                          <p:val>
                                            <p:strVal val="#ppt_x"/>
                                          </p:val>
                                        </p:tav>
                                      </p:tavLst>
                                    </p:anim>
                                    <p:anim calcmode="lin" valueType="num">
                                      <p:cBhvr additive="base">
                                        <p:cTn dur="500" fill="hold" id="24"/>
                                        <p:tgtEl>
                                          <p:spTgt spid="2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additive="base">
                                        <p:cTn dur="500" fill="hold" id="27"/>
                                        <p:tgtEl>
                                          <p:spTgt spid="27"/>
                                        </p:tgtEl>
                                        <p:attrNameLst>
                                          <p:attrName>ppt_x</p:attrName>
                                        </p:attrNameLst>
                                      </p:cBhvr>
                                      <p:tavLst>
                                        <p:tav tm="0">
                                          <p:val>
                                            <p:strVal val="1+#ppt_w/2"/>
                                          </p:val>
                                        </p:tav>
                                        <p:tav tm="100000">
                                          <p:val>
                                            <p:strVal val="#ppt_x"/>
                                          </p:val>
                                        </p:tav>
                                      </p:tavLst>
                                    </p:anim>
                                    <p:anim calcmode="lin" valueType="num">
                                      <p:cBhvr additive="base">
                                        <p:cTn dur="500" fill="hold" id="28"/>
                                        <p:tgtEl>
                                          <p:spTgt spid="27"/>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53" presetSubtype="0">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p:cTn dur="500" fill="hold" id="40"/>
                                        <p:tgtEl>
                                          <p:spTgt spid="15"/>
                                        </p:tgtEl>
                                        <p:attrNameLst>
                                          <p:attrName>ppt_w</p:attrName>
                                        </p:attrNameLst>
                                      </p:cBhvr>
                                      <p:tavLst>
                                        <p:tav tm="0">
                                          <p:val>
                                            <p:fltVal val="0"/>
                                          </p:val>
                                        </p:tav>
                                        <p:tav tm="100000">
                                          <p:val>
                                            <p:strVal val="#ppt_w"/>
                                          </p:val>
                                        </p:tav>
                                      </p:tavLst>
                                    </p:anim>
                                    <p:anim calcmode="lin" valueType="num">
                                      <p:cBhvr>
                                        <p:cTn dur="500" fill="hold" id="41"/>
                                        <p:tgtEl>
                                          <p:spTgt spid="15"/>
                                        </p:tgtEl>
                                        <p:attrNameLst>
                                          <p:attrName>ppt_h</p:attrName>
                                        </p:attrNameLst>
                                      </p:cBhvr>
                                      <p:tavLst>
                                        <p:tav tm="0">
                                          <p:val>
                                            <p:fltVal val="0"/>
                                          </p:val>
                                        </p:tav>
                                        <p:tav tm="100000">
                                          <p:val>
                                            <p:strVal val="#ppt_h"/>
                                          </p:val>
                                        </p:tav>
                                      </p:tavLst>
                                    </p:anim>
                                    <p:animEffect filter="fade" transition="in">
                                      <p:cBhvr>
                                        <p:cTn dur="500" id="42"/>
                                        <p:tgtEl>
                                          <p:spTgt spid="15"/>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42"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1000" id="47"/>
                                        <p:tgtEl>
                                          <p:spTgt spid="7"/>
                                        </p:tgtEl>
                                      </p:cBhvr>
                                    </p:animEffect>
                                    <p:anim calcmode="lin" valueType="num">
                                      <p:cBhvr>
                                        <p:cTn dur="1000" fill="hold" id="48"/>
                                        <p:tgtEl>
                                          <p:spTgt spid="7"/>
                                        </p:tgtEl>
                                        <p:attrNameLst>
                                          <p:attrName>ppt_x</p:attrName>
                                        </p:attrNameLst>
                                      </p:cBhvr>
                                      <p:tavLst>
                                        <p:tav tm="0">
                                          <p:val>
                                            <p:strVal val="#ppt_x"/>
                                          </p:val>
                                        </p:tav>
                                        <p:tav tm="100000">
                                          <p:val>
                                            <p:strVal val="#ppt_x"/>
                                          </p:val>
                                        </p:tav>
                                      </p:tavLst>
                                    </p:anim>
                                    <p:anim calcmode="lin" valueType="num">
                                      <p:cBhvr>
                                        <p:cTn dur="1000" fill="hold" id="4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53" presetSubtype="0">
                                  <p:stCondLst>
                                    <p:cond delay="0"/>
                                  </p:stCondLst>
                                  <p:childTnLst>
                                    <p:set>
                                      <p:cBhvr>
                                        <p:cTn dur="1" fill="hold" id="53">
                                          <p:stCondLst>
                                            <p:cond delay="0"/>
                                          </p:stCondLst>
                                        </p:cTn>
                                        <p:tgtEl>
                                          <p:spTgt spid="2"/>
                                        </p:tgtEl>
                                        <p:attrNameLst>
                                          <p:attrName>style.visibility</p:attrName>
                                        </p:attrNameLst>
                                      </p:cBhvr>
                                      <p:to>
                                        <p:strVal val="visible"/>
                                      </p:to>
                                    </p:set>
                                    <p:anim calcmode="lin" valueType="num">
                                      <p:cBhvr>
                                        <p:cTn dur="500" fill="hold" id="54"/>
                                        <p:tgtEl>
                                          <p:spTgt spid="2"/>
                                        </p:tgtEl>
                                        <p:attrNameLst>
                                          <p:attrName>ppt_w</p:attrName>
                                        </p:attrNameLst>
                                      </p:cBhvr>
                                      <p:tavLst>
                                        <p:tav tm="0">
                                          <p:val>
                                            <p:fltVal val="0"/>
                                          </p:val>
                                        </p:tav>
                                        <p:tav tm="100000">
                                          <p:val>
                                            <p:strVal val="#ppt_w"/>
                                          </p:val>
                                        </p:tav>
                                      </p:tavLst>
                                    </p:anim>
                                    <p:anim calcmode="lin" valueType="num">
                                      <p:cBhvr>
                                        <p:cTn dur="500" fill="hold" id="55"/>
                                        <p:tgtEl>
                                          <p:spTgt spid="2"/>
                                        </p:tgtEl>
                                        <p:attrNameLst>
                                          <p:attrName>ppt_h</p:attrName>
                                        </p:attrNameLst>
                                      </p:cBhvr>
                                      <p:tavLst>
                                        <p:tav tm="0">
                                          <p:val>
                                            <p:fltVal val="0"/>
                                          </p:val>
                                        </p:tav>
                                        <p:tav tm="100000">
                                          <p:val>
                                            <p:strVal val="#ppt_h"/>
                                          </p:val>
                                        </p:tav>
                                      </p:tavLst>
                                    </p:anim>
                                    <p:animEffect filter="fade" transition="in">
                                      <p:cBhvr>
                                        <p:cTn dur="500" id="56"/>
                                        <p:tgtEl>
                                          <p:spTgt spid="2"/>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53" presetSubtype="0">
                                  <p:stCondLst>
                                    <p:cond delay="0"/>
                                  </p:stCondLst>
                                  <p:childTnLst>
                                    <p:set>
                                      <p:cBhvr>
                                        <p:cTn dur="1" fill="hold" id="60">
                                          <p:stCondLst>
                                            <p:cond delay="0"/>
                                          </p:stCondLst>
                                        </p:cTn>
                                        <p:tgtEl>
                                          <p:spTgt spid="18"/>
                                        </p:tgtEl>
                                        <p:attrNameLst>
                                          <p:attrName>style.visibility</p:attrName>
                                        </p:attrNameLst>
                                      </p:cBhvr>
                                      <p:to>
                                        <p:strVal val="visible"/>
                                      </p:to>
                                    </p:set>
                                    <p:anim calcmode="lin" valueType="num">
                                      <p:cBhvr>
                                        <p:cTn dur="500" fill="hold" id="61"/>
                                        <p:tgtEl>
                                          <p:spTgt spid="18"/>
                                        </p:tgtEl>
                                        <p:attrNameLst>
                                          <p:attrName>ppt_w</p:attrName>
                                        </p:attrNameLst>
                                      </p:cBhvr>
                                      <p:tavLst>
                                        <p:tav tm="0">
                                          <p:val>
                                            <p:fltVal val="0"/>
                                          </p:val>
                                        </p:tav>
                                        <p:tav tm="100000">
                                          <p:val>
                                            <p:strVal val="#ppt_w"/>
                                          </p:val>
                                        </p:tav>
                                      </p:tavLst>
                                    </p:anim>
                                    <p:anim calcmode="lin" valueType="num">
                                      <p:cBhvr>
                                        <p:cTn dur="500" fill="hold" id="62"/>
                                        <p:tgtEl>
                                          <p:spTgt spid="18"/>
                                        </p:tgtEl>
                                        <p:attrNameLst>
                                          <p:attrName>ppt_h</p:attrName>
                                        </p:attrNameLst>
                                      </p:cBhvr>
                                      <p:tavLst>
                                        <p:tav tm="0">
                                          <p:val>
                                            <p:fltVal val="0"/>
                                          </p:val>
                                        </p:tav>
                                        <p:tav tm="100000">
                                          <p:val>
                                            <p:strVal val="#ppt_h"/>
                                          </p:val>
                                        </p:tav>
                                      </p:tavLst>
                                    </p:anim>
                                    <p:animEffect filter="fade" transition="in">
                                      <p:cBhvr>
                                        <p:cTn dur="500" id="63"/>
                                        <p:tgtEl>
                                          <p:spTgt spid="18"/>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42" presetSubtype="0">
                                  <p:stCondLst>
                                    <p:cond delay="0"/>
                                  </p:stCondLst>
                                  <p:childTnLst>
                                    <p:set>
                                      <p:cBhvr>
                                        <p:cTn dur="1" fill="hold" id="67">
                                          <p:stCondLst>
                                            <p:cond delay="0"/>
                                          </p:stCondLst>
                                        </p:cTn>
                                        <p:tgtEl>
                                          <p:spTgt spid="6"/>
                                        </p:tgtEl>
                                        <p:attrNameLst>
                                          <p:attrName>style.visibility</p:attrName>
                                        </p:attrNameLst>
                                      </p:cBhvr>
                                      <p:to>
                                        <p:strVal val="visible"/>
                                      </p:to>
                                    </p:set>
                                    <p:animEffect filter="fade" transition="in">
                                      <p:cBhvr>
                                        <p:cTn dur="1000" id="68"/>
                                        <p:tgtEl>
                                          <p:spTgt spid="6"/>
                                        </p:tgtEl>
                                      </p:cBhvr>
                                    </p:animEffect>
                                    <p:anim calcmode="lin" valueType="num">
                                      <p:cBhvr>
                                        <p:cTn dur="1000" fill="hold" id="69"/>
                                        <p:tgtEl>
                                          <p:spTgt spid="6"/>
                                        </p:tgtEl>
                                        <p:attrNameLst>
                                          <p:attrName>ppt_x</p:attrName>
                                        </p:attrNameLst>
                                      </p:cBhvr>
                                      <p:tavLst>
                                        <p:tav tm="0">
                                          <p:val>
                                            <p:strVal val="#ppt_x"/>
                                          </p:val>
                                        </p:tav>
                                        <p:tav tm="100000">
                                          <p:val>
                                            <p:strVal val="#ppt_x"/>
                                          </p:val>
                                        </p:tav>
                                      </p:tavLst>
                                    </p:anim>
                                    <p:anim calcmode="lin" valueType="num">
                                      <p:cBhvr>
                                        <p:cTn dur="1000" fill="hold" id="70"/>
                                        <p:tgtEl>
                                          <p:spTgt spid="6"/>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9"/>
                                        </p:tgtEl>
                                        <p:attrNameLst>
                                          <p:attrName>style.visibility</p:attrName>
                                        </p:attrNameLst>
                                      </p:cBhvr>
                                      <p:to>
                                        <p:strVal val="visible"/>
                                      </p:to>
                                    </p:set>
                                    <p:animEffect filter="fade" transition="in">
                                      <p:cBhvr>
                                        <p:cTn dur="1000" id="73"/>
                                        <p:tgtEl>
                                          <p:spTgt spid="9"/>
                                        </p:tgtEl>
                                      </p:cBhvr>
                                    </p:animEffect>
                                    <p:anim calcmode="lin" valueType="num">
                                      <p:cBhvr>
                                        <p:cTn dur="1000" fill="hold" id="74"/>
                                        <p:tgtEl>
                                          <p:spTgt spid="9"/>
                                        </p:tgtEl>
                                        <p:attrNameLst>
                                          <p:attrName>ppt_x</p:attrName>
                                        </p:attrNameLst>
                                      </p:cBhvr>
                                      <p:tavLst>
                                        <p:tav tm="0">
                                          <p:val>
                                            <p:strVal val="#ppt_x"/>
                                          </p:val>
                                        </p:tav>
                                        <p:tav tm="100000">
                                          <p:val>
                                            <p:strVal val="#ppt_x"/>
                                          </p:val>
                                        </p:tav>
                                      </p:tavLst>
                                    </p:anim>
                                    <p:anim calcmode="lin" valueType="num">
                                      <p:cBhvr>
                                        <p:cTn dur="1000" fill="hold" id="75"/>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76" nodeType="clickPar">
                      <p:stCondLst>
                        <p:cond delay="indefinite"/>
                      </p:stCondLst>
                      <p:childTnLst>
                        <p:par>
                          <p:cTn fill="hold" id="77" nodeType="afterGroup">
                            <p:stCondLst>
                              <p:cond delay="0"/>
                            </p:stCondLst>
                            <p:childTnLst>
                              <p:par>
                                <p:cTn fill="hold" grpId="0" id="78" nodeType="clickEffect" presetClass="entr" presetID="2" presetSubtype="2">
                                  <p:stCondLst>
                                    <p:cond delay="0"/>
                                  </p:stCondLst>
                                  <p:childTnLst>
                                    <p:set>
                                      <p:cBhvr>
                                        <p:cTn dur="1" fill="hold" id="79">
                                          <p:stCondLst>
                                            <p:cond delay="0"/>
                                          </p:stCondLst>
                                        </p:cTn>
                                        <p:tgtEl>
                                          <p:spTgt spid="10"/>
                                        </p:tgtEl>
                                        <p:attrNameLst>
                                          <p:attrName>style.visibility</p:attrName>
                                        </p:attrNameLst>
                                      </p:cBhvr>
                                      <p:to>
                                        <p:strVal val="visible"/>
                                      </p:to>
                                    </p:set>
                                    <p:anim calcmode="lin" valueType="num">
                                      <p:cBhvr additive="base">
                                        <p:cTn dur="500" fill="hold" id="80"/>
                                        <p:tgtEl>
                                          <p:spTgt spid="10"/>
                                        </p:tgtEl>
                                        <p:attrNameLst>
                                          <p:attrName>ppt_x</p:attrName>
                                        </p:attrNameLst>
                                      </p:cBhvr>
                                      <p:tavLst>
                                        <p:tav tm="0">
                                          <p:val>
                                            <p:strVal val="1+#ppt_w/2"/>
                                          </p:val>
                                        </p:tav>
                                        <p:tav tm="100000">
                                          <p:val>
                                            <p:strVal val="#ppt_x"/>
                                          </p:val>
                                        </p:tav>
                                      </p:tavLst>
                                    </p:anim>
                                    <p:anim calcmode="lin" valueType="num">
                                      <p:cBhvr additive="base">
                                        <p:cTn dur="500" fill="hold" id="81"/>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26"/>
      <p:bldP grpId="0" spid="2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H="1">
            <a:off x="6067984" y="0"/>
            <a:ext cx="0" cy="40796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969722" y="1123479"/>
            <a:ext cx="234028" cy="234028"/>
            <a:chOff x="7927343" y="2668909"/>
            <a:chExt cx="268762" cy="268762"/>
          </a:xfrm>
        </p:grpSpPr>
        <p:sp>
          <p:nvSpPr>
            <p:cNvPr id="7" name="椭圆 6"/>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7979663" y="2721229"/>
              <a:ext cx="164123" cy="164123"/>
            </a:xfrm>
            <a:prstGeom prst="ellipse">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7">
            <a:extLst>
              <a:ext uri="{FF2B5EF4-FFF2-40B4-BE49-F238E27FC236}">
                <a16:creationId xmlns:a16="http://schemas.microsoft.com/office/drawing/2014/main" id="{8DE6CD62-A5CF-42EF-B6BB-0447C20B7252}"/>
              </a:ext>
            </a:extLst>
          </p:cNvPr>
          <p:cNvSpPr txBox="1"/>
          <p:nvPr/>
        </p:nvSpPr>
        <p:spPr>
          <a:xfrm>
            <a:off x="4425786" y="1010393"/>
            <a:ext cx="1323439" cy="411480"/>
          </a:xfrm>
          <a:prstGeom prst="rect">
            <a:avLst/>
          </a:prstGeom>
          <a:noFill/>
        </p:spPr>
        <p:txBody>
          <a:bodyPr rtlCol="0" wrap="square">
            <a:spAutoFit/>
          </a:bodyPr>
          <a:lstStyle/>
          <a:p>
            <a:pPr algn="r"/>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Year</a:t>
            </a:r>
          </a:p>
          <a:p>
            <a:pPr algn="r"/>
            <a:r>
              <a:rPr altLang="zh-CN" lang="en-US" sz="1050">
                <a:solidFill>
                  <a:srgbClr val="4F4D50"/>
                </a:solidFill>
                <a:latin charset="-122" panose="02010601030101010101" pitchFamily="2" typeface="方正黑体简体"/>
                <a:ea charset="-122" panose="02010601030101010101" pitchFamily="2" typeface="方正黑体简体"/>
                <a:cs typeface="+mn-ea"/>
                <a:sym typeface="+mn-lt"/>
              </a:rPr>
              <a:t>2020</a:t>
            </a:r>
          </a:p>
        </p:txBody>
      </p:sp>
      <p:sp>
        <p:nvSpPr>
          <p:cNvPr id="10" name="文本框 9">
            <a:extLst>
              <a:ext uri="{FF2B5EF4-FFF2-40B4-BE49-F238E27FC236}">
                <a16:creationId xmlns:a16="http://schemas.microsoft.com/office/drawing/2014/main" id="{503E0C68-DA60-417A-94AF-3E2A39D1D51A}"/>
              </a:ext>
            </a:extLst>
          </p:cNvPr>
          <p:cNvSpPr txBox="1"/>
          <p:nvPr/>
        </p:nvSpPr>
        <p:spPr>
          <a:xfrm>
            <a:off x="947548" y="2883878"/>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11" name="TextBox 7">
            <a:extLst>
              <a:ext uri="{FF2B5EF4-FFF2-40B4-BE49-F238E27FC236}">
                <a16:creationId xmlns:a16="http://schemas.microsoft.com/office/drawing/2014/main" id="{8DE6CD62-A5CF-42EF-B6BB-0447C20B7252}"/>
              </a:ext>
            </a:extLst>
          </p:cNvPr>
          <p:cNvSpPr txBox="1"/>
          <p:nvPr/>
        </p:nvSpPr>
        <p:spPr>
          <a:xfrm>
            <a:off x="947547" y="2375515"/>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公司发展历程</a:t>
            </a:r>
          </a:p>
        </p:txBody>
      </p:sp>
      <p:sp>
        <p:nvSpPr>
          <p:cNvPr id="12" name="文本框 11">
            <a:extLst>
              <a:ext uri="{FF2B5EF4-FFF2-40B4-BE49-F238E27FC236}">
                <a16:creationId xmlns:a16="http://schemas.microsoft.com/office/drawing/2014/main" id="{503E0C68-DA60-417A-94AF-3E2A39D1D51A}"/>
              </a:ext>
            </a:extLst>
          </p:cNvPr>
          <p:cNvSpPr txBox="1"/>
          <p:nvPr/>
        </p:nvSpPr>
        <p:spPr>
          <a:xfrm>
            <a:off x="6553411" y="2375515"/>
            <a:ext cx="3798065"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sp>
        <p:nvSpPr>
          <p:cNvPr id="13" name="TextBox 7">
            <a:extLst>
              <a:ext uri="{FF2B5EF4-FFF2-40B4-BE49-F238E27FC236}">
                <a16:creationId xmlns:a16="http://schemas.microsoft.com/office/drawing/2014/main" id="{8DE6CD62-A5CF-42EF-B6BB-0447C20B7252}"/>
              </a:ext>
            </a:extLst>
          </p:cNvPr>
          <p:cNvSpPr txBox="1"/>
          <p:nvPr/>
        </p:nvSpPr>
        <p:spPr>
          <a:xfrm>
            <a:off x="6553412" y="2024297"/>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公司大事记</a:t>
            </a:r>
          </a:p>
        </p:txBody>
      </p:sp>
      <p:grpSp>
        <p:nvGrpSpPr>
          <p:cNvPr id="14" name="组合 13"/>
          <p:cNvGrpSpPr/>
          <p:nvPr/>
        </p:nvGrpSpPr>
        <p:grpSpPr>
          <a:xfrm>
            <a:off x="5498123" y="4079631"/>
            <a:ext cx="1160585" cy="1313189"/>
            <a:chOff x="5498123" y="1570689"/>
            <a:chExt cx="1160585" cy="1313189"/>
          </a:xfrm>
          <a:effectLst>
            <a:outerShdw algn="tl" blurRad="254000" dir="2700000" dist="63500" rotWithShape="0">
              <a:prstClr val="black">
                <a:alpha val="30000"/>
              </a:prstClr>
            </a:outerShdw>
          </a:effectLst>
        </p:grpSpPr>
        <p:sp>
          <p:nvSpPr>
            <p:cNvPr id="15" name="六边形 14"/>
            <p:cNvSpPr/>
            <p:nvPr/>
          </p:nvSpPr>
          <p:spPr>
            <a:xfrm rot="5400000">
              <a:off x="5421821" y="1646991"/>
              <a:ext cx="1313189" cy="1160585"/>
            </a:xfrm>
            <a:prstGeom prst="hexagon">
              <a:avLst>
                <a:gd fmla="val 26010" name="adj"/>
                <a:gd fmla="val 115470" name="vf"/>
              </a:avLst>
            </a:prstGeom>
            <a:blipFill dpi="0" rotWithShape="0">
              <a:blip r:embed="rId3">
                <a:extLst>
                  <a:ext uri="{28A0092B-C50C-407E-A947-70E740481C1C}">
                    <a14:useLocalDpi val="0"/>
                  </a:ext>
                </a:extLst>
              </a:blip>
              <a:stretch>
                <a:fillRect l="-34820" r="-348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六边形 15"/>
            <p:cNvSpPr/>
            <p:nvPr/>
          </p:nvSpPr>
          <p:spPr>
            <a:xfrm rot="5400000">
              <a:off x="5768582" y="1939066"/>
              <a:ext cx="636307" cy="562363"/>
            </a:xfrm>
            <a:prstGeom prst="hexagon">
              <a:avLst>
                <a:gd fmla="val 26010" name="adj"/>
                <a:gd fmla="val 115470" name="vf"/>
              </a:avLst>
            </a:prstGeom>
            <a:solidFill>
              <a:srgbClr val="1D4C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AutoShape 59"/>
            <p:cNvSpPr/>
            <p:nvPr/>
          </p:nvSpPr>
          <p:spPr bwMode="auto">
            <a:xfrm>
              <a:off x="5937860" y="2102233"/>
              <a:ext cx="237073" cy="236029"/>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22" name="组合 21"/>
          <p:cNvGrpSpPr/>
          <p:nvPr/>
        </p:nvGrpSpPr>
        <p:grpSpPr>
          <a:xfrm>
            <a:off x="6517222" y="821550"/>
            <a:ext cx="1039318" cy="1071914"/>
            <a:chOff x="1086911" y="1827484"/>
            <a:chExt cx="1438646" cy="1483766"/>
          </a:xfrm>
        </p:grpSpPr>
        <p:graphicFrame>
          <p:nvGraphicFramePr>
            <p:cNvPr id="23" name="图表 22"/>
            <p:cNvGraphicFramePr/>
            <p:nvPr>
              <p:extLst>
                <p:ext uri="{D42A27DB-BD31-4B8C-83A1-F6EECF244321}">
                  <p14:modId val="2175429173"/>
                </p:ext>
              </p:extLst>
            </p:nvPr>
          </p:nvGraphicFramePr>
          <p:xfrm>
            <a:off x="1086911" y="1827484"/>
            <a:ext cx="1438646" cy="1483766"/>
          </p:xfrm>
          <a:graphic>
            <a:graphicData uri="http://schemas.openxmlformats.org/drawingml/2006/chart">
              <c:chart xmlns:c="http://schemas.openxmlformats.org/drawingml/2006/chart" r:id="rId4"/>
            </a:graphicData>
          </a:graphic>
        </p:graphicFrame>
        <p:sp>
          <p:nvSpPr>
            <p:cNvPr id="24" name="TextBox 16"/>
            <p:cNvSpPr txBox="1"/>
            <p:nvPr/>
          </p:nvSpPr>
          <p:spPr>
            <a:xfrm>
              <a:off x="1521445" y="2379508"/>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75%</a:t>
              </a:r>
            </a:p>
          </p:txBody>
        </p:sp>
      </p:grpSp>
    </p:spTree>
    <p:extLst>
      <p:ext uri="{BB962C8B-B14F-4D97-AF65-F5344CB8AC3E}">
        <p14:creationId val="238727434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par>
                                <p:cTn fill="hold" id="8" nodeType="withEffect" presetClass="entr" presetID="2" presetSubtype="4">
                                  <p:stCondLst>
                                    <p:cond delay="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500" fill="hold" id="10"/>
                                        <p:tgtEl>
                                          <p:spTgt spid="14"/>
                                        </p:tgtEl>
                                        <p:attrNameLst>
                                          <p:attrName>ppt_x</p:attrName>
                                        </p:attrNameLst>
                                      </p:cBhvr>
                                      <p:tavLst>
                                        <p:tav tm="0">
                                          <p:val>
                                            <p:strVal val="#ppt_x"/>
                                          </p:val>
                                        </p:tav>
                                        <p:tav tm="100000">
                                          <p:val>
                                            <p:strVal val="#ppt_x"/>
                                          </p:val>
                                        </p:tav>
                                      </p:tavLst>
                                    </p:anim>
                                    <p:anim calcmode="lin" valueType="num">
                                      <p:cBhvr additive="base">
                                        <p:cTn dur="500" fill="hold" id="11"/>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1000" id="28"/>
                                        <p:tgtEl>
                                          <p:spTgt spid="13"/>
                                        </p:tgtEl>
                                      </p:cBhvr>
                                    </p:animEffect>
                                    <p:anim calcmode="lin" valueType="num">
                                      <p:cBhvr>
                                        <p:cTn dur="1000" fill="hold" id="29"/>
                                        <p:tgtEl>
                                          <p:spTgt spid="13"/>
                                        </p:tgtEl>
                                        <p:attrNameLst>
                                          <p:attrName>ppt_x</p:attrName>
                                        </p:attrNameLst>
                                      </p:cBhvr>
                                      <p:tavLst>
                                        <p:tav tm="0">
                                          <p:val>
                                            <p:strVal val="#ppt_x"/>
                                          </p:val>
                                        </p:tav>
                                        <p:tav tm="100000">
                                          <p:val>
                                            <p:strVal val="#ppt_x"/>
                                          </p:val>
                                        </p:tav>
                                      </p:tavLst>
                                    </p:anim>
                                    <p:anim calcmode="lin" valueType="num">
                                      <p:cBhvr>
                                        <p:cTn dur="1000" fill="hold" id="30"/>
                                        <p:tgtEl>
                                          <p:spTgt spid="13"/>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1000" id="33"/>
                                        <p:tgtEl>
                                          <p:spTgt spid="12"/>
                                        </p:tgtEl>
                                      </p:cBhvr>
                                    </p:animEffect>
                                    <p:anim calcmode="lin" valueType="num">
                                      <p:cBhvr>
                                        <p:cTn dur="1000" fill="hold" id="34"/>
                                        <p:tgtEl>
                                          <p:spTgt spid="12"/>
                                        </p:tgtEl>
                                        <p:attrNameLst>
                                          <p:attrName>ppt_x</p:attrName>
                                        </p:attrNameLst>
                                      </p:cBhvr>
                                      <p:tavLst>
                                        <p:tav tm="0">
                                          <p:val>
                                            <p:strVal val="#ppt_x"/>
                                          </p:val>
                                        </p:tav>
                                        <p:tav tm="100000">
                                          <p:val>
                                            <p:strVal val="#ppt_x"/>
                                          </p:val>
                                        </p:tav>
                                      </p:tavLst>
                                    </p:anim>
                                    <p:anim calcmode="lin" valueType="num">
                                      <p:cBhvr>
                                        <p:cTn dur="1000" fill="hold" id="35"/>
                                        <p:tgtEl>
                                          <p:spTgt spid="12"/>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22"/>
                                        </p:tgtEl>
                                        <p:attrNameLst>
                                          <p:attrName>style.visibility</p:attrName>
                                        </p:attrNameLst>
                                      </p:cBhvr>
                                      <p:to>
                                        <p:strVal val="visible"/>
                                      </p:to>
                                    </p:set>
                                    <p:animEffect filter="fade" transition="in">
                                      <p:cBhvr>
                                        <p:cTn dur="1000" id="38"/>
                                        <p:tgtEl>
                                          <p:spTgt spid="22"/>
                                        </p:tgtEl>
                                      </p:cBhvr>
                                    </p:animEffect>
                                    <p:anim calcmode="lin" valueType="num">
                                      <p:cBhvr>
                                        <p:cTn dur="1000" fill="hold" id="39"/>
                                        <p:tgtEl>
                                          <p:spTgt spid="22"/>
                                        </p:tgtEl>
                                        <p:attrNameLst>
                                          <p:attrName>ppt_x</p:attrName>
                                        </p:attrNameLst>
                                      </p:cBhvr>
                                      <p:tavLst>
                                        <p:tav tm="0">
                                          <p:val>
                                            <p:strVal val="#ppt_x"/>
                                          </p:val>
                                        </p:tav>
                                        <p:tav tm="100000">
                                          <p:val>
                                            <p:strVal val="#ppt_x"/>
                                          </p:val>
                                        </p:tav>
                                      </p:tavLst>
                                    </p:anim>
                                    <p:anim calcmode="lin" valueType="num">
                                      <p:cBhvr>
                                        <p:cTn dur="1000" fill="hold" id="40"/>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500" fill="hold" id="45"/>
                                        <p:tgtEl>
                                          <p:spTgt spid="11"/>
                                        </p:tgtEl>
                                        <p:attrNameLst>
                                          <p:attrName>ppt_x</p:attrName>
                                        </p:attrNameLst>
                                      </p:cBhvr>
                                      <p:tavLst>
                                        <p:tav tm="0">
                                          <p:val>
                                            <p:strVal val="#ppt_x"/>
                                          </p:val>
                                        </p:tav>
                                        <p:tav tm="100000">
                                          <p:val>
                                            <p:strVal val="#ppt_x"/>
                                          </p:val>
                                        </p:tav>
                                      </p:tavLst>
                                    </p:anim>
                                    <p:anim calcmode="lin" valueType="num">
                                      <p:cBhvr additive="base">
                                        <p:cTn dur="500" fill="hold" id="46"/>
                                        <p:tgtEl>
                                          <p:spTgt spid="11"/>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10"/>
                                        </p:tgtEl>
                                        <p:attrNameLst>
                                          <p:attrName>style.visibility</p:attrName>
                                        </p:attrNameLst>
                                      </p:cBhvr>
                                      <p:to>
                                        <p:strVal val="visible"/>
                                      </p:to>
                                    </p:set>
                                    <p:anim calcmode="lin" valueType="num">
                                      <p:cBhvr additive="base">
                                        <p:cTn dur="500" fill="hold" id="49"/>
                                        <p:tgtEl>
                                          <p:spTgt spid="10"/>
                                        </p:tgtEl>
                                        <p:attrNameLst>
                                          <p:attrName>ppt_x</p:attrName>
                                        </p:attrNameLst>
                                      </p:cBhvr>
                                      <p:tavLst>
                                        <p:tav tm="0">
                                          <p:val>
                                            <p:strVal val="#ppt_x"/>
                                          </p:val>
                                        </p:tav>
                                        <p:tav tm="100000">
                                          <p:val>
                                            <p:strVal val="#ppt_x"/>
                                          </p:val>
                                        </p:tav>
                                      </p:tavLst>
                                    </p:anim>
                                    <p:anim calcmode="lin" valueType="num">
                                      <p:cBhvr additive="base">
                                        <p:cTn dur="500" fill="hold" id="50"/>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Group 31"/>
          <p:cNvGrpSpPr/>
          <p:nvPr/>
        </p:nvGrpSpPr>
        <p:grpSpPr>
          <a:xfrm>
            <a:off x="964370" y="1819128"/>
            <a:ext cx="2388432" cy="3978930"/>
            <a:chOff x="830555" y="2050353"/>
            <a:chExt cx="2388432" cy="3978930"/>
          </a:xfrm>
          <a:effectLst>
            <a:outerShdw algn="tl" blurRad="254000" dir="2700000" dist="63500" rotWithShape="0">
              <a:prstClr val="black">
                <a:alpha val="30000"/>
              </a:prstClr>
            </a:outerShdw>
          </a:effectLst>
        </p:grpSpPr>
        <p:sp>
          <p:nvSpPr>
            <p:cNvPr id="11" name="Rounded Rectangle 10"/>
            <p:cNvSpPr/>
            <p:nvPr/>
          </p:nvSpPr>
          <p:spPr>
            <a:xfrm>
              <a:off x="830555" y="2050353"/>
              <a:ext cx="2388432" cy="3978930"/>
            </a:xfrm>
            <a:prstGeom prst="roundRect">
              <a:avLst>
                <a:gd fmla="val 1231" name="adj"/>
              </a:avLst>
            </a:pr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6" name="Title 3"/>
            <p:cNvSpPr txBox="1"/>
            <p:nvPr/>
          </p:nvSpPr>
          <p:spPr>
            <a:xfrm>
              <a:off x="830555" y="4402407"/>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张某某</a:t>
              </a:r>
            </a:p>
          </p:txBody>
        </p:sp>
        <p:sp>
          <p:nvSpPr>
            <p:cNvPr id="8" name="Title 3"/>
            <p:cNvSpPr txBox="1"/>
            <p:nvPr/>
          </p:nvSpPr>
          <p:spPr>
            <a:xfrm>
              <a:off x="830555" y="4743014"/>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CEO / Founder</a:t>
              </a:r>
            </a:p>
          </p:txBody>
        </p:sp>
        <p:sp>
          <p:nvSpPr>
            <p:cNvPr id="9" name="Title 3"/>
            <p:cNvSpPr txBox="1"/>
            <p:nvPr/>
          </p:nvSpPr>
          <p:spPr>
            <a:xfrm>
              <a:off x="1002707" y="5392857"/>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tx1">
                      <a:alpha val="70000"/>
                    </a:scheme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10" name="Straight Connector 9"/>
            <p:cNvCxnSpPr/>
            <p:nvPr/>
          </p:nvCxnSpPr>
          <p:spPr>
            <a:xfrm flipH="1">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581190" y="1819128"/>
            <a:ext cx="2388432" cy="3978930"/>
            <a:chOff x="830555" y="2050353"/>
            <a:chExt cx="2388432" cy="3978930"/>
          </a:xfrm>
          <a:effectLst>
            <a:outerShdw algn="tl" blurRad="254000" dir="2700000" dist="63500" rotWithShape="0">
              <a:prstClr val="black">
                <a:alpha val="30000"/>
              </a:prstClr>
            </a:outerShdw>
          </a:effectLst>
        </p:grpSpPr>
        <p:sp>
          <p:nvSpPr>
            <p:cNvPr id="34" name="Rounded Rectangle 33"/>
            <p:cNvSpPr/>
            <p:nvPr/>
          </p:nvSpPr>
          <p:spPr>
            <a:xfrm>
              <a:off x="830555" y="2050353"/>
              <a:ext cx="2388432" cy="3978930"/>
            </a:xfrm>
            <a:prstGeom prst="roundRect">
              <a:avLst>
                <a:gd fmla="val 1231" name="adj"/>
              </a:avLst>
            </a:prstGeom>
            <a:solidFill>
              <a:srgbClr val="1D4C77"/>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35" name="Title 3"/>
            <p:cNvSpPr txBox="1"/>
            <p:nvPr/>
          </p:nvSpPr>
          <p:spPr>
            <a:xfrm>
              <a:off x="830555" y="4402407"/>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chemeClr val="bg1"/>
                  </a:solidFill>
                  <a:latin charset="-122" panose="02010601030101010101" pitchFamily="2" typeface="方正黑体简体"/>
                  <a:ea charset="-122" panose="02010601030101010101" pitchFamily="2" typeface="方正黑体简体"/>
                  <a:cs typeface="+mn-ea"/>
                  <a:sym typeface="+mn-lt"/>
                </a:rPr>
                <a:t>张某某</a:t>
              </a:r>
            </a:p>
          </p:txBody>
        </p:sp>
        <p:sp>
          <p:nvSpPr>
            <p:cNvPr id="36" name="Title 3"/>
            <p:cNvSpPr txBox="1"/>
            <p:nvPr/>
          </p:nvSpPr>
          <p:spPr>
            <a:xfrm>
              <a:off x="830555" y="4743014"/>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bg1"/>
                  </a:solidFill>
                  <a:latin charset="-122" panose="02010601030101010101" pitchFamily="2" typeface="方正黑体简体"/>
                  <a:ea charset="-122" panose="02010601030101010101" pitchFamily="2" typeface="方正黑体简体"/>
                  <a:cs typeface="+mn-ea"/>
                  <a:sym typeface="+mn-lt"/>
                </a:rPr>
                <a:t>CEO / Founder</a:t>
              </a:r>
            </a:p>
          </p:txBody>
        </p:sp>
        <p:sp>
          <p:nvSpPr>
            <p:cNvPr id="37" name="Title 3"/>
            <p:cNvSpPr txBox="1"/>
            <p:nvPr/>
          </p:nvSpPr>
          <p:spPr>
            <a:xfrm>
              <a:off x="1002707" y="5392857"/>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bg1"/>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38" name="Straight Connector 37"/>
            <p:cNvCxnSpPr/>
            <p:nvPr/>
          </p:nvCxnSpPr>
          <p:spPr>
            <a:xfrm flipH="1">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0555" y="5247669"/>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98010" y="1819128"/>
            <a:ext cx="2388432" cy="3978930"/>
            <a:chOff x="830555" y="2050353"/>
            <a:chExt cx="2388432" cy="3978930"/>
          </a:xfrm>
          <a:effectLst>
            <a:outerShdw algn="tl" blurRad="254000" dir="2700000" dist="63500" rotWithShape="0">
              <a:prstClr val="black">
                <a:alpha val="30000"/>
              </a:prstClr>
            </a:outerShdw>
          </a:effectLst>
        </p:grpSpPr>
        <p:sp>
          <p:nvSpPr>
            <p:cNvPr id="41" name="Rounded Rectangle 40"/>
            <p:cNvSpPr/>
            <p:nvPr/>
          </p:nvSpPr>
          <p:spPr>
            <a:xfrm>
              <a:off x="830555" y="2050353"/>
              <a:ext cx="2388432" cy="3978930"/>
            </a:xfrm>
            <a:prstGeom prst="roundRect">
              <a:avLst>
                <a:gd fmla="val 1231" name="adj"/>
              </a:avLst>
            </a:pr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42" name="Title 3"/>
            <p:cNvSpPr txBox="1"/>
            <p:nvPr/>
          </p:nvSpPr>
          <p:spPr>
            <a:xfrm>
              <a:off x="830555" y="4402407"/>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张某某</a:t>
              </a:r>
            </a:p>
          </p:txBody>
        </p:sp>
        <p:sp>
          <p:nvSpPr>
            <p:cNvPr id="43" name="Title 3"/>
            <p:cNvSpPr txBox="1"/>
            <p:nvPr/>
          </p:nvSpPr>
          <p:spPr>
            <a:xfrm>
              <a:off x="830555" y="4743014"/>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CEO / Founder</a:t>
              </a:r>
            </a:p>
          </p:txBody>
        </p:sp>
        <p:sp>
          <p:nvSpPr>
            <p:cNvPr id="44" name="Title 3"/>
            <p:cNvSpPr txBox="1"/>
            <p:nvPr/>
          </p:nvSpPr>
          <p:spPr>
            <a:xfrm>
              <a:off x="1002707" y="5392857"/>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tx1">
                      <a:alpha val="70000"/>
                    </a:scheme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45" name="Straight Connector 44"/>
            <p:cNvCxnSpPr/>
            <p:nvPr/>
          </p:nvCxnSpPr>
          <p:spPr>
            <a:xfrm flipH="1">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8814829" y="1819128"/>
            <a:ext cx="2388432" cy="3978930"/>
            <a:chOff x="830555" y="2050353"/>
            <a:chExt cx="2388432" cy="3978930"/>
          </a:xfrm>
          <a:effectLst>
            <a:outerShdw algn="tl" blurRad="254000" dir="2700000" dist="63500" rotWithShape="0">
              <a:prstClr val="black">
                <a:alpha val="30000"/>
              </a:prstClr>
            </a:outerShdw>
          </a:effectLst>
        </p:grpSpPr>
        <p:sp>
          <p:nvSpPr>
            <p:cNvPr id="48" name="Rounded Rectangle 47"/>
            <p:cNvSpPr/>
            <p:nvPr/>
          </p:nvSpPr>
          <p:spPr>
            <a:xfrm>
              <a:off x="830555" y="2050353"/>
              <a:ext cx="2388432" cy="3978930"/>
            </a:xfrm>
            <a:prstGeom prst="roundRect">
              <a:avLst>
                <a:gd fmla="val 1231" name="adj"/>
              </a:avLst>
            </a:prstGeom>
            <a:solidFill>
              <a:srgbClr val="1D4C77"/>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49" name="Title 3"/>
            <p:cNvSpPr txBox="1"/>
            <p:nvPr/>
          </p:nvSpPr>
          <p:spPr>
            <a:xfrm>
              <a:off x="830555" y="4402407"/>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chemeClr val="bg1"/>
                  </a:solidFill>
                  <a:latin charset="-122" panose="02010601030101010101" pitchFamily="2" typeface="方正黑体简体"/>
                  <a:ea charset="-122" panose="02010601030101010101" pitchFamily="2" typeface="方正黑体简体"/>
                  <a:cs typeface="+mn-ea"/>
                  <a:sym typeface="+mn-lt"/>
                </a:rPr>
                <a:t>张某某</a:t>
              </a:r>
            </a:p>
          </p:txBody>
        </p:sp>
        <p:sp>
          <p:nvSpPr>
            <p:cNvPr id="50" name="Title 3"/>
            <p:cNvSpPr txBox="1"/>
            <p:nvPr/>
          </p:nvSpPr>
          <p:spPr>
            <a:xfrm>
              <a:off x="830555" y="4743014"/>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bg1"/>
                  </a:solidFill>
                  <a:latin charset="-122" panose="02010601030101010101" pitchFamily="2" typeface="方正黑体简体"/>
                  <a:ea charset="-122" panose="02010601030101010101" pitchFamily="2" typeface="方正黑体简体"/>
                  <a:cs typeface="+mn-ea"/>
                  <a:sym typeface="+mn-lt"/>
                </a:rPr>
                <a:t>CEO / Founder</a:t>
              </a:r>
            </a:p>
          </p:txBody>
        </p:sp>
        <p:sp>
          <p:nvSpPr>
            <p:cNvPr id="51" name="Title 3"/>
            <p:cNvSpPr txBox="1"/>
            <p:nvPr/>
          </p:nvSpPr>
          <p:spPr>
            <a:xfrm>
              <a:off x="1002707" y="5392857"/>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bg1"/>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52" name="Straight Connector 51"/>
            <p:cNvCxnSpPr/>
            <p:nvPr/>
          </p:nvCxnSpPr>
          <p:spPr>
            <a:xfrm flipH="1">
              <a:off x="2024771" y="4013085"/>
              <a:ext cx="0" cy="276576"/>
            </a:xfrm>
            <a:prstGeom prst="line">
              <a:avLst/>
            </a:prstGeom>
            <a:ln w="25400">
              <a:solidFill>
                <a:srgbClr val="1D4C7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30555" y="5247669"/>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pic>
        <p:nvPicPr>
          <p:cNvPr id="12" name="图片占位符 11">
            <a:extLst>
              <a:ext uri="{FF2B5EF4-FFF2-40B4-BE49-F238E27FC236}">
                <a16:creationId xmlns:a16="http://schemas.microsoft.com/office/drawing/2014/main" id="{1593371A-B1A2-48C1-A06B-C936B9FFC5C2}"/>
              </a:ext>
            </a:extLst>
          </p:cNvPr>
          <p:cNvPicPr>
            <a:picLocks noChangeAspect="1" noGrp="1"/>
          </p:cNvPicPr>
          <p:nvPr>
            <p:ph idx="4294967295" sz="quarter" type="pic"/>
          </p:nvPr>
        </p:nvPicPr>
        <p:blipFill>
          <a:blip r:embed="rId3">
            <a:extLst>
              <a:ext uri="{28A0092B-C50C-407E-A947-70E740481C1C}">
                <a14:useLocalDpi val="0"/>
              </a:ext>
            </a:extLst>
          </a:blip>
          <a:stretch>
            <a:fillRect/>
          </a:stretch>
        </p:blipFill>
        <p:spPr>
          <a:xfrm>
            <a:off x="0" y="2173288"/>
            <a:ext cx="1366838" cy="1368425"/>
          </a:xfrm>
          <a:prstGeom prst="ellipse">
            <a:avLst/>
          </a:prstGeom>
        </p:spPr>
      </p:pic>
      <p:pic>
        <p:nvPicPr>
          <p:cNvPr id="14" name="图片占位符 13">
            <a:extLst>
              <a:ext uri="{FF2B5EF4-FFF2-40B4-BE49-F238E27FC236}">
                <a16:creationId xmlns:a16="http://schemas.microsoft.com/office/drawing/2014/main" id="{92AD42B9-29C5-4721-901F-FC2CB7FEEDBA}"/>
              </a:ext>
            </a:extLst>
          </p:cNvPr>
          <p:cNvPicPr>
            <a:picLocks noChangeAspect="1" noGrp="1"/>
          </p:cNvPicPr>
          <p:nvPr>
            <p:ph idx="4294967295" sz="quarter" type="pic"/>
          </p:nvPr>
        </p:nvPicPr>
        <p:blipFill>
          <a:blip r:embed="rId4">
            <a:extLst>
              <a:ext uri="{28A0092B-C50C-407E-A947-70E740481C1C}">
                <a14:useLocalDpi val="0"/>
              </a:ext>
            </a:extLst>
          </a:blip>
          <a:stretch>
            <a:fillRect/>
          </a:stretch>
        </p:blipFill>
        <p:spPr>
          <a:xfrm>
            <a:off x="0" y="2173288"/>
            <a:ext cx="1368425" cy="1368425"/>
          </a:xfrm>
          <a:prstGeom prst="ellipse">
            <a:avLst/>
          </a:prstGeom>
        </p:spPr>
      </p:pic>
      <p:pic>
        <p:nvPicPr>
          <p:cNvPr id="16" name="图片占位符 15">
            <a:extLst>
              <a:ext uri="{FF2B5EF4-FFF2-40B4-BE49-F238E27FC236}">
                <a16:creationId xmlns:a16="http://schemas.microsoft.com/office/drawing/2014/main" id="{439C83A9-8B53-4654-8127-FE5A1E6F91C7}"/>
              </a:ext>
            </a:extLst>
          </p:cNvPr>
          <p:cNvPicPr>
            <a:picLocks noChangeAspect="1" noGrp="1"/>
          </p:cNvPicPr>
          <p:nvPr>
            <p:ph idx="4294967295" sz="quarter" type="pic"/>
          </p:nvPr>
        </p:nvPicPr>
        <p:blipFill>
          <a:blip r:embed="rId5">
            <a:extLst>
              <a:ext uri="{28A0092B-C50C-407E-A947-70E740481C1C}">
                <a14:useLocalDpi val="0"/>
              </a:ext>
            </a:extLst>
          </a:blip>
          <a:stretch>
            <a:fillRect/>
          </a:stretch>
        </p:blipFill>
        <p:spPr>
          <a:xfrm>
            <a:off x="10825163" y="2173288"/>
            <a:ext cx="1366837" cy="1368425"/>
          </a:xfrm>
          <a:prstGeom prst="ellipse">
            <a:avLst/>
          </a:prstGeom>
        </p:spPr>
      </p:pic>
      <p:pic>
        <p:nvPicPr>
          <p:cNvPr id="18" name="图片占位符 17">
            <a:extLst>
              <a:ext uri="{FF2B5EF4-FFF2-40B4-BE49-F238E27FC236}">
                <a16:creationId xmlns:a16="http://schemas.microsoft.com/office/drawing/2014/main" id="{87095178-2770-472B-A83F-A68054BF1E4E}"/>
              </a:ext>
            </a:extLst>
          </p:cNvPr>
          <p:cNvPicPr>
            <a:picLocks noChangeAspect="1" noGrp="1"/>
          </p:cNvPicPr>
          <p:nvPr>
            <p:ph idx="4294967295" sz="quarter" type="pic"/>
          </p:nvPr>
        </p:nvPicPr>
        <p:blipFill>
          <a:blip r:embed="rId6">
            <a:extLst>
              <a:ext uri="{28A0092B-C50C-407E-A947-70E740481C1C}">
                <a14:useLocalDpi val="0"/>
              </a:ext>
            </a:extLst>
          </a:blip>
          <a:stretch>
            <a:fillRect/>
          </a:stretch>
        </p:blipFill>
        <p:spPr>
          <a:xfrm>
            <a:off x="10823575" y="2173288"/>
            <a:ext cx="1368425" cy="1368425"/>
          </a:xfrm>
          <a:prstGeom prst="ellipse">
            <a:avLst/>
          </a:prstGeom>
        </p:spPr>
      </p:pic>
      <p:sp>
        <p:nvSpPr>
          <p:cNvPr id="57" name="椭圆 56"/>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文本框 59"/>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61" name="文本框 60"/>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62" name="文本框 61"/>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团队介绍</a:t>
            </a:r>
          </a:p>
        </p:txBody>
      </p:sp>
    </p:spTree>
    <p:extLst>
      <p:ext uri="{BB962C8B-B14F-4D97-AF65-F5344CB8AC3E}">
        <p14:creationId val="105808662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750" fill="hold" id="7"/>
                                        <p:tgtEl>
                                          <p:spTgt spid="57"/>
                                        </p:tgtEl>
                                        <p:attrNameLst>
                                          <p:attrName>ppt_x</p:attrName>
                                        </p:attrNameLst>
                                      </p:cBhvr>
                                      <p:tavLst>
                                        <p:tav tm="0">
                                          <p:val>
                                            <p:strVal val="0-#ppt_w/2"/>
                                          </p:val>
                                        </p:tav>
                                        <p:tav tm="100000">
                                          <p:val>
                                            <p:strVal val="#ppt_x"/>
                                          </p:val>
                                        </p:tav>
                                      </p:tavLst>
                                    </p:anim>
                                    <p:anim calcmode="lin" valueType="num">
                                      <p:cBhvr additive="base">
                                        <p:cTn dur="750" fill="hold" id="8"/>
                                        <p:tgtEl>
                                          <p:spTgt spid="5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58"/>
                                        </p:tgtEl>
                                        <p:attrNameLst>
                                          <p:attrName>style.visibility</p:attrName>
                                        </p:attrNameLst>
                                      </p:cBhvr>
                                      <p:to>
                                        <p:strVal val="visible"/>
                                      </p:to>
                                    </p:set>
                                    <p:anim calcmode="lin" valueType="num">
                                      <p:cBhvr additive="base">
                                        <p:cTn dur="750" fill="hold" id="11"/>
                                        <p:tgtEl>
                                          <p:spTgt spid="58"/>
                                        </p:tgtEl>
                                        <p:attrNameLst>
                                          <p:attrName>ppt_x</p:attrName>
                                        </p:attrNameLst>
                                      </p:cBhvr>
                                      <p:tavLst>
                                        <p:tav tm="0">
                                          <p:val>
                                            <p:strVal val="1+#ppt_w/2"/>
                                          </p:val>
                                        </p:tav>
                                        <p:tav tm="100000">
                                          <p:val>
                                            <p:strVal val="#ppt_x"/>
                                          </p:val>
                                        </p:tav>
                                      </p:tavLst>
                                    </p:anim>
                                    <p:anim calcmode="lin" valueType="num">
                                      <p:cBhvr additive="base">
                                        <p:cTn dur="750" fill="hold" id="12"/>
                                        <p:tgtEl>
                                          <p:spTgt spid="58"/>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60"/>
                                        </p:tgtEl>
                                        <p:attrNameLst>
                                          <p:attrName>style.visibility</p:attrName>
                                        </p:attrNameLst>
                                      </p:cBhvr>
                                      <p:to>
                                        <p:strVal val="visible"/>
                                      </p:to>
                                    </p:set>
                                    <p:anim calcmode="lin" valueType="num">
                                      <p:cBhvr>
                                        <p:cTn dur="500" fill="hold" id="15"/>
                                        <p:tgtEl>
                                          <p:spTgt spid="60"/>
                                        </p:tgtEl>
                                        <p:attrNameLst>
                                          <p:attrName>ppt_w</p:attrName>
                                        </p:attrNameLst>
                                      </p:cBhvr>
                                      <p:tavLst>
                                        <p:tav tm="0">
                                          <p:val>
                                            <p:fltVal val="0"/>
                                          </p:val>
                                        </p:tav>
                                        <p:tav tm="100000">
                                          <p:val>
                                            <p:strVal val="#ppt_w"/>
                                          </p:val>
                                        </p:tav>
                                      </p:tavLst>
                                    </p:anim>
                                    <p:anim calcmode="lin" valueType="num">
                                      <p:cBhvr>
                                        <p:cTn dur="500" fill="hold" id="16"/>
                                        <p:tgtEl>
                                          <p:spTgt spid="60"/>
                                        </p:tgtEl>
                                        <p:attrNameLst>
                                          <p:attrName>ppt_h</p:attrName>
                                        </p:attrNameLst>
                                      </p:cBhvr>
                                      <p:tavLst>
                                        <p:tav tm="0">
                                          <p:val>
                                            <p:fltVal val="0"/>
                                          </p:val>
                                        </p:tav>
                                        <p:tav tm="100000">
                                          <p:val>
                                            <p:strVal val="#ppt_h"/>
                                          </p:val>
                                        </p:tav>
                                      </p:tavLst>
                                    </p:anim>
                                    <p:animEffect filter="fade" transition="in">
                                      <p:cBhvr>
                                        <p:cTn dur="500" id="17"/>
                                        <p:tgtEl>
                                          <p:spTgt spid="60"/>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62"/>
                                        </p:tgtEl>
                                        <p:attrNameLst>
                                          <p:attrName>style.visibility</p:attrName>
                                        </p:attrNameLst>
                                      </p:cBhvr>
                                      <p:to>
                                        <p:strVal val="visible"/>
                                      </p:to>
                                    </p:set>
                                    <p:anim calcmode="lin" valueType="num">
                                      <p:cBhvr additive="base">
                                        <p:cTn dur="500" id="21"/>
                                        <p:tgtEl>
                                          <p:spTgt spid="62"/>
                                        </p:tgtEl>
                                        <p:attrNameLst>
                                          <p:attrName>ppt_y</p:attrName>
                                        </p:attrNameLst>
                                      </p:cBhvr>
                                      <p:tavLst>
                                        <p:tav tm="0">
                                          <p:val>
                                            <p:strVal val="#ppt_y+#ppt_h*1.125000"/>
                                          </p:val>
                                        </p:tav>
                                        <p:tav tm="100000">
                                          <p:val>
                                            <p:strVal val="#ppt_y"/>
                                          </p:val>
                                        </p:tav>
                                      </p:tavLst>
                                    </p:anim>
                                    <p:animEffect filter="wipe(up)" transition="in">
                                      <p:cBhvr>
                                        <p:cTn dur="500" id="22"/>
                                        <p:tgtEl>
                                          <p:spTgt spid="62"/>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61"/>
                                        </p:tgtEl>
                                        <p:attrNameLst>
                                          <p:attrName>style.visibility</p:attrName>
                                        </p:attrNameLst>
                                      </p:cBhvr>
                                      <p:to>
                                        <p:strVal val="visible"/>
                                      </p:to>
                                    </p:set>
                                    <p:animEffect filter="wipe(left)" transition="in">
                                      <p:cBhvr>
                                        <p:cTn dur="500" id="26"/>
                                        <p:tgtEl>
                                          <p:spTgt spid="61"/>
                                        </p:tgtEl>
                                      </p:cBhvr>
                                    </p:animEffect>
                                  </p:childTnLst>
                                </p:cTn>
                              </p:par>
                              <p:par>
                                <p:cTn decel="50000" fill="hold" id="27" nodeType="withEffect" presetClass="entr" presetID="2" presetSubtype="4">
                                  <p:stCondLst>
                                    <p:cond delay="0"/>
                                  </p:stCondLst>
                                  <p:childTnLst>
                                    <p:set>
                                      <p:cBhvr>
                                        <p:cTn dur="1" fill="hold" id="28">
                                          <p:stCondLst>
                                            <p:cond delay="0"/>
                                          </p:stCondLst>
                                        </p:cTn>
                                        <p:tgtEl>
                                          <p:spTgt spid="32"/>
                                        </p:tgtEl>
                                        <p:attrNameLst>
                                          <p:attrName>style.visibility</p:attrName>
                                        </p:attrNameLst>
                                      </p:cBhvr>
                                      <p:to>
                                        <p:strVal val="visible"/>
                                      </p:to>
                                    </p:set>
                                    <p:anim calcmode="lin" valueType="num">
                                      <p:cBhvr additive="base">
                                        <p:cTn dur="1500" fill="hold" id="29"/>
                                        <p:tgtEl>
                                          <p:spTgt spid="32"/>
                                        </p:tgtEl>
                                        <p:attrNameLst>
                                          <p:attrName>ppt_x</p:attrName>
                                        </p:attrNameLst>
                                      </p:cBhvr>
                                      <p:tavLst>
                                        <p:tav tm="0">
                                          <p:val>
                                            <p:strVal val="#ppt_x"/>
                                          </p:val>
                                        </p:tav>
                                        <p:tav tm="100000">
                                          <p:val>
                                            <p:strVal val="#ppt_x"/>
                                          </p:val>
                                        </p:tav>
                                      </p:tavLst>
                                    </p:anim>
                                    <p:anim calcmode="lin" valueType="num">
                                      <p:cBhvr additive="base">
                                        <p:cTn dur="1500" fill="hold" id="30"/>
                                        <p:tgtEl>
                                          <p:spTgt spid="32"/>
                                        </p:tgtEl>
                                        <p:attrNameLst>
                                          <p:attrName>ppt_y</p:attrName>
                                        </p:attrNameLst>
                                      </p:cBhvr>
                                      <p:tavLst>
                                        <p:tav tm="0">
                                          <p:val>
                                            <p:strVal val="1+#ppt_h/2"/>
                                          </p:val>
                                        </p:tav>
                                        <p:tav tm="100000">
                                          <p:val>
                                            <p:strVal val="#ppt_y"/>
                                          </p:val>
                                        </p:tav>
                                      </p:tavLst>
                                    </p:anim>
                                  </p:childTnLst>
                                </p:cTn>
                              </p:par>
                              <p:par>
                                <p:cTn decel="50000" fill="hold" id="31" nodeType="withEffect" presetClass="entr" presetID="2" presetSubtype="4">
                                  <p:stCondLst>
                                    <p:cond delay="300"/>
                                  </p:stCondLst>
                                  <p:childTnLst>
                                    <p:set>
                                      <p:cBhvr>
                                        <p:cTn dur="1" fill="hold" id="32">
                                          <p:stCondLst>
                                            <p:cond delay="0"/>
                                          </p:stCondLst>
                                        </p:cTn>
                                        <p:tgtEl>
                                          <p:spTgt spid="33"/>
                                        </p:tgtEl>
                                        <p:attrNameLst>
                                          <p:attrName>style.visibility</p:attrName>
                                        </p:attrNameLst>
                                      </p:cBhvr>
                                      <p:to>
                                        <p:strVal val="visible"/>
                                      </p:to>
                                    </p:set>
                                    <p:anim calcmode="lin" valueType="num">
                                      <p:cBhvr additive="base">
                                        <p:cTn dur="1500" fill="hold" id="33"/>
                                        <p:tgtEl>
                                          <p:spTgt spid="33"/>
                                        </p:tgtEl>
                                        <p:attrNameLst>
                                          <p:attrName>ppt_x</p:attrName>
                                        </p:attrNameLst>
                                      </p:cBhvr>
                                      <p:tavLst>
                                        <p:tav tm="0">
                                          <p:val>
                                            <p:strVal val="#ppt_x"/>
                                          </p:val>
                                        </p:tav>
                                        <p:tav tm="100000">
                                          <p:val>
                                            <p:strVal val="#ppt_x"/>
                                          </p:val>
                                        </p:tav>
                                      </p:tavLst>
                                    </p:anim>
                                    <p:anim calcmode="lin" valueType="num">
                                      <p:cBhvr additive="base">
                                        <p:cTn dur="1500" fill="hold" id="34"/>
                                        <p:tgtEl>
                                          <p:spTgt spid="33"/>
                                        </p:tgtEl>
                                        <p:attrNameLst>
                                          <p:attrName>ppt_y</p:attrName>
                                        </p:attrNameLst>
                                      </p:cBhvr>
                                      <p:tavLst>
                                        <p:tav tm="0">
                                          <p:val>
                                            <p:strVal val="1+#ppt_h/2"/>
                                          </p:val>
                                        </p:tav>
                                        <p:tav tm="100000">
                                          <p:val>
                                            <p:strVal val="#ppt_y"/>
                                          </p:val>
                                        </p:tav>
                                      </p:tavLst>
                                    </p:anim>
                                  </p:childTnLst>
                                </p:cTn>
                              </p:par>
                              <p:par>
                                <p:cTn decel="50000" fill="hold" id="35" nodeType="withEffect" presetClass="entr" presetID="2" presetSubtype="4">
                                  <p:stCondLst>
                                    <p:cond delay="600"/>
                                  </p:stCondLst>
                                  <p:childTnLst>
                                    <p:set>
                                      <p:cBhvr>
                                        <p:cTn dur="1" fill="hold" id="36">
                                          <p:stCondLst>
                                            <p:cond delay="0"/>
                                          </p:stCondLst>
                                        </p:cTn>
                                        <p:tgtEl>
                                          <p:spTgt spid="40"/>
                                        </p:tgtEl>
                                        <p:attrNameLst>
                                          <p:attrName>style.visibility</p:attrName>
                                        </p:attrNameLst>
                                      </p:cBhvr>
                                      <p:to>
                                        <p:strVal val="visible"/>
                                      </p:to>
                                    </p:set>
                                    <p:anim calcmode="lin" valueType="num">
                                      <p:cBhvr additive="base">
                                        <p:cTn dur="1500" fill="hold" id="37"/>
                                        <p:tgtEl>
                                          <p:spTgt spid="40"/>
                                        </p:tgtEl>
                                        <p:attrNameLst>
                                          <p:attrName>ppt_x</p:attrName>
                                        </p:attrNameLst>
                                      </p:cBhvr>
                                      <p:tavLst>
                                        <p:tav tm="0">
                                          <p:val>
                                            <p:strVal val="#ppt_x"/>
                                          </p:val>
                                        </p:tav>
                                        <p:tav tm="100000">
                                          <p:val>
                                            <p:strVal val="#ppt_x"/>
                                          </p:val>
                                        </p:tav>
                                      </p:tavLst>
                                    </p:anim>
                                    <p:anim calcmode="lin" valueType="num">
                                      <p:cBhvr additive="base">
                                        <p:cTn dur="1500" fill="hold" id="38"/>
                                        <p:tgtEl>
                                          <p:spTgt spid="40"/>
                                        </p:tgtEl>
                                        <p:attrNameLst>
                                          <p:attrName>ppt_y</p:attrName>
                                        </p:attrNameLst>
                                      </p:cBhvr>
                                      <p:tavLst>
                                        <p:tav tm="0">
                                          <p:val>
                                            <p:strVal val="1+#ppt_h/2"/>
                                          </p:val>
                                        </p:tav>
                                        <p:tav tm="100000">
                                          <p:val>
                                            <p:strVal val="#ppt_y"/>
                                          </p:val>
                                        </p:tav>
                                      </p:tavLst>
                                    </p:anim>
                                  </p:childTnLst>
                                </p:cTn>
                              </p:par>
                              <p:par>
                                <p:cTn decel="50000" fill="hold" id="39" nodeType="withEffect" presetClass="entr" presetID="2" presetSubtype="4">
                                  <p:stCondLst>
                                    <p:cond delay="900"/>
                                  </p:stCondLst>
                                  <p:childTnLst>
                                    <p:set>
                                      <p:cBhvr>
                                        <p:cTn dur="1" fill="hold" id="40">
                                          <p:stCondLst>
                                            <p:cond delay="0"/>
                                          </p:stCondLst>
                                        </p:cTn>
                                        <p:tgtEl>
                                          <p:spTgt spid="47"/>
                                        </p:tgtEl>
                                        <p:attrNameLst>
                                          <p:attrName>style.visibility</p:attrName>
                                        </p:attrNameLst>
                                      </p:cBhvr>
                                      <p:to>
                                        <p:strVal val="visible"/>
                                      </p:to>
                                    </p:set>
                                    <p:anim calcmode="lin" valueType="num">
                                      <p:cBhvr additive="base">
                                        <p:cTn dur="1500" fill="hold" id="41"/>
                                        <p:tgtEl>
                                          <p:spTgt spid="47"/>
                                        </p:tgtEl>
                                        <p:attrNameLst>
                                          <p:attrName>ppt_x</p:attrName>
                                        </p:attrNameLst>
                                      </p:cBhvr>
                                      <p:tavLst>
                                        <p:tav tm="0">
                                          <p:val>
                                            <p:strVal val="#ppt_x"/>
                                          </p:val>
                                        </p:tav>
                                        <p:tav tm="100000">
                                          <p:val>
                                            <p:strVal val="#ppt_x"/>
                                          </p:val>
                                        </p:tav>
                                      </p:tavLst>
                                    </p:anim>
                                    <p:anim calcmode="lin" valueType="num">
                                      <p:cBhvr additive="base">
                                        <p:cTn dur="1500" fill="hold" id="42"/>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60"/>
      <p:bldP grpId="0" spid="61"/>
      <p:bldP grpId="0" spid="6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5387685" y="1622885"/>
            <a:ext cx="2589155" cy="4439657"/>
            <a:chOff x="3774475" y="2050352"/>
            <a:chExt cx="2589155" cy="4439657"/>
          </a:xfrm>
        </p:grpSpPr>
        <p:sp>
          <p:nvSpPr>
            <p:cNvPr id="4" name="Rounded Rectangle 3"/>
            <p:cNvSpPr/>
            <p:nvPr/>
          </p:nvSpPr>
          <p:spPr>
            <a:xfrm>
              <a:off x="3774478" y="2050352"/>
              <a:ext cx="2589152" cy="4439657"/>
            </a:xfrm>
            <a:prstGeom prst="roundRect">
              <a:avLst>
                <a:gd fmla="val 1231" name="adj"/>
              </a:avLst>
            </a:prstGeom>
            <a:solidFill>
              <a:schemeClr val="bg1"/>
            </a:solidFill>
            <a:ln>
              <a:noFill/>
            </a:ln>
            <a:effectLst>
              <a:outerShdw algn="t" blurRad="381000" dir="5400000" dist="254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5" name="Title 3"/>
            <p:cNvSpPr txBox="1"/>
            <p:nvPr/>
          </p:nvSpPr>
          <p:spPr>
            <a:xfrm>
              <a:off x="3774475" y="4863133"/>
              <a:ext cx="2589155"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王女士</a:t>
              </a:r>
            </a:p>
          </p:txBody>
        </p:sp>
        <p:sp>
          <p:nvSpPr>
            <p:cNvPr id="6" name="Round Same Side Corner Rectangle 5"/>
            <p:cNvSpPr/>
            <p:nvPr/>
          </p:nvSpPr>
          <p:spPr>
            <a:xfrm rot="10800000">
              <a:off x="3774476" y="5706102"/>
              <a:ext cx="2589153" cy="783907"/>
            </a:xfrm>
            <a:prstGeom prst="round2SameRect">
              <a:avLst>
                <a:gd fmla="val 4339" name="adj1"/>
                <a:gd fmla="val 0" name="adj2"/>
              </a:avLst>
            </a:prstGeom>
            <a:solidFill>
              <a:srgbClr val="1D4C77"/>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7" name="Title 3"/>
            <p:cNvSpPr txBox="1"/>
            <p:nvPr/>
          </p:nvSpPr>
          <p:spPr>
            <a:xfrm>
              <a:off x="3774475" y="5203740"/>
              <a:ext cx="25891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CEO / Founder</a:t>
              </a:r>
            </a:p>
          </p:txBody>
        </p:sp>
        <p:sp>
          <p:nvSpPr>
            <p:cNvPr id="8" name="Title 3"/>
            <p:cNvSpPr txBox="1"/>
            <p:nvPr/>
          </p:nvSpPr>
          <p:spPr>
            <a:xfrm>
              <a:off x="3946628" y="5853583"/>
              <a:ext cx="2216279"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spcBef>
                  <a:spcPct val="0"/>
                </a:spcBef>
                <a:buClr>
                  <a:schemeClr val="accent1"/>
                </a:buClr>
                <a:buSzPct val="150000"/>
              </a:pPr>
              <a:r>
                <a:rPr altLang="en-US" b="0" lang="zh-CN" sz="1000">
                  <a:solidFill>
                    <a:srgbClr val="FFFFFF">
                      <a:alpha val="70000"/>
                    </a:srgb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9" name="Straight Connector 8"/>
            <p:cNvCxnSpPr/>
            <p:nvPr/>
          </p:nvCxnSpPr>
          <p:spPr>
            <a:xfrm flipH="1">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31607" y="1622885"/>
            <a:ext cx="2589155" cy="4439657"/>
            <a:chOff x="3774475" y="2050352"/>
            <a:chExt cx="2589155" cy="4439657"/>
          </a:xfrm>
        </p:grpSpPr>
        <p:sp>
          <p:nvSpPr>
            <p:cNvPr id="15" name="Rounded Rectangle 14"/>
            <p:cNvSpPr/>
            <p:nvPr/>
          </p:nvSpPr>
          <p:spPr>
            <a:xfrm>
              <a:off x="3774478" y="2050352"/>
              <a:ext cx="2589152" cy="4439657"/>
            </a:xfrm>
            <a:prstGeom prst="roundRect">
              <a:avLst>
                <a:gd fmla="val 1231" name="adj"/>
              </a:avLst>
            </a:prstGeom>
            <a:solidFill>
              <a:schemeClr val="bg1"/>
            </a:solidFill>
            <a:ln>
              <a:noFill/>
            </a:ln>
            <a:effectLst>
              <a:outerShdw algn="t" blurRad="381000" dir="5400000" dist="254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16" name="Title 3"/>
            <p:cNvSpPr txBox="1"/>
            <p:nvPr/>
          </p:nvSpPr>
          <p:spPr>
            <a:xfrm>
              <a:off x="3774475" y="4863133"/>
              <a:ext cx="2589155"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李女士</a:t>
              </a:r>
            </a:p>
          </p:txBody>
        </p:sp>
        <p:sp>
          <p:nvSpPr>
            <p:cNvPr id="17" name="Round Same Side Corner Rectangle 16"/>
            <p:cNvSpPr/>
            <p:nvPr/>
          </p:nvSpPr>
          <p:spPr>
            <a:xfrm rot="10800000">
              <a:off x="3774476" y="5706102"/>
              <a:ext cx="2589153" cy="783907"/>
            </a:xfrm>
            <a:prstGeom prst="round2SameRect">
              <a:avLst>
                <a:gd fmla="val 4339" name="adj1"/>
                <a:gd fmla="val 0" name="adj2"/>
              </a:avLst>
            </a:prstGeom>
            <a:solidFill>
              <a:srgbClr val="1D4C77"/>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18" name="Title 3"/>
            <p:cNvSpPr txBox="1"/>
            <p:nvPr/>
          </p:nvSpPr>
          <p:spPr>
            <a:xfrm>
              <a:off x="3774475" y="5203740"/>
              <a:ext cx="25891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Marketing PR</a:t>
              </a:r>
            </a:p>
          </p:txBody>
        </p:sp>
        <p:sp>
          <p:nvSpPr>
            <p:cNvPr id="19" name="Title 3"/>
            <p:cNvSpPr txBox="1"/>
            <p:nvPr/>
          </p:nvSpPr>
          <p:spPr>
            <a:xfrm>
              <a:off x="3946628" y="5853583"/>
              <a:ext cx="2216279"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spcBef>
                  <a:spcPct val="0"/>
                </a:spcBef>
                <a:buClr>
                  <a:schemeClr val="accent1"/>
                </a:buClr>
                <a:buSzPct val="150000"/>
              </a:pPr>
              <a:r>
                <a:rPr altLang="en-US" b="0" lang="zh-CN" sz="1000">
                  <a:solidFill>
                    <a:srgbClr val="FFFFFF">
                      <a:alpha val="70000"/>
                    </a:srgb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20" name="Straight Connector 19"/>
            <p:cNvCxnSpPr/>
            <p:nvPr/>
          </p:nvCxnSpPr>
          <p:spPr>
            <a:xfrm flipH="1">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22" name="Title 21"/>
          <p:cNvSpPr>
            <a:spLocks noGrp="1"/>
          </p:cNvSpPr>
          <p:nvPr>
            <p:ph idx="4294967295" type="title"/>
          </p:nvPr>
        </p:nvSpPr>
        <p:spPr>
          <a:xfrm>
            <a:off x="0" y="5048250"/>
            <a:ext cx="3287713" cy="1325563"/>
          </a:xfrm>
          <a:prstGeom prst="rect">
            <a:avLst/>
          </a:prstGeom>
        </p:spPr>
        <p:txBody>
          <a:bodyPr/>
          <a:lstStyle/>
          <a:p>
            <a:pPr>
              <a:lnSpc>
                <a:spcPct val="130000"/>
              </a:lnSpc>
            </a:pPr>
            <a:r>
              <a:rPr altLang="en-US" lang="zh-CN">
                <a:solidFill>
                  <a:srgbClr val="4F4D50"/>
                </a:solidFill>
                <a:latin charset="-122" panose="02010601030101010101" pitchFamily="2" typeface="方正黑体简体"/>
                <a:ea charset="-122" panose="02010601030101010101" pitchFamily="2" typeface="方正黑体简体"/>
                <a:cs typeface="+mn-ea"/>
                <a:sym typeface="+mn-lt"/>
              </a:rPr>
              <a:t>核心成员</a:t>
            </a:r>
          </a:p>
        </p:txBody>
      </p:sp>
      <p:pic>
        <p:nvPicPr>
          <p:cNvPr id="12" name="图片占位符 11">
            <a:extLst>
              <a:ext uri="{FF2B5EF4-FFF2-40B4-BE49-F238E27FC236}">
                <a16:creationId xmlns:a16="http://schemas.microsoft.com/office/drawing/2014/main" id="{CF8DF926-8D34-487D-A7C8-4E4E39376E49}"/>
              </a:ext>
            </a:extLst>
          </p:cNvPr>
          <p:cNvPicPr>
            <a:picLocks noChangeAspect="1" noGrp="1"/>
          </p:cNvPicPr>
          <p:nvPr>
            <p:ph idx="4294967295" sz="quarter" type="pic"/>
          </p:nvPr>
        </p:nvPicPr>
        <p:blipFill>
          <a:blip r:embed="rId3">
            <a:extLst>
              <a:ext uri="{28A0092B-C50C-407E-A947-70E740481C1C}">
                <a14:useLocalDpi val="0"/>
              </a:ext>
            </a:extLst>
          </a:blip>
          <a:stretch>
            <a:fillRect/>
          </a:stretch>
        </p:blipFill>
        <p:spPr>
          <a:xfrm>
            <a:off x="9602788" y="1622425"/>
            <a:ext cx="2589212" cy="2349500"/>
          </a:xfrm>
          <a:prstGeom prst="round2SameRect">
            <a:avLst>
              <a:gd fmla="val 1159" name="adj1"/>
              <a:gd fmla="val 0" name="adj2"/>
            </a:avLst>
          </a:prstGeom>
        </p:spPr>
      </p:pic>
      <p:pic>
        <p:nvPicPr>
          <p:cNvPr id="24" name="图片占位符 23">
            <a:extLst>
              <a:ext uri="{FF2B5EF4-FFF2-40B4-BE49-F238E27FC236}">
                <a16:creationId xmlns:a16="http://schemas.microsoft.com/office/drawing/2014/main" id="{F629BBEF-F065-4416-8EC2-47E31A5487A0}"/>
              </a:ext>
            </a:extLst>
          </p:cNvPr>
          <p:cNvPicPr>
            <a:picLocks noChangeAspect="1" noGrp="1"/>
          </p:cNvPicPr>
          <p:nvPr>
            <p:ph idx="4294967295" sz="quarter" type="pic"/>
          </p:nvPr>
        </p:nvPicPr>
        <p:blipFill>
          <a:blip r:embed="rId4">
            <a:extLst>
              <a:ext uri="{28A0092B-C50C-407E-A947-70E740481C1C}">
                <a14:useLocalDpi val="0"/>
              </a:ext>
            </a:extLst>
          </a:blip>
          <a:stretch>
            <a:fillRect/>
          </a:stretch>
        </p:blipFill>
        <p:spPr>
          <a:xfrm>
            <a:off x="9602788" y="1622425"/>
            <a:ext cx="2589212" cy="2349500"/>
          </a:xfrm>
          <a:prstGeom prst="round2SameRect">
            <a:avLst>
              <a:gd fmla="val 1159" name="adj1"/>
              <a:gd fmla="val 0" name="adj2"/>
            </a:avLst>
          </a:prstGeom>
        </p:spPr>
      </p:pic>
      <p:sp>
        <p:nvSpPr>
          <p:cNvPr id="31" name="文本框 30">
            <a:extLst>
              <a:ext uri="{FF2B5EF4-FFF2-40B4-BE49-F238E27FC236}">
                <a16:creationId xmlns:a16="http://schemas.microsoft.com/office/drawing/2014/main" id="{503E0C68-DA60-417A-94AF-3E2A39D1D51A}"/>
              </a:ext>
            </a:extLst>
          </p:cNvPr>
          <p:cNvSpPr txBox="1"/>
          <p:nvPr/>
        </p:nvSpPr>
        <p:spPr>
          <a:xfrm>
            <a:off x="947548" y="2306651"/>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32" name="TextBox 7">
            <a:extLst>
              <a:ext uri="{FF2B5EF4-FFF2-40B4-BE49-F238E27FC236}">
                <a16:creationId xmlns:a16="http://schemas.microsoft.com/office/drawing/2014/main" id="{8DE6CD62-A5CF-42EF-B6BB-0447C20B7252}"/>
              </a:ext>
            </a:extLst>
          </p:cNvPr>
          <p:cNvSpPr txBox="1"/>
          <p:nvPr/>
        </p:nvSpPr>
        <p:spPr>
          <a:xfrm>
            <a:off x="947547" y="1798288"/>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团队领袖简介</a:t>
            </a:r>
          </a:p>
        </p:txBody>
      </p:sp>
      <p:sp>
        <p:nvSpPr>
          <p:cNvPr id="28" name="椭圆 27"/>
          <p:cNvSpPr/>
          <p:nvPr/>
        </p:nvSpPr>
        <p:spPr>
          <a:xfrm>
            <a:off x="-1315330" y="-1315330"/>
            <a:ext cx="2630659" cy="2630659"/>
          </a:xfrm>
          <a:prstGeom prst="ellipse">
            <a:avLst/>
          </a:prstGeom>
          <a:solidFill>
            <a:schemeClr val="bg1"/>
          </a:solidFill>
          <a:ln w="254000">
            <a:solidFill>
              <a:srgbClr val="1D4C77"/>
            </a:solidFill>
          </a:ln>
          <a:effectLst>
            <a:outerShdw algn="tl" blurRad="381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1442895" y="5869744"/>
            <a:ext cx="1498209" cy="1498209"/>
          </a:xfrm>
          <a:prstGeom prst="ellipse">
            <a:avLst/>
          </a:prstGeom>
          <a:solidFill>
            <a:schemeClr val="bg1"/>
          </a:solidFill>
          <a:ln w="190500">
            <a:solidFill>
              <a:srgbClr val="1D4C77"/>
            </a:solidFill>
          </a:ln>
          <a:effectLst>
            <a:outerShdw algn="tl" blurRad="381000" dir="75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3600" y="140555"/>
            <a:ext cx="935502" cy="762000"/>
          </a:xfrm>
          <a:prstGeom prst="rect">
            <a:avLst/>
          </a:prstGeom>
          <a:noFill/>
        </p:spPr>
        <p:txBody>
          <a:bodyPr rtlCol="0" wrap="square">
            <a:spAutoFit/>
            <a:scene3d>
              <a:camera prst="orthographicFront"/>
              <a:lightRig dir="t" rig="threePt"/>
            </a:scene3d>
            <a:sp3d contourW="12700"/>
          </a:bodyPr>
          <a:lstStyle/>
          <a:p>
            <a:pPr algn="ctr"/>
            <a:r>
              <a:rPr altLang="zh-CN" b="1" lang="en-US" spc="300" sz="4400">
                <a:solidFill>
                  <a:srgbClr val="1D4C77"/>
                </a:solidFill>
                <a:latin charset="0" panose="020b0503020202020204" pitchFamily="34" typeface="Agency FB"/>
                <a:ea charset="-122" panose="02010601030101010101" pitchFamily="2" typeface="方正黑体简体"/>
              </a:rPr>
              <a:t>01</a:t>
            </a:r>
          </a:p>
        </p:txBody>
      </p:sp>
      <p:sp>
        <p:nvSpPr>
          <p:cNvPr id="34" name="文本框 33"/>
          <p:cNvSpPr txBox="1"/>
          <p:nvPr/>
        </p:nvSpPr>
        <p:spPr>
          <a:xfrm>
            <a:off x="1596521" y="881860"/>
            <a:ext cx="5977325" cy="27432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10601030101010101" pitchFamily="2" typeface="方正黑体简体"/>
              </a:rPr>
              <a:t>Introduction to Business Planning Projects</a:t>
            </a:r>
          </a:p>
        </p:txBody>
      </p:sp>
      <p:sp>
        <p:nvSpPr>
          <p:cNvPr id="35" name="文本框 34"/>
          <p:cNvSpPr txBox="1"/>
          <p:nvPr/>
        </p:nvSpPr>
        <p:spPr>
          <a:xfrm>
            <a:off x="1568385" y="432980"/>
            <a:ext cx="1605280" cy="518160"/>
          </a:xfrm>
          <a:prstGeom prst="rect">
            <a:avLst/>
          </a:prstGeom>
          <a:noFill/>
        </p:spPr>
        <p:txBody>
          <a:bodyPr rtlCol="0" wrap="none">
            <a:spAutoFit/>
            <a:scene3d>
              <a:camera prst="orthographicFront"/>
              <a:lightRig dir="t" rig="threePt"/>
            </a:scene3d>
            <a:sp3d contourW="12700"/>
          </a:bodyPr>
          <a:lstStyle/>
          <a:p>
            <a:r>
              <a:rPr altLang="en-US" b="1" lang="zh-CN" sz="2800">
                <a:solidFill>
                  <a:srgbClr val="414141"/>
                </a:solidFill>
                <a:ea charset="-122" panose="02010601030101010101" pitchFamily="2" typeface="方正黑体简体"/>
              </a:rPr>
              <a:t>核心成员</a:t>
            </a:r>
          </a:p>
        </p:txBody>
      </p:sp>
    </p:spTree>
    <p:extLst>
      <p:ext uri="{BB962C8B-B14F-4D97-AF65-F5344CB8AC3E}">
        <p14:creationId val="192969212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750" fill="hold" id="7"/>
                                        <p:tgtEl>
                                          <p:spTgt spid="28"/>
                                        </p:tgtEl>
                                        <p:attrNameLst>
                                          <p:attrName>ppt_x</p:attrName>
                                        </p:attrNameLst>
                                      </p:cBhvr>
                                      <p:tavLst>
                                        <p:tav tm="0">
                                          <p:val>
                                            <p:strVal val="0-#ppt_w/2"/>
                                          </p:val>
                                        </p:tav>
                                        <p:tav tm="100000">
                                          <p:val>
                                            <p:strVal val="#ppt_x"/>
                                          </p:val>
                                        </p:tav>
                                      </p:tavLst>
                                    </p:anim>
                                    <p:anim calcmode="lin" valueType="num">
                                      <p:cBhvr additive="base">
                                        <p:cTn dur="750" fill="hold" id="8"/>
                                        <p:tgtEl>
                                          <p:spTgt spid="2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750" fill="hold" id="11"/>
                                        <p:tgtEl>
                                          <p:spTgt spid="29"/>
                                        </p:tgtEl>
                                        <p:attrNameLst>
                                          <p:attrName>ppt_x</p:attrName>
                                        </p:attrNameLst>
                                      </p:cBhvr>
                                      <p:tavLst>
                                        <p:tav tm="0">
                                          <p:val>
                                            <p:strVal val="1+#ppt_w/2"/>
                                          </p:val>
                                        </p:tav>
                                        <p:tav tm="100000">
                                          <p:val>
                                            <p:strVal val="#ppt_x"/>
                                          </p:val>
                                        </p:tav>
                                      </p:tavLst>
                                    </p:anim>
                                    <p:anim calcmode="lin" valueType="num">
                                      <p:cBhvr additive="base">
                                        <p:cTn dur="750" fill="hold" id="12"/>
                                        <p:tgtEl>
                                          <p:spTgt spid="29"/>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33"/>
                                        </p:tgtEl>
                                        <p:attrNameLst>
                                          <p:attrName>style.visibility</p:attrName>
                                        </p:attrNameLst>
                                      </p:cBhvr>
                                      <p:to>
                                        <p:strVal val="visible"/>
                                      </p:to>
                                    </p:set>
                                    <p:anim calcmode="lin" valueType="num">
                                      <p:cBhvr>
                                        <p:cTn dur="500" fill="hold" id="15"/>
                                        <p:tgtEl>
                                          <p:spTgt spid="33"/>
                                        </p:tgtEl>
                                        <p:attrNameLst>
                                          <p:attrName>ppt_w</p:attrName>
                                        </p:attrNameLst>
                                      </p:cBhvr>
                                      <p:tavLst>
                                        <p:tav tm="0">
                                          <p:val>
                                            <p:fltVal val="0"/>
                                          </p:val>
                                        </p:tav>
                                        <p:tav tm="100000">
                                          <p:val>
                                            <p:strVal val="#ppt_w"/>
                                          </p:val>
                                        </p:tav>
                                      </p:tavLst>
                                    </p:anim>
                                    <p:anim calcmode="lin" valueType="num">
                                      <p:cBhvr>
                                        <p:cTn dur="500" fill="hold" id="16"/>
                                        <p:tgtEl>
                                          <p:spTgt spid="33"/>
                                        </p:tgtEl>
                                        <p:attrNameLst>
                                          <p:attrName>ppt_h</p:attrName>
                                        </p:attrNameLst>
                                      </p:cBhvr>
                                      <p:tavLst>
                                        <p:tav tm="0">
                                          <p:val>
                                            <p:fltVal val="0"/>
                                          </p:val>
                                        </p:tav>
                                        <p:tav tm="100000">
                                          <p:val>
                                            <p:strVal val="#ppt_h"/>
                                          </p:val>
                                        </p:tav>
                                      </p:tavLst>
                                    </p:anim>
                                    <p:animEffect filter="fade" transition="in">
                                      <p:cBhvr>
                                        <p:cTn dur="500" id="17"/>
                                        <p:tgtEl>
                                          <p:spTgt spid="33"/>
                                        </p:tgtEl>
                                      </p:cBhvr>
                                    </p:animEffect>
                                  </p:childTnLst>
                                </p:cTn>
                              </p:par>
                            </p:childTnLst>
                          </p:cTn>
                        </p:par>
                        <p:par>
                          <p:cTn fill="hold" id="18" nodeType="afterGroup">
                            <p:stCondLst>
                              <p:cond delay="750"/>
                            </p:stCondLst>
                            <p:childTnLst>
                              <p:par>
                                <p:cTn fill="hold" grpId="0" id="19" nodeType="afterEffect" presetClass="entr" presetID="12" presetSubtype="4">
                                  <p:stCondLst>
                                    <p:cond delay="0"/>
                                  </p:stCondLst>
                                  <p:childTnLst>
                                    <p:set>
                                      <p:cBhvr>
                                        <p:cTn dur="1" fill="hold" id="20">
                                          <p:stCondLst>
                                            <p:cond delay="0"/>
                                          </p:stCondLst>
                                        </p:cTn>
                                        <p:tgtEl>
                                          <p:spTgt spid="35"/>
                                        </p:tgtEl>
                                        <p:attrNameLst>
                                          <p:attrName>style.visibility</p:attrName>
                                        </p:attrNameLst>
                                      </p:cBhvr>
                                      <p:to>
                                        <p:strVal val="visible"/>
                                      </p:to>
                                    </p:set>
                                    <p:anim calcmode="lin" valueType="num">
                                      <p:cBhvr additive="base">
                                        <p:cTn dur="500" id="21"/>
                                        <p:tgtEl>
                                          <p:spTgt spid="35"/>
                                        </p:tgtEl>
                                        <p:attrNameLst>
                                          <p:attrName>ppt_y</p:attrName>
                                        </p:attrNameLst>
                                      </p:cBhvr>
                                      <p:tavLst>
                                        <p:tav tm="0">
                                          <p:val>
                                            <p:strVal val="#ppt_y+#ppt_h*1.125000"/>
                                          </p:val>
                                        </p:tav>
                                        <p:tav tm="100000">
                                          <p:val>
                                            <p:strVal val="#ppt_y"/>
                                          </p:val>
                                        </p:tav>
                                      </p:tavLst>
                                    </p:anim>
                                    <p:animEffect filter="wipe(up)" transition="in">
                                      <p:cBhvr>
                                        <p:cTn dur="500" id="22"/>
                                        <p:tgtEl>
                                          <p:spTgt spid="35"/>
                                        </p:tgtEl>
                                      </p:cBhvr>
                                    </p:animEffect>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34"/>
                                        </p:tgtEl>
                                        <p:attrNameLst>
                                          <p:attrName>style.visibility</p:attrName>
                                        </p:attrNameLst>
                                      </p:cBhvr>
                                      <p:to>
                                        <p:strVal val="visible"/>
                                      </p:to>
                                    </p:set>
                                    <p:animEffect filter="wipe(left)" transition="in">
                                      <p:cBhvr>
                                        <p:cTn dur="500" id="26"/>
                                        <p:tgtEl>
                                          <p:spTgt spid="34"/>
                                        </p:tgtEl>
                                      </p:cBhvr>
                                    </p:animEffect>
                                  </p:childTnLst>
                                </p:cTn>
                              </p:par>
                              <p:par>
                                <p:cTn decel="50000" fill="hold" id="27" nodeType="withEffect" presetClass="entr" presetID="2" presetSubtype="4">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additive="base">
                                        <p:cTn dur="1500" fill="hold" id="29"/>
                                        <p:tgtEl>
                                          <p:spTgt spid="3"/>
                                        </p:tgtEl>
                                        <p:attrNameLst>
                                          <p:attrName>ppt_x</p:attrName>
                                        </p:attrNameLst>
                                      </p:cBhvr>
                                      <p:tavLst>
                                        <p:tav tm="0">
                                          <p:val>
                                            <p:strVal val="#ppt_x"/>
                                          </p:val>
                                        </p:tav>
                                        <p:tav tm="100000">
                                          <p:val>
                                            <p:strVal val="#ppt_x"/>
                                          </p:val>
                                        </p:tav>
                                      </p:tavLst>
                                    </p:anim>
                                    <p:anim calcmode="lin" valueType="num">
                                      <p:cBhvr additive="base">
                                        <p:cTn dur="1500" fill="hold" id="30"/>
                                        <p:tgtEl>
                                          <p:spTgt spid="3"/>
                                        </p:tgtEl>
                                        <p:attrNameLst>
                                          <p:attrName>ppt_y</p:attrName>
                                        </p:attrNameLst>
                                      </p:cBhvr>
                                      <p:tavLst>
                                        <p:tav tm="0">
                                          <p:val>
                                            <p:strVal val="1+#ppt_h/2"/>
                                          </p:val>
                                        </p:tav>
                                        <p:tav tm="100000">
                                          <p:val>
                                            <p:strVal val="#ppt_y"/>
                                          </p:val>
                                        </p:tav>
                                      </p:tavLst>
                                    </p:anim>
                                  </p:childTnLst>
                                </p:cTn>
                              </p:par>
                              <p:par>
                                <p:cTn decel="50000" fill="hold" id="31" nodeType="withEffect" presetClass="entr" presetID="2" presetSubtype="4">
                                  <p:stCondLst>
                                    <p:cond delay="50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1500" fill="hold" id="33"/>
                                        <p:tgtEl>
                                          <p:spTgt spid="14"/>
                                        </p:tgtEl>
                                        <p:attrNameLst>
                                          <p:attrName>ppt_x</p:attrName>
                                        </p:attrNameLst>
                                      </p:cBhvr>
                                      <p:tavLst>
                                        <p:tav tm="0">
                                          <p:val>
                                            <p:strVal val="#ppt_x"/>
                                          </p:val>
                                        </p:tav>
                                        <p:tav tm="100000">
                                          <p:val>
                                            <p:strVal val="#ppt_x"/>
                                          </p:val>
                                        </p:tav>
                                      </p:tavLst>
                                    </p:anim>
                                    <p:anim calcmode="lin" valueType="num">
                                      <p:cBhvr additive="base">
                                        <p:cTn dur="1500" fill="hold" id="34"/>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 presetSubtype="4">
                                  <p:stCondLst>
                                    <p:cond delay="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500" fill="hold" id="39"/>
                                        <p:tgtEl>
                                          <p:spTgt spid="22"/>
                                        </p:tgtEl>
                                        <p:attrNameLst>
                                          <p:attrName>ppt_x</p:attrName>
                                        </p:attrNameLst>
                                      </p:cBhvr>
                                      <p:tavLst>
                                        <p:tav tm="0">
                                          <p:val>
                                            <p:strVal val="#ppt_x"/>
                                          </p:val>
                                        </p:tav>
                                        <p:tav tm="100000">
                                          <p:val>
                                            <p:strVal val="#ppt_x"/>
                                          </p:val>
                                        </p:tav>
                                      </p:tavLst>
                                    </p:anim>
                                    <p:anim calcmode="lin" valueType="num">
                                      <p:cBhvr additive="base">
                                        <p:cTn dur="500" fill="hold" id="40"/>
                                        <p:tgtEl>
                                          <p:spTgt spid="22"/>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500"/>
                            </p:stCondLst>
                            <p:childTnLst>
                              <p:par>
                                <p:cTn fill="hold" grpId="0" id="42" nodeType="afterEffect" presetClass="entr" presetID="2" presetSubtype="4">
                                  <p:stCondLst>
                                    <p:cond delay="0"/>
                                  </p:stCondLst>
                                  <p:childTnLst>
                                    <p:set>
                                      <p:cBhvr>
                                        <p:cTn dur="1" fill="hold" id="43">
                                          <p:stCondLst>
                                            <p:cond delay="0"/>
                                          </p:stCondLst>
                                        </p:cTn>
                                        <p:tgtEl>
                                          <p:spTgt spid="31"/>
                                        </p:tgtEl>
                                        <p:attrNameLst>
                                          <p:attrName>style.visibility</p:attrName>
                                        </p:attrNameLst>
                                      </p:cBhvr>
                                      <p:to>
                                        <p:strVal val="visible"/>
                                      </p:to>
                                    </p:set>
                                    <p:anim calcmode="lin" valueType="num">
                                      <p:cBhvr additive="base">
                                        <p:cTn dur="500" fill="hold" id="44"/>
                                        <p:tgtEl>
                                          <p:spTgt spid="31"/>
                                        </p:tgtEl>
                                        <p:attrNameLst>
                                          <p:attrName>ppt_x</p:attrName>
                                        </p:attrNameLst>
                                      </p:cBhvr>
                                      <p:tavLst>
                                        <p:tav tm="0">
                                          <p:val>
                                            <p:strVal val="#ppt_x"/>
                                          </p:val>
                                        </p:tav>
                                        <p:tav tm="100000">
                                          <p:val>
                                            <p:strVal val="#ppt_x"/>
                                          </p:val>
                                        </p:tav>
                                      </p:tavLst>
                                    </p:anim>
                                    <p:anim calcmode="lin" valueType="num">
                                      <p:cBhvr additive="base">
                                        <p:cTn dur="500" fill="hold" id="45"/>
                                        <p:tgtEl>
                                          <p:spTgt spid="31"/>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32"/>
                                        </p:tgtEl>
                                        <p:attrNameLst>
                                          <p:attrName>style.visibility</p:attrName>
                                        </p:attrNameLst>
                                      </p:cBhvr>
                                      <p:to>
                                        <p:strVal val="visible"/>
                                      </p:to>
                                    </p:set>
                                    <p:anim calcmode="lin" valueType="num">
                                      <p:cBhvr additive="base">
                                        <p:cTn dur="500" fill="hold" id="48"/>
                                        <p:tgtEl>
                                          <p:spTgt spid="32"/>
                                        </p:tgtEl>
                                        <p:attrNameLst>
                                          <p:attrName>ppt_x</p:attrName>
                                        </p:attrNameLst>
                                      </p:cBhvr>
                                      <p:tavLst>
                                        <p:tav tm="0">
                                          <p:val>
                                            <p:strVal val="#ppt_x"/>
                                          </p:val>
                                        </p:tav>
                                        <p:tav tm="100000">
                                          <p:val>
                                            <p:strVal val="#ppt_x"/>
                                          </p:val>
                                        </p:tav>
                                      </p:tavLst>
                                    </p:anim>
                                    <p:anim calcmode="lin" valueType="num">
                                      <p:cBhvr additive="base">
                                        <p:cTn dur="500" fill="hold" id="49"/>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31"/>
      <p:bldP grpId="0" spid="32"/>
      <p:bldP grpId="0" spid="28"/>
      <p:bldP grpId="0" spid="29"/>
      <p:bldP grpId="0" spid="33"/>
      <p:bldP grpId="0" spid="34"/>
      <p:bldP grpId="0" spid="3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r="http://schemas.openxmlformats.org/officeDocument/2006/relationships"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panose="020f0302020204030204"/>
      <a:ea typeface="微软雅黑"/>
      <a:cs typeface="Arial"/>
    </a:majorFont>
    <a:minorFont>
      <a:latin typeface="Calibri" panose="020f0502020204030204"/>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434</Paragraphs>
  <Slides>40</Slides>
  <Notes>40</Notes>
  <TotalTime>206</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40</vt:i4>
      </vt:variant>
    </vt:vector>
  </HeadingPairs>
  <TitlesOfParts>
    <vt:vector baseType="lpstr" size="64">
      <vt:lpstr>Arial</vt:lpstr>
      <vt:lpstr>Calibri Light</vt:lpstr>
      <vt:lpstr>Calibri</vt:lpstr>
      <vt:lpstr>Roboto Thin</vt:lpstr>
      <vt:lpstr>Source Sans Pro</vt:lpstr>
      <vt:lpstr>Roboto Medium</vt:lpstr>
      <vt:lpstr>方正黑体简体</vt:lpstr>
      <vt:lpstr>Century Gothic</vt:lpstr>
      <vt:lpstr>Adobe 宋体 Std L</vt:lpstr>
      <vt:lpstr>方正大标宋简体</vt:lpstr>
      <vt:lpstr>Agency FB</vt:lpstr>
      <vt:lpstr>微软雅黑</vt:lpstr>
      <vt:lpstr>Lato</vt:lpstr>
      <vt:lpstr>Lato Light</vt:lpstr>
      <vt:lpstr>华文行楷</vt:lpstr>
      <vt:lpstr>Impact</vt:lpstr>
      <vt:lpstr>Bebas</vt:lpstr>
      <vt:lpstr>Gill Sans</vt:lpstr>
      <vt:lpstr>Microsoft YaHei UI</vt:lpstr>
      <vt:lpstr>Courier New</vt:lpstr>
      <vt:lpstr>Roboto Black</vt:lpstr>
      <vt:lpstr>微软雅黑 Light</vt:lpstr>
      <vt:lpstr>方正宋刻本秀楷简体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核心成员</vt:lpstr>
      <vt:lpstr>我们是怎样的一支团队?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我们的优势在哪里？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2019-05-16T00:04:14Z</dcterms:created>
  <cp:lastModifiedBy>Administrator</cp:lastModifiedBy>
  <dcterms:modified xsi:type="dcterms:W3CDTF">2021-08-20T11:24:23Z</dcterms:modified>
  <cp:revision>90</cp:revision>
  <dc:title>PowerPoint 演示文稿</dc:title>
</cp:coreProperties>
</file>