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drawingml.diagramColors+xml" PartName="/ppt/diagrams/colors1.xml"/>
  <Override ContentType="application/vnd.openxmlformats-officedocument.drawingml.diagramData+xml" PartName="/ppt/diagrams/data1.xml"/>
  <Override ContentType="application/vnd.ms-office.drawingml.diagramDrawing+xml" PartName="/ppt/diagrams/drawing1.xml"/>
  <Override ContentType="application/vnd.openxmlformats-officedocument.drawingml.diagramLayout+xml" PartName="/ppt/diagrams/layout1.xml"/>
  <Override ContentType="application/vnd.openxmlformats-officedocument.drawingml.diagramStyle+xml" PartName="/ppt/diagrams/quickStyle1.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notesSlide+xml" PartName="/ppt/notesSlides/notesSlide28.xml"/>
  <Override ContentType="application/vnd.openxmlformats-officedocument.presentationml.notesSlide+xml" PartName="/ppt/notesSlides/notesSlide29.xml"/>
  <Override ContentType="application/vnd.openxmlformats-officedocument.presentationml.notesSlide+xml" PartName="/ppt/notesSlides/notesSlide30.xml"/>
  <Override ContentType="application/vnd.openxmlformats-officedocument.presentationml.notesSlide+xml" PartName="/ppt/notesSlides/notesSlide31.xml"/>
  <Override ContentType="application/vnd.openxmlformats-officedocument.presentationml.notesSlide+xml" PartName="/ppt/notesSlides/notesSlide32.xml"/>
  <Override ContentType="application/vnd.openxmlformats-officedocument.presentationml.notesSlide+xml" PartName="/ppt/notesSlides/notesSlide33.xml"/>
  <Override ContentType="application/vnd.openxmlformats-officedocument.presentationml.notesSlide+xml" PartName="/ppt/notesSlides/notesSlide34.xml"/>
  <Override ContentType="application/vnd.openxmlformats-officedocument.presentationml.notesSlide+xml" PartName="/ppt/notesSlides/notesSlide35.xml"/>
  <Override ContentType="application/vnd.openxmlformats-officedocument.presentationml.notesSlide+xml" PartName="/ppt/notesSlides/notesSlide36.xml"/>
  <Override ContentType="application/vnd.openxmlformats-officedocument.presentationml.notesSlide+xml" PartName="/ppt/notesSlides/notesSlide37.xml"/>
  <Override ContentType="application/vnd.openxmlformats-officedocument.presentationml.notesSlide+xml" PartName="/ppt/notesSlides/notesSlide38.xml"/>
  <Override ContentType="application/vnd.openxmlformats-officedocument.presentationml.notesSlide+xml" PartName="/ppt/notesSlides/notesSlide39.xml"/>
  <Override ContentType="application/vnd.openxmlformats-officedocument.presentationml.notesSlide+xml" PartName="/ppt/notesSlides/notesSlide40.xml"/>
  <Override ContentType="application/vnd.openxmlformats-officedocument.presentationml.notesSlide+xml" PartName="/ppt/notesSlides/notesSlide41.xml"/>
  <Override ContentType="application/vnd.openxmlformats-officedocument.presentationml.notesSlide+xml" PartName="/ppt/notesSlides/notesSlide42.xml"/>
  <Override ContentType="application/vnd.openxmlformats-officedocument.presentationml.notesSlide+xml" PartName="/ppt/notesSlides/notesSlide43.xml"/>
  <Override ContentType="application/vnd.openxmlformats-officedocument.presentationml.notesSlide+xml" PartName="/ppt/notesSlides/notesSlide4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slide+xml" PartName="/ppt/slides/slide43.xml"/>
  <Override ContentType="application/vnd.openxmlformats-officedocument.presentationml.slide+xml" PartName="/ppt/slides/slide44.xml"/>
  <Override ContentType="application/vnd.openxmlformats-officedocument.presentationml.slide+xml" PartName="/ppt/slides/slide45.xml"/>
  <Override ContentType="application/vnd.openxmlformats-officedocument.presentationml.slide+xml" PartName="/ppt/slides/slide46.xml"/>
  <Override ContentType="application/vnd.openxmlformats-officedocument.presentationml.slide+xml" PartName="/ppt/slides/slide47.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57" r:id="rId2"/>
  </p:sldMasterIdLst>
  <p:notesMasterIdLst>
    <p:notesMasterId r:id="rId3"/>
  </p:notesMasterIdLst>
  <p:sldIdLst>
    <p:sldId id="256" r:id="rId4"/>
    <p:sldId id="258" r:id="rId5"/>
    <p:sldId id="260" r:id="rId6"/>
    <p:sldId id="259" r:id="rId7"/>
    <p:sldId id="261" r:id="rId8"/>
    <p:sldId id="262" r:id="rId9"/>
    <p:sldId id="263" r:id="rId10"/>
    <p:sldId id="309" r:id="rId11"/>
    <p:sldId id="265" r:id="rId12"/>
    <p:sldId id="266" r:id="rId13"/>
    <p:sldId id="30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8" r:id="rId34"/>
    <p:sldId id="289" r:id="rId35"/>
    <p:sldId id="290" r:id="rId36"/>
    <p:sldId id="291" r:id="rId37"/>
    <p:sldId id="292" r:id="rId38"/>
    <p:sldId id="293" r:id="rId39"/>
    <p:sldId id="294" r:id="rId40"/>
    <p:sldId id="295" r:id="rId41"/>
    <p:sldId id="296" r:id="rId42"/>
    <p:sldId id="297" r:id="rId43"/>
    <p:sldId id="299" r:id="rId44"/>
    <p:sldId id="298" r:id="rId45"/>
    <p:sldId id="300" r:id="rId46"/>
    <p:sldId id="301" r:id="rId47"/>
    <p:sldId id="302" r:id="rId48"/>
    <p:sldId id="303" r:id="rId49"/>
    <p:sldId id="306" r:id="rId50"/>
  </p:sldIdLst>
  <p:sldSz cx="12192000" cy="6858000"/>
  <p:notesSz cx="6858000" cy="9144000"/>
  <p:custDataLst>
    <p:tags r:id="rId5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61" autoAdjust="0"/>
    <p:restoredTop sz="95719" autoAdjust="0"/>
  </p:normalViewPr>
  <p:slideViewPr>
    <p:cSldViewPr snapToGrid="0">
      <p:cViewPr varScale="1">
        <p:scale>
          <a:sx n="108" d="100"/>
          <a:sy n="108" d="100"/>
        </p:scale>
        <p:origin x="504" y="78"/>
      </p:cViewPr>
      <p:guideLst/>
    </p:cSldViewPr>
  </p:slideViewPr>
  <p:notesTextViewPr>
    <p:cViewPr>
      <p:scale>
        <a:sx n="1" d="1"/>
        <a:sy n="1" d="1"/>
      </p:scale>
      <p:origin x="0" y="0"/>
    </p:cViewPr>
  </p:notesTextViewPr>
  <p:notesViewPr>
    <p:cSldViewPr snapToGrid="0">
      <p:cViewPr varScale="1">
        <p:scale>
          <a:sx n="87" d="100"/>
          <a:sy n="87" d="100"/>
        </p:scale>
        <p:origin x="3840" y="84"/>
      </p:cViewPr>
      <p:guideLst/>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slides/slide25.xml" Type="http://schemas.openxmlformats.org/officeDocument/2006/relationships/slide"/><Relationship Id="rId29" Target="slides/slide26.xml" Type="http://schemas.openxmlformats.org/officeDocument/2006/relationships/slide"/><Relationship Id="rId3" Target="notesMasters/notesMaster1.xml" Type="http://schemas.openxmlformats.org/officeDocument/2006/relationships/notesMaster"/><Relationship Id="rId30" Target="slides/slide27.xml" Type="http://schemas.openxmlformats.org/officeDocument/2006/relationships/slide"/><Relationship Id="rId31" Target="slides/slide28.xml" Type="http://schemas.openxmlformats.org/officeDocument/2006/relationships/slide"/><Relationship Id="rId32" Target="slides/slide29.xml" Type="http://schemas.openxmlformats.org/officeDocument/2006/relationships/slide"/><Relationship Id="rId33" Target="slides/slide30.xml" Type="http://schemas.openxmlformats.org/officeDocument/2006/relationships/slide"/><Relationship Id="rId34" Target="slides/slide31.xml" Type="http://schemas.openxmlformats.org/officeDocument/2006/relationships/slide"/><Relationship Id="rId35" Target="slides/slide32.xml" Type="http://schemas.openxmlformats.org/officeDocument/2006/relationships/slide"/><Relationship Id="rId36" Target="slides/slide33.xml" Type="http://schemas.openxmlformats.org/officeDocument/2006/relationships/slide"/><Relationship Id="rId37" Target="slides/slide34.xml" Type="http://schemas.openxmlformats.org/officeDocument/2006/relationships/slide"/><Relationship Id="rId38" Target="slides/slide35.xml" Type="http://schemas.openxmlformats.org/officeDocument/2006/relationships/slide"/><Relationship Id="rId39" Target="slides/slide36.xml" Type="http://schemas.openxmlformats.org/officeDocument/2006/relationships/slide"/><Relationship Id="rId4" Target="slides/slide1.xml" Type="http://schemas.openxmlformats.org/officeDocument/2006/relationships/slide"/><Relationship Id="rId40" Target="slides/slide37.xml" Type="http://schemas.openxmlformats.org/officeDocument/2006/relationships/slide"/><Relationship Id="rId41" Target="slides/slide38.xml" Type="http://schemas.openxmlformats.org/officeDocument/2006/relationships/slide"/><Relationship Id="rId42" Target="slides/slide39.xml" Type="http://schemas.openxmlformats.org/officeDocument/2006/relationships/slide"/><Relationship Id="rId43" Target="slides/slide40.xml" Type="http://schemas.openxmlformats.org/officeDocument/2006/relationships/slide"/><Relationship Id="rId44" Target="slides/slide41.xml" Type="http://schemas.openxmlformats.org/officeDocument/2006/relationships/slide"/><Relationship Id="rId45" Target="slides/slide42.xml" Type="http://schemas.openxmlformats.org/officeDocument/2006/relationships/slide"/><Relationship Id="rId46" Target="slides/slide43.xml" Type="http://schemas.openxmlformats.org/officeDocument/2006/relationships/slide"/><Relationship Id="rId47" Target="slides/slide44.xml" Type="http://schemas.openxmlformats.org/officeDocument/2006/relationships/slide"/><Relationship Id="rId48" Target="slides/slide45.xml" Type="http://schemas.openxmlformats.org/officeDocument/2006/relationships/slide"/><Relationship Id="rId49" Target="slides/slide46.xml" Type="http://schemas.openxmlformats.org/officeDocument/2006/relationships/slide"/><Relationship Id="rId5" Target="slides/slide2.xml" Type="http://schemas.openxmlformats.org/officeDocument/2006/relationships/slide"/><Relationship Id="rId50" Target="slides/slide47.xml" Type="http://schemas.openxmlformats.org/officeDocument/2006/relationships/slide"/><Relationship Id="rId51" Target="tags/tag1.xml" Type="http://schemas.openxmlformats.org/officeDocument/2006/relationships/tags"/><Relationship Id="rId52" Target="presProps.xml" Type="http://schemas.openxmlformats.org/officeDocument/2006/relationships/presProps"/><Relationship Id="rId53" Target="viewProps.xml" Type="http://schemas.openxmlformats.org/officeDocument/2006/relationships/viewProps"/><Relationship Id="rId54" Target="theme/theme1.xml" Type="http://schemas.openxmlformats.org/officeDocument/2006/relationships/theme"/><Relationship Id="rId55" Target="tableStyles.xml" Type="http://schemas.openxmlformats.org/officeDocument/2006/relationships/tableStyles"/><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diagrams/colors1.xml><?xml version="1.0" encoding="utf-8"?>
<dgm:colorsDef xmlns:a="http://schemas.openxmlformats.org/drawingml/2006/main" xmlns:dgm="http://schemas.openxmlformats.org/drawingml/2006/diagram"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dgm="http://schemas.openxmlformats.org/drawingml/2006/diagram">
  <dgm:ptLst>
    <dgm:pt modelId="{3C0D9960-2678-47F4-B697-A9E76B5E7D04}" type="doc">
      <dgm:prSet loTypeId="urn:microsoft.com/office/officeart/2005/8/layout/chevron1" loCatId="process" qsTypeId="urn:microsoft.com/office/officeart/2005/8/quickstyle/simple3" qsCatId="simple" csTypeId="urn:microsoft.com/office/officeart/2005/8/colors/colorful1" csCatId="colorful" phldr="1"/>
      <dgm:spPr/>
      <dgm:t>
        <a:bodyPr/>
        <a:lstStyle/>
        <a:p/>
      </dgm:t>
    </dgm:pt>
    <dgm:pt modelId="{075CA6BC-426C-49C0-8327-12625DD92A84}" type="parTrans" cxnId="{40E698FE-C4D4-4193-BB08-C823EBDDFD5B}">
      <dgm:prSet custT="1"/>
      <dgm:spPr/>
      <dgm:t>
        <a:bodyPr/>
        <a:lstStyle/>
        <a:p>
          <a:endParaRPr lang="zh-CN" altLang="en-US" sz="1050">
            <a:latin typeface="微软雅黑" panose="020b0503020204020204" pitchFamily="34" charset="-122"/>
            <a:ea typeface="微软雅黑" panose="020b0503020204020204" pitchFamily="34" charset="-122"/>
          </a:endParaRPr>
        </a:p>
      </dgm:t>
    </dgm:pt>
    <dgm:pt modelId="{4551000A-2B4B-4C6E-ACFF-CED74B5806CE}">
      <dgm:prSet phldrT="[文本]" custT="1"/>
      <dgm:spPr>
        <a:solidFill>
          <a:srgbClr val="01ACBE"/>
        </a:solidFill>
        <a:effectLst>
          <a:outerShdw blurRad="203200" dist="38100" dir="2700000" algn="tl" rotWithShape="0">
            <a:schemeClr val="tx1">
              <a:lumMod val="50000"/>
              <a:lumOff val="50000"/>
              <a:alpha val="40000"/>
            </a:schemeClr>
          </a:outerShdw>
        </a:effectLst>
      </dgm:spPr>
      <dgm:t>
        <a:bodyPr/>
        <a:lstStyle/>
        <a:p>
          <a:r>
            <a:rPr lang="zh-CN" altLang="en-US" sz="1300">
              <a:latin typeface="微软雅黑 Light" panose="020b0502040204020203" pitchFamily="34" charset="-122"/>
              <a:ea typeface="微软雅黑 Light" panose="020b0502040204020203" pitchFamily="34" charset="-122"/>
            </a:rPr>
            <a:t>形成积极乐观的态度和一往直前的勇气</a:t>
          </a:r>
        </a:p>
      </dgm:t>
    </dgm:pt>
    <dgm:pt modelId="{732E50AF-A104-4799-97F7-E78985D5A9C3}" type="sibTrans" cxnId="{40E698FE-C4D4-4193-BB08-C823EBDDFD5B}">
      <dgm:prSet custT="1"/>
      <dgm:spPr/>
      <dgm:t>
        <a:bodyPr/>
        <a:lstStyle/>
        <a:p>
          <a:endParaRPr lang="zh-CN" altLang="en-US" sz="1050">
            <a:latin typeface="微软雅黑" panose="020b0503020204020204" pitchFamily="34" charset="-122"/>
            <a:ea typeface="微软雅黑" panose="020b0503020204020204" pitchFamily="34" charset="-122"/>
          </a:endParaRPr>
        </a:p>
      </dgm:t>
    </dgm:pt>
    <dgm:pt modelId="{8CBDC6D7-508E-4C79-A3D1-5973CC59DDE5}" type="parTrans" cxnId="{77B0CE7E-6A36-4A0D-A111-FC2A8787B8DB}">
      <dgm:prSet custT="1"/>
      <dgm:spPr/>
      <dgm:t>
        <a:bodyPr/>
        <a:lstStyle/>
        <a:p>
          <a:endParaRPr lang="zh-CN" altLang="en-US" sz="1050">
            <a:latin typeface="微软雅黑" panose="020b0503020204020204" pitchFamily="34" charset="-122"/>
            <a:ea typeface="微软雅黑" panose="020b0503020204020204" pitchFamily="34" charset="-122"/>
          </a:endParaRPr>
        </a:p>
      </dgm:t>
    </dgm:pt>
    <dgm:pt modelId="{E67C4296-090C-454B-9980-EE09BE98C0F6}">
      <dgm:prSet phldrT="[文本]" custT="1"/>
      <dgm:spPr>
        <a:solidFill>
          <a:schemeClr val="tx1"/>
        </a:solidFill>
        <a:effectLst>
          <a:outerShdw blurRad="203200" dist="38100" dir="2700000" algn="tl" rotWithShape="0">
            <a:schemeClr val="tx1">
              <a:lumMod val="50000"/>
              <a:lumOff val="50000"/>
              <a:alpha val="40000"/>
            </a:schemeClr>
          </a:outerShdw>
        </a:effectLst>
      </dgm:spPr>
      <dgm:t>
        <a:bodyPr/>
        <a:lstStyle/>
        <a:p>
          <a:r>
            <a:rPr lang="zh-CN" altLang="en-US" sz="1300">
              <a:solidFill>
                <a:schemeClr val="bg1"/>
              </a:solidFill>
              <a:latin typeface="微软雅黑" panose="020b0503020204020204" pitchFamily="34" charset="-122"/>
              <a:ea typeface="微软雅黑" panose="020b0503020204020204" pitchFamily="34" charset="-122"/>
            </a:rPr>
            <a:t>分析压力事件，制定解决方案</a:t>
          </a:r>
        </a:p>
      </dgm:t>
    </dgm:pt>
    <dgm:pt modelId="{73428E2C-D171-4E54-BBF7-9238F3C35280}" type="sibTrans" cxnId="{77B0CE7E-6A36-4A0D-A111-FC2A8787B8DB}">
      <dgm:prSet custT="1"/>
      <dgm:spPr/>
      <dgm:t>
        <a:bodyPr/>
        <a:lstStyle/>
        <a:p>
          <a:endParaRPr lang="zh-CN" altLang="en-US" sz="1050">
            <a:latin typeface="微软雅黑" panose="020b0503020204020204" pitchFamily="34" charset="-122"/>
            <a:ea typeface="微软雅黑" panose="020b0503020204020204" pitchFamily="34" charset="-122"/>
          </a:endParaRPr>
        </a:p>
      </dgm:t>
    </dgm:pt>
    <dgm:pt modelId="{B516BE9C-E9A9-4909-BE88-E85EA063E275}" type="parTrans" cxnId="{0B74D3B5-2FF3-4784-9CE7-658EED1F567A}">
      <dgm:prSet custT="1"/>
      <dgm:spPr/>
      <dgm:t>
        <a:bodyPr/>
        <a:lstStyle/>
        <a:p>
          <a:endParaRPr lang="zh-CN" altLang="en-US" sz="1050">
            <a:latin typeface="微软雅黑" panose="020b0503020204020204" pitchFamily="34" charset="-122"/>
            <a:ea typeface="微软雅黑" panose="020b0503020204020204" pitchFamily="34" charset="-122"/>
          </a:endParaRPr>
        </a:p>
      </dgm:t>
    </dgm:pt>
    <dgm:pt modelId="{98A8814E-39A8-4303-8498-CB3401FD2CEA}">
      <dgm:prSet phldrT="[文本]" custT="1"/>
      <dgm:spPr>
        <a:solidFill>
          <a:srgbClr val="01ACBE"/>
        </a:solidFill>
        <a:ln>
          <a:noFill/>
        </a:ln>
        <a:effectLst>
          <a:outerShdw blurRad="203200" dist="38100" dir="2700000" algn="tl" rotWithShape="0">
            <a:schemeClr val="tx1">
              <a:lumMod val="50000"/>
              <a:lumOff val="50000"/>
              <a:alpha val="40000"/>
            </a:schemeClr>
          </a:outerShdw>
        </a:effectLst>
      </dgm:spPr>
      <dgm:t>
        <a:bodyPr/>
        <a:lstStyle/>
        <a:p>
          <a:r>
            <a:rPr lang="zh-CN" altLang="en-US" sz="1300">
              <a:latin typeface="微软雅黑 Light" panose="020b0502040204020203" pitchFamily="34" charset="-122"/>
              <a:ea typeface="微软雅黑 Light" panose="020b0502040204020203" pitchFamily="34" charset="-122"/>
            </a:rPr>
            <a:t>按计划实施方案并讲究策略和技巧</a:t>
          </a:r>
        </a:p>
      </dgm:t>
    </dgm:pt>
    <dgm:pt modelId="{8C15BDCD-1079-45B4-91F7-5589D8719AB0}" type="sibTrans" cxnId="{0B74D3B5-2FF3-4784-9CE7-658EED1F567A}">
      <dgm:prSet custT="1"/>
      <dgm:spPr/>
      <dgm:t>
        <a:bodyPr/>
        <a:lstStyle/>
        <a:p>
          <a:endParaRPr lang="zh-CN" altLang="en-US" sz="1050">
            <a:latin typeface="微软雅黑" panose="020b0503020204020204" pitchFamily="34" charset="-122"/>
            <a:ea typeface="微软雅黑" panose="020b0503020204020204" pitchFamily="34" charset="-122"/>
          </a:endParaRPr>
        </a:p>
      </dgm:t>
    </dgm:pt>
    <dgm:pt modelId="{D37C1491-F221-4CC8-8192-EDA82F8C4364}" type="parTrans" cxnId="{8F1B38C6-D387-45D5-8B14-787120ED1DE2}">
      <dgm:prSet custT="1"/>
      <dgm:spPr/>
      <dgm:t>
        <a:bodyPr/>
        <a:lstStyle/>
        <a:p>
          <a:endParaRPr lang="zh-CN" altLang="en-US" sz="1050">
            <a:latin typeface="微软雅黑" panose="020b0503020204020204" pitchFamily="34" charset="-122"/>
            <a:ea typeface="微软雅黑" panose="020b0503020204020204" pitchFamily="34" charset="-122"/>
          </a:endParaRPr>
        </a:p>
      </dgm:t>
    </dgm:pt>
    <dgm:pt modelId="{E890205F-14E3-4F0B-83B4-1CC4F17E24EB}">
      <dgm:prSet phldrT="[文本]" custT="1"/>
      <dgm:spPr>
        <a:solidFill>
          <a:schemeClr val="tx1"/>
        </a:solidFill>
        <a:effectLst>
          <a:outerShdw blurRad="203200" dist="38100" dir="2700000" algn="tl" rotWithShape="0">
            <a:schemeClr val="tx1">
              <a:lumMod val="50000"/>
              <a:lumOff val="50000"/>
              <a:alpha val="40000"/>
            </a:schemeClr>
          </a:outerShdw>
        </a:effectLst>
      </dgm:spPr>
      <dgm:t>
        <a:bodyPr/>
        <a:lstStyle/>
        <a:p>
          <a:r>
            <a:rPr lang="zh-CN" altLang="en-US" sz="1300">
              <a:solidFill>
                <a:schemeClr val="bg1"/>
              </a:solidFill>
              <a:latin typeface="微软雅黑" panose="020b0503020204020204" pitchFamily="34" charset="-122"/>
              <a:ea typeface="微软雅黑" panose="020b0503020204020204" pitchFamily="34" charset="-122"/>
            </a:rPr>
            <a:t>根据实施结果，随时调整计划</a:t>
          </a:r>
        </a:p>
      </dgm:t>
    </dgm:pt>
    <dgm:pt modelId="{912AC37E-76A1-4FB8-BDB8-D384FFFF9842}" type="sibTrans" cxnId="{8F1B38C6-D387-45D5-8B14-787120ED1DE2}">
      <dgm:prSet custT="1"/>
      <dgm:spPr/>
      <dgm:t>
        <a:bodyPr/>
        <a:lstStyle/>
        <a:p>
          <a:endParaRPr lang="zh-CN" altLang="en-US" sz="1050">
            <a:latin typeface="微软雅黑" panose="020b0503020204020204" pitchFamily="34" charset="-122"/>
            <a:ea typeface="微软雅黑" panose="020b0503020204020204" pitchFamily="34" charset="-122"/>
          </a:endParaRPr>
        </a:p>
      </dgm:t>
    </dgm:pt>
    <dgm:pt modelId="{3B3639E7-4773-47CB-9266-0915261A6F4E}" type="pres">
      <dgm:prSet presAssocID="{3C0D9960-2678-47F4-B697-A9E76B5E7D04}" presName="Name0">
        <dgm:presLayoutVars>
          <dgm:dir/>
          <dgm:animLvl val="lvl"/>
          <dgm:resizeHandles val="exact"/>
        </dgm:presLayoutVars>
      </dgm:prSet>
      <dgm:spPr/>
      <dgm:t>
        <a:bodyPr/>
        <a:lstStyle/>
        <a:p/>
      </dgm:t>
    </dgm:pt>
    <dgm:pt modelId="{F5D73950-8AB6-4754-B8DF-4324B71BD9A7}" type="pres">
      <dgm:prSet presAssocID="{4551000A-2B4B-4C6E-ACFF-CED74B5806CE}" presName="parTxOnly" presStyleLbl="node1" presStyleCnt="4">
        <dgm:presLayoutVars>
          <dgm:chMax val="0"/>
          <dgm:chPref val="0"/>
          <dgm:bulletEnabled val="1"/>
        </dgm:presLayoutVars>
      </dgm:prSet>
      <dgm:spPr/>
      <dgm:t>
        <a:bodyPr/>
        <a:lstStyle/>
        <a:p>
          <a:endParaRPr lang="zh-CN" altLang="en-US"/>
        </a:p>
      </dgm:t>
    </dgm:pt>
    <dgm:pt modelId="{D65DF2B9-BCB5-42D7-A50F-EEBB5F3EFC70}" type="pres">
      <dgm:prSet presAssocID="{732E50AF-A104-4799-97F7-E78985D5A9C3}" presName="parTxOnlySpace"/>
      <dgm:spPr/>
      <dgm:t>
        <a:bodyPr/>
        <a:lstStyle/>
        <a:p/>
      </dgm:t>
    </dgm:pt>
    <dgm:pt modelId="{4823C9EB-97D9-437B-AB15-A774B3E6B8A6}" type="pres">
      <dgm:prSet presAssocID="{E67C4296-090C-454B-9980-EE09BE98C0F6}" presName="parTxOnly" presStyleLbl="node1" presStyleIdx="1" presStyleCnt="4">
        <dgm:presLayoutVars>
          <dgm:chMax val="0"/>
          <dgm:chPref val="0"/>
          <dgm:bulletEnabled val="1"/>
        </dgm:presLayoutVars>
      </dgm:prSet>
      <dgm:spPr/>
      <dgm:t>
        <a:bodyPr/>
        <a:lstStyle/>
        <a:p>
          <a:endParaRPr lang="zh-CN" altLang="en-US"/>
        </a:p>
      </dgm:t>
    </dgm:pt>
    <dgm:pt modelId="{90D37BCE-A736-4089-9DC9-C50A8CBBF4A0}" type="pres">
      <dgm:prSet presAssocID="{73428E2C-D171-4E54-BBF7-9238F3C35280}" presName="parTxOnlySpace"/>
      <dgm:spPr/>
      <dgm:t>
        <a:bodyPr/>
        <a:lstStyle/>
        <a:p/>
      </dgm:t>
    </dgm:pt>
    <dgm:pt modelId="{36A58744-D87F-43B8-BF90-F1255DBAF726}" type="pres">
      <dgm:prSet presAssocID="{98A8814E-39A8-4303-8498-CB3401FD2CEA}" presName="parTxOnly" presStyleLbl="node1" presStyleIdx="2" presStyleCnt="4">
        <dgm:presLayoutVars>
          <dgm:chMax val="0"/>
          <dgm:chPref val="0"/>
          <dgm:bulletEnabled val="1"/>
        </dgm:presLayoutVars>
      </dgm:prSet>
      <dgm:spPr/>
      <dgm:t>
        <a:bodyPr/>
        <a:lstStyle/>
        <a:p>
          <a:endParaRPr lang="zh-CN" altLang="en-US"/>
        </a:p>
      </dgm:t>
    </dgm:pt>
    <dgm:pt modelId="{407672A1-A279-47AA-B38A-2B8A83088E63}" type="pres">
      <dgm:prSet presAssocID="{8C15BDCD-1079-45B4-91F7-5589D8719AB0}" presName="parTxOnlySpace"/>
      <dgm:spPr/>
      <dgm:t>
        <a:bodyPr/>
        <a:lstStyle/>
        <a:p/>
      </dgm:t>
    </dgm:pt>
    <dgm:pt modelId="{4E657988-2B2E-4EB4-801F-2767856412E4}" type="pres">
      <dgm:prSet presAssocID="{E890205F-14E3-4F0B-83B4-1CC4F17E24EB}" presName="parTxOnly" presStyleLbl="node1" presStyleIdx="3" presStyleCnt="4">
        <dgm:presLayoutVars>
          <dgm:chMax val="0"/>
          <dgm:chPref val="0"/>
          <dgm:bulletEnabled val="1"/>
        </dgm:presLayoutVars>
      </dgm:prSet>
      <dgm:spPr/>
      <dgm:t>
        <a:bodyPr/>
        <a:lstStyle/>
        <a:p>
          <a:endParaRPr lang="zh-CN" altLang="en-US"/>
        </a:p>
      </dgm:t>
    </dgm:pt>
  </dgm:ptLst>
  <dgm:cxnLst>
    <dgm:cxn modelId="{40E698FE-C4D4-4193-BB08-C823EBDDFD5B}" srcId="{3C0D9960-2678-47F4-B697-A9E76B5E7D04}" destId="{4551000A-2B4B-4C6E-ACFF-CED74B5806CE}" srcOrd="0" destOrd="0" parTransId="{075CA6BC-426C-49C0-8327-12625DD92A84}" sibTransId="{732E50AF-A104-4799-97F7-E78985D5A9C3}"/>
    <dgm:cxn modelId="{77B0CE7E-6A36-4A0D-A111-FC2A8787B8DB}" srcId="{3C0D9960-2678-47F4-B697-A9E76B5E7D04}" destId="{E67C4296-090C-454B-9980-EE09BE98C0F6}" srcOrd="1" destOrd="0" parTransId="{8CBDC6D7-508E-4C79-A3D1-5973CC59DDE5}" sibTransId="{73428E2C-D171-4E54-BBF7-9238F3C35280}"/>
    <dgm:cxn modelId="{0B74D3B5-2FF3-4784-9CE7-658EED1F567A}" srcId="{3C0D9960-2678-47F4-B697-A9E76B5E7D04}" destId="{98A8814E-39A8-4303-8498-CB3401FD2CEA}" srcOrd="2" destOrd="0" parTransId="{B516BE9C-E9A9-4909-BE88-E85EA063E275}" sibTransId="{8C15BDCD-1079-45B4-91F7-5589D8719AB0}"/>
    <dgm:cxn modelId="{8F1B38C6-D387-45D5-8B14-787120ED1DE2}" srcId="{3C0D9960-2678-47F4-B697-A9E76B5E7D04}" destId="{E890205F-14E3-4F0B-83B4-1CC4F17E24EB}" srcOrd="3" destOrd="0" parTransId="{D37C1491-F221-4CC8-8192-EDA82F8C4364}" sibTransId="{912AC37E-76A1-4FB8-BDB8-D384FFFF9842}"/>
    <dgm:cxn modelId="{A2C313C3-F164-4CF5-B847-AC0778B0A712}" type="presOf" srcId="{3C0D9960-2678-47F4-B697-A9E76B5E7D04}" destId="{3B3639E7-4773-47CB-9266-0915261A6F4E}" srcOrd="0" destOrd="0" presId="urn:microsoft.com/office/officeart/2005/8/layout/chevron1"/>
    <dgm:cxn modelId="{487AA5A6-922E-4439-8ABF-B6534CA7A549}" type="presParOf" srcId="{3B3639E7-4773-47CB-9266-0915261A6F4E}" destId="{F5D73950-8AB6-4754-B8DF-4324B71BD9A7}" srcOrd="0" destOrd="0" presId="urn:microsoft.com/office/officeart/2005/8/layout/chevron1"/>
    <dgm:cxn modelId="{D4730649-880F-45E5-B936-3432B2224DC3}" type="presOf" srcId="{4551000A-2B4B-4C6E-ACFF-CED74B5806CE}" destId="{F5D73950-8AB6-4754-B8DF-4324B71BD9A7}" srcOrd="0" destOrd="0" presId="urn:microsoft.com/office/officeart/2005/8/layout/chevron1"/>
    <dgm:cxn modelId="{78633E44-1778-41DE-8852-7E76608E1364}" type="presParOf" srcId="{3B3639E7-4773-47CB-9266-0915261A6F4E}" destId="{D65DF2B9-BCB5-42D7-A50F-EEBB5F3EFC70}" srcOrd="1" destOrd="0" presId="urn:microsoft.com/office/officeart/2005/8/layout/chevron1"/>
    <dgm:cxn modelId="{168C6A15-1202-4BD4-8333-1F721261A209}" type="presParOf" srcId="{3B3639E7-4773-47CB-9266-0915261A6F4E}" destId="{4823C9EB-97D9-437B-AB15-A774B3E6B8A6}" srcOrd="2" destOrd="0" presId="urn:microsoft.com/office/officeart/2005/8/layout/chevron1"/>
    <dgm:cxn modelId="{3E3DB8AF-A8D6-4A70-B8C5-4C10B691AC41}" type="presOf" srcId="{E67C4296-090C-454B-9980-EE09BE98C0F6}" destId="{4823C9EB-97D9-437B-AB15-A774B3E6B8A6}" srcOrd="0" destOrd="0" presId="urn:microsoft.com/office/officeart/2005/8/layout/chevron1"/>
    <dgm:cxn modelId="{CB032273-DAEE-42E0-855F-FBC76C4FCD7E}" type="presParOf" srcId="{3B3639E7-4773-47CB-9266-0915261A6F4E}" destId="{90D37BCE-A736-4089-9DC9-C50A8CBBF4A0}" srcOrd="3" destOrd="0" presId="urn:microsoft.com/office/officeart/2005/8/layout/chevron1"/>
    <dgm:cxn modelId="{422CF576-234B-4B8C-9868-4B4A1EBC1C7B}" type="presParOf" srcId="{3B3639E7-4773-47CB-9266-0915261A6F4E}" destId="{36A58744-D87F-43B8-BF90-F1255DBAF726}" srcOrd="4" destOrd="0" presId="urn:microsoft.com/office/officeart/2005/8/layout/chevron1"/>
    <dgm:cxn modelId="{67A0FAC6-C793-42B0-BBC5-C6221313FBF7}" type="presOf" srcId="{98A8814E-39A8-4303-8498-CB3401FD2CEA}" destId="{36A58744-D87F-43B8-BF90-F1255DBAF726}" srcOrd="0" destOrd="0" presId="urn:microsoft.com/office/officeart/2005/8/layout/chevron1"/>
    <dgm:cxn modelId="{3870D5A5-9B60-4B81-AC22-E32385CE7781}" type="presParOf" srcId="{3B3639E7-4773-47CB-9266-0915261A6F4E}" destId="{407672A1-A279-47AA-B38A-2B8A83088E63}" srcOrd="5" destOrd="0" presId="urn:microsoft.com/office/officeart/2005/8/layout/chevron1"/>
    <dgm:cxn modelId="{A9A35A0A-FBDC-410F-BACA-594DF56FC826}" type="presParOf" srcId="{3B3639E7-4773-47CB-9266-0915261A6F4E}" destId="{4E657988-2B2E-4EB4-801F-2767856412E4}" srcOrd="6" destOrd="0" presId="urn:microsoft.com/office/officeart/2005/8/layout/chevron1"/>
    <dgm:cxn modelId="{AE1194CA-53A2-4171-B7AD-98C14E7B682E}" type="presOf" srcId="{E890205F-14E3-4F0B-83B4-1CC4F17E24EB}" destId="{4E657988-2B2E-4EB4-801F-2767856412E4}" srcOrd="0" destOrd="0" presId="urn:microsoft.com/office/officeart/2005/8/layout/chevron1"/>
  </dgm:cxnLst>
  <dgm:bg/>
  <dgm:whole/>
  <dgm:extLst>
    <a:ext uri="http://schemas.microsoft.com/office/drawing/2008/diagram">
      <dsp:dataModelExt xmlns:dsp="http://schemas.microsoft.com/office/drawing/2008/diagram" relId="rId3" minVer="http://schemas.openxmlformats.org/drawingml/2006/main"/>
    </a:ext>
  </dgm:extLst>
</dgm:dataModel>
</file>

<file path=ppt/diagrams/drawing1.xml><?xml version="1.0" encoding="utf-8"?>
<dsp:drawing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http://schemas.openxmlformats.org/presentationml/2006/main" xmlns:dsp="http://schemas.microsoft.com/office/drawing/2008/diagram">
  <dsp:spTree>
    <dsp:nvGrpSpPr>
      <dsp:cNvPr id="13" name=""/>
      <dsp:cNvGrpSpPr/>
    </dsp:nvGrpSpPr>
    <dsp:grpSpPr/>
    <dsp:sp modelId="{F5D73950-8AB6-4754-B8DF-4324B71BD9A7}">
      <dsp:nvSpPr>
        <dsp:cNvPr id="14" name=""/>
        <dsp:cNvSpPr/>
      </dsp:nvSpPr>
      <dsp:spPr>
        <a:xfrm>
          <a:off x="5077" y="417529"/>
          <a:ext cx="2955422" cy="1182168"/>
        </a:xfrm>
        <a:prstGeom prst="chevron">
          <a:avLst/>
        </a:prstGeom>
        <a:solidFill>
          <a:srgbClr val="01ACBE"/>
        </a:solidFill>
        <a:ln>
          <a:noFill/>
        </a:ln>
        <a:effectLst>
          <a:outerShdw blurRad="203200" dist="38100" dir="2700000" algn="tl" rotWithShape="0">
            <a:schemeClr val="tx1">
              <a:lumMod val="50000"/>
              <a:lumOff val="50000"/>
              <a:alpha val="40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zh-CN" altLang="en-US" sz="1300" kern="1200">
              <a:latin typeface="微软雅黑 Light" panose="020b0502040204020203" pitchFamily="34" charset="-122"/>
              <a:ea typeface="微软雅黑 Light" panose="020b0502040204020203" pitchFamily="34" charset="-122"/>
            </a:rPr>
            <a:t>形成积极乐观的态度和一往直前的勇气</a:t>
          </a:r>
        </a:p>
      </dsp:txBody>
      <dsp:txXfrm>
        <a:off x="596161" y="417529"/>
        <a:ext cx="1773254" cy="1182168"/>
      </dsp:txXfrm>
    </dsp:sp>
    <dsp:sp modelId="{4823C9EB-97D9-437B-AB15-A774B3E6B8A6}">
      <dsp:nvSpPr>
        <dsp:cNvPr id="15" name=""/>
        <dsp:cNvSpPr/>
      </dsp:nvSpPr>
      <dsp:spPr>
        <a:xfrm>
          <a:off x="2664957" y="417529"/>
          <a:ext cx="2955422" cy="1182168"/>
        </a:xfrm>
        <a:prstGeom prst="chevron">
          <a:avLst/>
        </a:prstGeom>
        <a:solidFill>
          <a:schemeClr val="tx1"/>
        </a:solidFill>
        <a:ln>
          <a:noFill/>
        </a:ln>
        <a:effectLst>
          <a:outerShdw blurRad="203200" dist="38100" dir="2700000" algn="tl" rotWithShape="0">
            <a:schemeClr val="tx1">
              <a:lumMod val="50000"/>
              <a:lumOff val="50000"/>
              <a:alpha val="40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zh-CN" altLang="en-US" sz="1300" kern="1200">
              <a:solidFill>
                <a:schemeClr val="bg1"/>
              </a:solidFill>
              <a:latin typeface="微软雅黑" panose="020b0503020204020204" pitchFamily="34" charset="-122"/>
              <a:ea typeface="微软雅黑" panose="020b0503020204020204" pitchFamily="34" charset="-122"/>
            </a:rPr>
            <a:t>分析压力事件，制定解决方案</a:t>
          </a:r>
        </a:p>
      </dsp:txBody>
      <dsp:txXfrm>
        <a:off x="3256041" y="417529"/>
        <a:ext cx="1773254" cy="1182168"/>
      </dsp:txXfrm>
    </dsp:sp>
    <dsp:sp modelId="{36A58744-D87F-43B8-BF90-F1255DBAF726}">
      <dsp:nvSpPr>
        <dsp:cNvPr id="16" name=""/>
        <dsp:cNvSpPr/>
      </dsp:nvSpPr>
      <dsp:spPr>
        <a:xfrm>
          <a:off x="5324836" y="417529"/>
          <a:ext cx="2955422" cy="1182168"/>
        </a:xfrm>
        <a:prstGeom prst="chevron">
          <a:avLst/>
        </a:prstGeom>
        <a:solidFill>
          <a:srgbClr val="01ACBE"/>
        </a:solidFill>
        <a:ln>
          <a:noFill/>
        </a:ln>
        <a:effectLst>
          <a:outerShdw blurRad="203200" dist="38100" dir="2700000" algn="tl" rotWithShape="0">
            <a:schemeClr val="tx1">
              <a:lumMod val="50000"/>
              <a:lumOff val="50000"/>
              <a:alpha val="40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zh-CN" altLang="en-US" sz="1300" kern="1200">
              <a:latin typeface="微软雅黑 Light" panose="020b0502040204020203" pitchFamily="34" charset="-122"/>
              <a:ea typeface="微软雅黑 Light" panose="020b0502040204020203" pitchFamily="34" charset="-122"/>
            </a:rPr>
            <a:t>按计划实施方案并讲究策略和技巧</a:t>
          </a:r>
        </a:p>
      </dsp:txBody>
      <dsp:txXfrm>
        <a:off x="5915920" y="417529"/>
        <a:ext cx="1773254" cy="1182168"/>
      </dsp:txXfrm>
    </dsp:sp>
    <dsp:sp modelId="{4E657988-2B2E-4EB4-801F-2767856412E4}">
      <dsp:nvSpPr>
        <dsp:cNvPr id="17" name=""/>
        <dsp:cNvSpPr/>
      </dsp:nvSpPr>
      <dsp:spPr>
        <a:xfrm>
          <a:off x="7984716" y="417529"/>
          <a:ext cx="2955422" cy="1182168"/>
        </a:xfrm>
        <a:prstGeom prst="chevron">
          <a:avLst/>
        </a:prstGeom>
        <a:solidFill>
          <a:schemeClr val="tx1"/>
        </a:solidFill>
        <a:ln>
          <a:noFill/>
        </a:ln>
        <a:effectLst>
          <a:outerShdw blurRad="203200" dist="38100" dir="2700000" algn="tl" rotWithShape="0">
            <a:schemeClr val="tx1">
              <a:lumMod val="50000"/>
              <a:lumOff val="50000"/>
              <a:alpha val="40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zh-CN" altLang="en-US" sz="1300" kern="1200">
              <a:solidFill>
                <a:schemeClr val="bg1"/>
              </a:solidFill>
              <a:latin typeface="微软雅黑" panose="020b0503020204020204" pitchFamily="34" charset="-122"/>
              <a:ea typeface="微软雅黑" panose="020b0503020204020204" pitchFamily="34" charset="-122"/>
            </a:rPr>
            <a:t>根据实施结果，随时调整计划</a:t>
          </a:r>
        </a:p>
      </dsp:txBody>
      <dsp:txXfrm>
        <a:off x="8575800" y="417529"/>
        <a:ext cx="1773254" cy="1182168"/>
      </dsp:txXfrm>
    </dsp:sp>
  </dsp:spTree>
</dsp:drawing>
</file>

<file path=ppt/diagrams/layout1.xml><?xml version="1.0" encoding="utf-8"?>
<dgm:layoutDef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dgm="http://schemas.openxmlformats.org/drawingml/2006/diagram"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dgm:rule type="primFontSz" for="des" forName="parTx" val="5"/>
        </dgm:ruleLst>
        <dgm:forEach name="Name6" axis="ch" ptType="node">
          <dgm:layoutNode name="composite">
            <dgm:alg type="composite"/>
            <dgm:shape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dgm:ruleLst>
            <dgm:layoutNode name="parTx">
              <dgm:varLst>
                <dgm:chMax val="0"/>
                <dgm:chPref val="0"/>
                <dgm:bulletEnabled val="1"/>
              </dgm:varLst>
              <dgm:alg type="tx"/>
              <dgm:choose name="Name10">
                <dgm:if name="Name11" func="var" arg="dir" op="equ" val="norm">
                  <dgm:shape type="chevron" r:blip="">
                    <dgm:adjLst/>
                  </dgm:shape>
                </dgm:if>
                <dgm:else name="Name12">
                  <dgm:shape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dgm:ruleLst>
            </dgm:layoutNode>
            <dgm:layoutNode name="desTx" styleLbl="revTx">
              <dgm:varLst>
                <dgm:bulletEnabled val="1"/>
              </dgm:varLst>
              <dgm:alg type="tx">
                <dgm:param type="stBulletLvl" val="1"/>
              </dgm:alg>
              <dgm:choose name="Name16">
                <dgm:if name="Name17" axis="ch" ptType="node" func="cnt" op="gte" val="1">
                  <dgm:shape type="rect" r:blip="">
                    <dgm:adjLst/>
                  </dgm:shape>
                </dgm:if>
                <dgm:else name="Name18">
                  <dgm:shape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dgm:ruleLst>
            </dgm:layoutNode>
          </dgm:layoutNode>
          <dgm:forEach name="Name19" axis="followSib" ptType="sibTrans" cnt="1">
            <dgm:layoutNode name="space">
              <dgm:alg type="sp"/>
              <dgm:shape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type="chevron" r:blip="">
                  <dgm:adjLst/>
                </dgm:shape>
              </dgm:if>
              <dgm:else name="Name24">
                <dgm:shape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dgm:ruleLst>
          </dgm:layoutNode>
          <dgm:forEach name="Name28" axis="followSib" ptType="sibTrans" cnt="1">
            <dgm:layoutNode name="parTxOnlySpace">
              <dgm:alg type="sp"/>
              <dgm:shape r:blip="">
                <dgm:adjLst/>
              </dgm:shape>
              <dgm:presOf/>
              <dgm:constrLst/>
              <dgm:ruleLst/>
            </dgm:layoutNode>
          </dgm:forEach>
        </dgm:forEach>
      </dgm:else>
    </dgm:choose>
  </dgm:layoutNode>
</dgm:layoutDef>
</file>

<file path=ppt/diagrams/quickStyle1.xml><?xml version="1.0" encoding="utf-8"?>
<dgm:styleDef xmlns:a="http://schemas.openxmlformats.org/drawingml/2006/main" xmlns:dgm="http://schemas.openxmlformats.org/drawingml/2006/diagram"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A495A5-3202-4F49-B167-96EF435F1A6C}" type="datetimeFigureOut">
              <a:rPr lang="zh-CN" altLang="en-US" smtClean="0"/>
              <a:t>2020/8/27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F061F7-0C43-4B27-A514-CC1A90F50DC0}" type="slidenum">
              <a:rPr lang="zh-CN" altLang="en-US" smtClean="0"/>
              <a:t>‹#›</a:t>
            </a:fld>
            <a:endParaRPr lang="zh-CN" altLang="en-US"/>
          </a:p>
        </p:txBody>
      </p:sp>
    </p:spTree>
    <p:extLst>
      <p:ext uri="{BB962C8B-B14F-4D97-AF65-F5344CB8AC3E}">
        <p14:creationId val="28489303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18.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19.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20.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s>
</file>

<file path=ppt/notesSlides/_rels/notesSlide21.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_rels/notesSlide22.xml.rels><?xml version="1.0" encoding="UTF-8" standalone="yes"?><Relationships xmlns="http://schemas.openxmlformats.org/package/2006/relationships"><Relationship Id="rId1" Target="../slides/slide23.xml" Type="http://schemas.openxmlformats.org/officeDocument/2006/relationships/slide"/><Relationship Id="rId2" Target="../notesMasters/notesMaster1.xml" Type="http://schemas.openxmlformats.org/officeDocument/2006/relationships/notesMaster"/></Relationships>
</file>

<file path=ppt/notesSlides/_rels/notesSlide23.xml.rels><?xml version="1.0" encoding="UTF-8" standalone="yes"?><Relationships xmlns="http://schemas.openxmlformats.org/package/2006/relationships"><Relationship Id="rId1" Target="../slides/slide24.xml" Type="http://schemas.openxmlformats.org/officeDocument/2006/relationships/slide"/><Relationship Id="rId2" Target="../notesMasters/notesMaster1.xml" Type="http://schemas.openxmlformats.org/officeDocument/2006/relationships/notesMaster"/></Relationships>
</file>

<file path=ppt/notesSlides/_rels/notesSlide24.xml.rels><?xml version="1.0" encoding="UTF-8" standalone="yes"?><Relationships xmlns="http://schemas.openxmlformats.org/package/2006/relationships"><Relationship Id="rId1" Target="../slides/slide25.xml" Type="http://schemas.openxmlformats.org/officeDocument/2006/relationships/slide"/><Relationship Id="rId2" Target="../notesMasters/notesMaster1.xml" Type="http://schemas.openxmlformats.org/officeDocument/2006/relationships/notesMaster"/></Relationships>
</file>

<file path=ppt/notesSlides/_rels/notesSlide25.xml.rels><?xml version="1.0" encoding="UTF-8" standalone="yes"?><Relationships xmlns="http://schemas.openxmlformats.org/package/2006/relationships"><Relationship Id="rId1" Target="../slides/slide26.xml" Type="http://schemas.openxmlformats.org/officeDocument/2006/relationships/slide"/><Relationship Id="rId2" Target="../notesMasters/notesMaster1.xml" Type="http://schemas.openxmlformats.org/officeDocument/2006/relationships/notesMaster"/></Relationships>
</file>

<file path=ppt/notesSlides/_rels/notesSlide26.xml.rels><?xml version="1.0" encoding="UTF-8" standalone="yes"?><Relationships xmlns="http://schemas.openxmlformats.org/package/2006/relationships"><Relationship Id="rId1" Target="../slides/slide27.xml" Type="http://schemas.openxmlformats.org/officeDocument/2006/relationships/slide"/><Relationship Id="rId2" Target="../notesMasters/notesMaster1.xml" Type="http://schemas.openxmlformats.org/officeDocument/2006/relationships/notesMaster"/></Relationships>
</file>

<file path=ppt/notesSlides/_rels/notesSlide27.xml.rels><?xml version="1.0" encoding="UTF-8" standalone="yes"?><Relationships xmlns="http://schemas.openxmlformats.org/package/2006/relationships"><Relationship Id="rId1" Target="../slides/slide28.xml" Type="http://schemas.openxmlformats.org/officeDocument/2006/relationships/slide"/><Relationship Id="rId2" Target="../notesMasters/notesMaster1.xml" Type="http://schemas.openxmlformats.org/officeDocument/2006/relationships/notesMaster"/></Relationships>
</file>

<file path=ppt/notesSlides/_rels/notesSlide28.xml.rels><?xml version="1.0" encoding="UTF-8" standalone="yes"?><Relationships xmlns="http://schemas.openxmlformats.org/package/2006/relationships"><Relationship Id="rId1" Target="../slides/slide29.xml" Type="http://schemas.openxmlformats.org/officeDocument/2006/relationships/slide"/><Relationship Id="rId2" Target="../notesMasters/notesMaster1.xml" Type="http://schemas.openxmlformats.org/officeDocument/2006/relationships/notesMaster"/></Relationships>
</file>

<file path=ppt/notesSlides/_rels/notesSlide29.xml.rels><?xml version="1.0" encoding="UTF-8" standalone="yes"?><Relationships xmlns="http://schemas.openxmlformats.org/package/2006/relationships"><Relationship Id="rId1" Target="../slides/slide30.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30.xml.rels><?xml version="1.0" encoding="UTF-8" standalone="yes"?><Relationships xmlns="http://schemas.openxmlformats.org/package/2006/relationships"><Relationship Id="rId1" Target="../slides/slide31.xml" Type="http://schemas.openxmlformats.org/officeDocument/2006/relationships/slide"/><Relationship Id="rId2" Target="../notesMasters/notesMaster1.xml" Type="http://schemas.openxmlformats.org/officeDocument/2006/relationships/notesMaster"/></Relationships>
</file>

<file path=ppt/notesSlides/_rels/notesSlide31.xml.rels><?xml version="1.0" encoding="UTF-8" standalone="yes"?><Relationships xmlns="http://schemas.openxmlformats.org/package/2006/relationships"><Relationship Id="rId1" Target="../slides/slide32.xml" Type="http://schemas.openxmlformats.org/officeDocument/2006/relationships/slide"/><Relationship Id="rId2" Target="../notesMasters/notesMaster1.xml" Type="http://schemas.openxmlformats.org/officeDocument/2006/relationships/notesMaster"/></Relationships>
</file>

<file path=ppt/notesSlides/_rels/notesSlide32.xml.rels><?xml version="1.0" encoding="UTF-8" standalone="yes"?><Relationships xmlns="http://schemas.openxmlformats.org/package/2006/relationships"><Relationship Id="rId1" Target="../slides/slide33.xml" Type="http://schemas.openxmlformats.org/officeDocument/2006/relationships/slide"/><Relationship Id="rId2" Target="../notesMasters/notesMaster1.xml" Type="http://schemas.openxmlformats.org/officeDocument/2006/relationships/notesMaster"/></Relationships>
</file>

<file path=ppt/notesSlides/_rels/notesSlide33.xml.rels><?xml version="1.0" encoding="UTF-8" standalone="yes"?><Relationships xmlns="http://schemas.openxmlformats.org/package/2006/relationships"><Relationship Id="rId1" Target="../slides/slide34.xml" Type="http://schemas.openxmlformats.org/officeDocument/2006/relationships/slide"/><Relationship Id="rId2" Target="../notesMasters/notesMaster1.xml" Type="http://schemas.openxmlformats.org/officeDocument/2006/relationships/notesMaster"/></Relationships>
</file>

<file path=ppt/notesSlides/_rels/notesSlide34.xml.rels><?xml version="1.0" encoding="UTF-8" standalone="yes"?><Relationships xmlns="http://schemas.openxmlformats.org/package/2006/relationships"><Relationship Id="rId1" Target="../slides/slide35.xml" Type="http://schemas.openxmlformats.org/officeDocument/2006/relationships/slide"/><Relationship Id="rId2" Target="../notesMasters/notesMaster1.xml" Type="http://schemas.openxmlformats.org/officeDocument/2006/relationships/notesMaster"/></Relationships>
</file>

<file path=ppt/notesSlides/_rels/notesSlide35.xml.rels><?xml version="1.0" encoding="UTF-8" standalone="yes"?><Relationships xmlns="http://schemas.openxmlformats.org/package/2006/relationships"><Relationship Id="rId1" Target="../slides/slide36.xml" Type="http://schemas.openxmlformats.org/officeDocument/2006/relationships/slide"/><Relationship Id="rId2" Target="../notesMasters/notesMaster1.xml" Type="http://schemas.openxmlformats.org/officeDocument/2006/relationships/notesMaster"/></Relationships>
</file>

<file path=ppt/notesSlides/_rels/notesSlide36.xml.rels><?xml version="1.0" encoding="UTF-8" standalone="yes"?><Relationships xmlns="http://schemas.openxmlformats.org/package/2006/relationships"><Relationship Id="rId1" Target="../slides/slide37.xml" Type="http://schemas.openxmlformats.org/officeDocument/2006/relationships/slide"/><Relationship Id="rId2" Target="../notesMasters/notesMaster1.xml" Type="http://schemas.openxmlformats.org/officeDocument/2006/relationships/notesMaster"/></Relationships>
</file>

<file path=ppt/notesSlides/_rels/notesSlide37.xml.rels><?xml version="1.0" encoding="UTF-8" standalone="yes"?><Relationships xmlns="http://schemas.openxmlformats.org/package/2006/relationships"><Relationship Id="rId1" Target="../slides/slide38.xml" Type="http://schemas.openxmlformats.org/officeDocument/2006/relationships/slide"/><Relationship Id="rId2" Target="../notesMasters/notesMaster1.xml" Type="http://schemas.openxmlformats.org/officeDocument/2006/relationships/notesMaster"/></Relationships>
</file>

<file path=ppt/notesSlides/_rels/notesSlide38.xml.rels><?xml version="1.0" encoding="UTF-8" standalone="yes"?><Relationships xmlns="http://schemas.openxmlformats.org/package/2006/relationships"><Relationship Id="rId1" Target="../slides/slide39.xml" Type="http://schemas.openxmlformats.org/officeDocument/2006/relationships/slide"/><Relationship Id="rId2" Target="../notesMasters/notesMaster1.xml" Type="http://schemas.openxmlformats.org/officeDocument/2006/relationships/notesMaster"/></Relationships>
</file>

<file path=ppt/notesSlides/_rels/notesSlide39.xml.rels><?xml version="1.0" encoding="UTF-8" standalone="yes"?><Relationships xmlns="http://schemas.openxmlformats.org/package/2006/relationships"><Relationship Id="rId1" Target="../slides/slide40.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40.xml.rels><?xml version="1.0" encoding="UTF-8" standalone="yes"?><Relationships xmlns="http://schemas.openxmlformats.org/package/2006/relationships"><Relationship Id="rId1" Target="../slides/slide41.xml" Type="http://schemas.openxmlformats.org/officeDocument/2006/relationships/slide"/><Relationship Id="rId2" Target="../notesMasters/notesMaster1.xml" Type="http://schemas.openxmlformats.org/officeDocument/2006/relationships/notesMaster"/></Relationships>
</file>

<file path=ppt/notesSlides/_rels/notesSlide41.xml.rels><?xml version="1.0" encoding="UTF-8" standalone="yes"?><Relationships xmlns="http://schemas.openxmlformats.org/package/2006/relationships"><Relationship Id="rId1" Target="../slides/slide42.xml" Type="http://schemas.openxmlformats.org/officeDocument/2006/relationships/slide"/><Relationship Id="rId2" Target="../notesMasters/notesMaster1.xml" Type="http://schemas.openxmlformats.org/officeDocument/2006/relationships/notesMaster"/></Relationships>
</file>

<file path=ppt/notesSlides/_rels/notesSlide42.xml.rels><?xml version="1.0" encoding="UTF-8" standalone="yes"?><Relationships xmlns="http://schemas.openxmlformats.org/package/2006/relationships"><Relationship Id="rId1" Target="../slides/slide43.xml" Type="http://schemas.openxmlformats.org/officeDocument/2006/relationships/slide"/><Relationship Id="rId2" Target="../notesMasters/notesMaster1.xml" Type="http://schemas.openxmlformats.org/officeDocument/2006/relationships/notesMaster"/></Relationships>
</file>

<file path=ppt/notesSlides/_rels/notesSlide43.xml.rels><?xml version="1.0" encoding="UTF-8" standalone="yes"?><Relationships xmlns="http://schemas.openxmlformats.org/package/2006/relationships"><Relationship Id="rId1" Target="../slides/slide44.xml" Type="http://schemas.openxmlformats.org/officeDocument/2006/relationships/slide"/><Relationship Id="rId2" Target="../notesMasters/notesMaster1.xml" Type="http://schemas.openxmlformats.org/officeDocument/2006/relationships/notesMaster"/></Relationships>
</file>

<file path=ppt/notesSlides/_rels/notesSlide44.xml.rels><?xml version="1.0" encoding="UTF-8" standalone="yes"?><Relationships xmlns="http://schemas.openxmlformats.org/package/2006/relationships"><Relationship Id="rId1" Target="../slides/slide45.xml" Type="http://schemas.openxmlformats.org/officeDocument/2006/relationships/slide"/><Relationship Id="rId2" Target="../notesMasters/notesMaster1.xml" Type="http://schemas.openxmlformats.org/officeDocument/2006/relationships/notesMaster"/></Relationships>
</file>

<file path=ppt/notesSlides/_rels/notesSlide45.xml.rels><?xml version="1.0" encoding="UTF-8" standalone="yes"?><Relationships xmlns="http://schemas.openxmlformats.org/package/2006/relationships"><Relationship Id="rId1" Target="../slides/slide46.xml" Type="http://schemas.openxmlformats.org/officeDocument/2006/relationships/slide"/><Relationship Id="rId2" Target="../notesMasters/notesMaster1.xml" Type="http://schemas.openxmlformats.org/officeDocument/2006/relationships/notesMaster"/></Relationships>
</file>

<file path=ppt/notesSlides/_rels/notesSlide46.xml.rels><?xml version="1.0" encoding="UTF-8" standalone="yes"?><Relationships xmlns="http://schemas.openxmlformats.org/package/2006/relationships"><Relationship Id="rId1" Target="../slides/slide47.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310946196"/>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786205427"/>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236847539"/>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311915582"/>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980432124"/>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103729042"/>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425774390"/>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900275685"/>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88322827"/>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544441600"/>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106336080"/>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56209890"/>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917129908"/>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049004683"/>
      </p:ext>
    </p:extLst>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335145301"/>
      </p:ext>
    </p:extLst>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661188533"/>
      </p:ext>
    </p:extLst>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928384125"/>
      </p:ext>
    </p:extLst>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132718759"/>
      </p:ext>
    </p:extLst>
  </p:cSld>
  <p:clrMapOvr>
    <a:masterClrMapping/>
  </p:clrMapOvr>
</p:notes>
</file>

<file path=ppt/notesSlides/notesSlide2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747474539"/>
      </p:ext>
    </p:extLst>
  </p:cSld>
  <p:clrMapOvr>
    <a:masterClrMapping/>
  </p:clrMapOvr>
</p:notes>
</file>

<file path=ppt/notesSlides/notesSlide2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609066763"/>
      </p:ext>
    </p:extLst>
  </p:cSld>
  <p:clrMapOvr>
    <a:masterClrMapping/>
  </p:clrMapOvr>
</p:notes>
</file>

<file path=ppt/notesSlides/notesSlide2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068138402"/>
      </p:ext>
    </p:extLst>
  </p:cSld>
  <p:clrMapOvr>
    <a:masterClrMapping/>
  </p:clrMapOvr>
</p:notes>
</file>

<file path=ppt/notesSlides/notesSlide2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369157973"/>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747919491"/>
      </p:ext>
    </p:extLst>
  </p:cSld>
  <p:clrMapOvr>
    <a:masterClrMapping/>
  </p:clrMapOvr>
</p:notes>
</file>

<file path=ppt/notesSlides/notesSlide3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792812579"/>
      </p:ext>
    </p:extLst>
  </p:cSld>
  <p:clrMapOvr>
    <a:masterClrMapping/>
  </p:clrMapOvr>
</p:notes>
</file>

<file path=ppt/notesSlides/notesSlide3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827123948"/>
      </p:ext>
    </p:extLst>
  </p:cSld>
  <p:clrMapOvr>
    <a:masterClrMapping/>
  </p:clrMapOvr>
</p:notes>
</file>

<file path=ppt/notesSlides/notesSlide3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065593388"/>
      </p:ext>
    </p:extLst>
  </p:cSld>
  <p:clrMapOvr>
    <a:masterClrMapping/>
  </p:clrMapOvr>
</p:notes>
</file>

<file path=ppt/notesSlides/notesSlide3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564455470"/>
      </p:ext>
    </p:extLst>
  </p:cSld>
  <p:clrMapOvr>
    <a:masterClrMapping/>
  </p:clrMapOvr>
</p:notes>
</file>

<file path=ppt/notesSlides/notesSlide3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087874782"/>
      </p:ext>
    </p:extLst>
  </p:cSld>
  <p:clrMapOvr>
    <a:masterClrMapping/>
  </p:clrMapOvr>
</p:notes>
</file>

<file path=ppt/notesSlides/notesSlide3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764224689"/>
      </p:ext>
    </p:extLst>
  </p:cSld>
  <p:clrMapOvr>
    <a:masterClrMapping/>
  </p:clrMapOvr>
</p:notes>
</file>

<file path=ppt/notesSlides/notesSlide3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277987760"/>
      </p:ext>
    </p:extLst>
  </p:cSld>
  <p:clrMapOvr>
    <a:masterClrMapping/>
  </p:clrMapOvr>
</p:notes>
</file>

<file path=ppt/notesSlides/notesSlide3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856835949"/>
      </p:ext>
    </p:extLst>
  </p:cSld>
  <p:clrMapOvr>
    <a:masterClrMapping/>
  </p:clrMapOvr>
</p:notes>
</file>

<file path=ppt/notesSlides/notesSlide3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302765989"/>
      </p:ext>
    </p:extLst>
  </p:cSld>
  <p:clrMapOvr>
    <a:masterClrMapping/>
  </p:clrMapOvr>
</p:notes>
</file>

<file path=ppt/notesSlides/notesSlide3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84001601"/>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052670917"/>
      </p:ext>
    </p:extLst>
  </p:cSld>
  <p:clrMapOvr>
    <a:masterClrMapping/>
  </p:clrMapOvr>
</p:notes>
</file>

<file path=ppt/notesSlides/notesSlide4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541547238"/>
      </p:ext>
    </p:extLst>
  </p:cSld>
  <p:clrMapOvr>
    <a:masterClrMapping/>
  </p:clrMapOvr>
</p:notes>
</file>

<file path=ppt/notesSlides/notesSlide4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110332569"/>
      </p:ext>
    </p:extLst>
  </p:cSld>
  <p:clrMapOvr>
    <a:masterClrMapping/>
  </p:clrMapOvr>
</p:notes>
</file>

<file path=ppt/notesSlides/notesSlide4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722949592"/>
      </p:ext>
    </p:extLst>
  </p:cSld>
  <p:clrMapOvr>
    <a:masterClrMapping/>
  </p:clrMapOvr>
</p:notes>
</file>

<file path=ppt/notesSlides/notesSlide4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396037095"/>
      </p:ext>
    </p:extLst>
  </p:cSld>
  <p:clrMapOvr>
    <a:masterClrMapping/>
  </p:clrMapOvr>
</p:notes>
</file>

<file path=ppt/notesSlides/notesSlide4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162674986"/>
      </p:ext>
    </p:extLst>
  </p:cSld>
  <p:clrMapOvr>
    <a:masterClrMapping/>
  </p:clrMapOvr>
</p:notes>
</file>

<file path=ppt/notesSlides/notesSlide4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915274003"/>
      </p:ext>
    </p:extLst>
  </p:cSld>
  <p:clrMapOvr>
    <a:masterClrMapping/>
  </p:clrMapOvr>
</p:notes>
</file>

<file path=ppt/notesSlides/notesSlide4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453497250"/>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463675770"/>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127761636"/>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35980003"/>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948416138"/>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646348484"/>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标题幻灯片">
    <p:spTree>
      <p:nvGrpSpPr>
        <p:cNvPr id="1" name=""/>
        <p:cNvGrpSpPr/>
        <p:nvPr/>
      </p:nvGrpSpPr>
      <p:grpSpPr>
        <a:xfrm>
          <a:off x="0" y="0"/>
          <a:ext cx="0" cy="0"/>
        </a:xfrm>
      </p:grpSpPr>
    </p:spTree>
    <p:extLst>
      <p:ext uri="{BB962C8B-B14F-4D97-AF65-F5344CB8AC3E}">
        <p14:creationId val="65470877"/>
      </p:ext>
    </p:extLst>
  </p:cSld>
  <p:clrMapOvr>
    <a:masterClrMapping/>
  </p:clrMapOvr>
  <mc:AlternateContent>
    <mc:Choice Requires="p14">
      <p:transition spd="slow" p14:dur="1500">
        <p:random/>
      </p:transition>
    </mc:Choice>
    <mc:Fallback>
      <p:transition spd="slow">
        <p:random/>
      </p:transition>
    </mc:Fallback>
  </mc:AlternateContent>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2020/8/27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423332249"/>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2020/8/27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622536621"/>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2020/8/27</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233452158"/>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2020/8/27</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508779472"/>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2020/8/27</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170923840"/>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2020/8/27</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435029808"/>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2020/8/27</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83731415"/>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2020/8/27</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777784913"/>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2020/8/27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991061488"/>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2020/8/27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525169758"/>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标题和内容">
    <p:bg>
      <p:bgPr>
        <a:solidFill>
          <a:srgbClr val="EEF2FE"/>
        </a:solidFill>
        <a:effectLst/>
      </p:bgPr>
    </p:bg>
    <p:spTree>
      <p:nvGrpSpPr>
        <p:cNvPr id="1" name=""/>
        <p:cNvGrpSpPr/>
        <p:nvPr/>
      </p:nvGrpSpPr>
      <p:grpSpPr>
        <a:xfrm>
          <a:off x="0" y="0"/>
          <a:ext cx="0" cy="0"/>
        </a:xfrm>
      </p:grpSpPr>
    </p:spTree>
    <p:extLst>
      <p:ext uri="{BB962C8B-B14F-4D97-AF65-F5344CB8AC3E}">
        <p14:creationId val="3610766584"/>
      </p:ext>
    </p:extLst>
  </p:cSld>
  <p:clrMapOvr>
    <a:masterClrMapping/>
  </p:clrMapOvr>
  <mc:AlternateContent>
    <mc:Choice Requires="p14">
      <p:transition spd="slow" p14:dur="1500">
        <p:random/>
      </p:transition>
    </mc:Choice>
    <mc:Fallback>
      <p:transition spd="slow">
        <p:random/>
      </p:transition>
    </mc:Fallback>
  </mc:AlternateContent>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节标题">
    <p:spTree>
      <p:nvGrpSpPr>
        <p:cNvPr id="1" name=""/>
        <p:cNvGrpSpPr/>
        <p:nvPr/>
      </p:nvGrpSpPr>
      <p:grpSpPr>
        <a:xfrm>
          <a:off x="0" y="0"/>
          <a:ext cx="0" cy="0"/>
        </a:xfrm>
      </p:grpSpPr>
    </p:spTree>
    <p:extLst>
      <p:ext uri="{BB962C8B-B14F-4D97-AF65-F5344CB8AC3E}">
        <p14:creationId val="604837671"/>
      </p:ext>
    </p:extLst>
  </p:cSld>
  <p:clrMapOvr>
    <a:masterClrMapping/>
  </p:clrMapOvr>
  <mc:AlternateContent>
    <mc:Choice Requires="p14">
      <p:transition spd="slow" p14:dur="1500">
        <p:random/>
      </p:transition>
    </mc:Choice>
    <mc:Fallback>
      <p:transition spd="slow">
        <p:random/>
      </p:transition>
    </mc:Fallback>
  </mc:AlternateContent>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第一章幻灯片">
    <p:spTree>
      <p:nvGrpSpPr>
        <p:cNvPr id="1" name=""/>
        <p:cNvGrpSpPr/>
        <p:nvPr/>
      </p:nvGrpSpPr>
      <p:grpSpPr>
        <a:xfrm>
          <a:off x="0" y="0"/>
          <a:ext cx="0" cy="0"/>
        </a:xfrm>
      </p:grpSpPr>
      <p:sp>
        <p:nvSpPr>
          <p:cNvPr id="10" name="椭圆 9">
            <a:extLst>
              <a:ext uri="{FF2B5EF4-FFF2-40B4-BE49-F238E27FC236}">
                <a16:creationId xmlns:a16="http://schemas.microsoft.com/office/drawing/2014/main" id="{763DF2E0-DBE9-4B4C-9D67-FA16011E7D05}"/>
              </a:ext>
            </a:extLst>
          </p:cNvPr>
          <p:cNvSpPr/>
          <p:nvPr userDrawn="1"/>
        </p:nvSpPr>
        <p:spPr bwMode="auto">
          <a:xfrm flipH="1">
            <a:off x="2252362" y="228873"/>
            <a:ext cx="682032" cy="507206"/>
          </a:xfrm>
          <a:prstGeom prst="ellipse">
            <a:avLst/>
          </a:prstGeom>
          <a:solidFill>
            <a:srgbClr val="01ACB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400">
              <a:cs typeface="+mn-ea"/>
              <a:sym typeface="+mn-lt"/>
            </a:endParaRPr>
          </a:p>
        </p:txBody>
      </p:sp>
      <p:sp>
        <p:nvSpPr>
          <p:cNvPr id="9" name="矩形 8">
            <a:extLst>
              <a:ext uri="{FF2B5EF4-FFF2-40B4-BE49-F238E27FC236}">
                <a16:creationId xmlns:a16="http://schemas.microsoft.com/office/drawing/2014/main" id="{B6E488F0-9050-4CE6-9A83-D375FBB39005}"/>
              </a:ext>
            </a:extLst>
          </p:cNvPr>
          <p:cNvSpPr/>
          <p:nvPr/>
        </p:nvSpPr>
        <p:spPr bwMode="auto">
          <a:xfrm flipH="1">
            <a:off x="0" y="228873"/>
            <a:ext cx="2643447" cy="507206"/>
          </a:xfrm>
          <a:prstGeom prst="rect">
            <a:avLst/>
          </a:prstGeom>
          <a:solidFill>
            <a:srgbClr val="01ACB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1400" b="1">
                <a:latin typeface="微软雅黑" panose="020b0503020204020204" pitchFamily="34" charset="-122"/>
                <a:ea typeface="微软雅黑" panose="020b0503020204020204" pitchFamily="34" charset="-122"/>
              </a:rPr>
              <a:t>第一章：为什么需要压力管理</a:t>
            </a:r>
            <a:endParaRPr lang="zh-CN" altLang="en-US" sz="1400" b="1">
              <a:latin typeface="微软雅黑" panose="020b0503020204020204" pitchFamily="34" charset="-122"/>
              <a:ea typeface="微软雅黑" panose="020b0503020204020204" pitchFamily="34" charset="-122"/>
              <a:cs typeface="+mn-ea"/>
              <a:sym typeface="+mn-lt"/>
            </a:endParaRPr>
          </a:p>
        </p:txBody>
      </p:sp>
    </p:spTree>
    <p:extLst>
      <p:ext uri="{BB962C8B-B14F-4D97-AF65-F5344CB8AC3E}">
        <p14:creationId val="2441347328"/>
      </p:ext>
    </p:extLst>
  </p:cSld>
  <p:clrMapOvr>
    <a:masterClrMapping/>
  </p:clrMapOvr>
  <mc:AlternateContent>
    <mc:Choice Requires="p14">
      <p:transition spd="slow" p14:dur="1500">
        <p:random/>
      </p:transition>
    </mc:Choice>
    <mc:Fallback>
      <p:transition spd="slow">
        <p:random/>
      </p:transition>
    </mc:Fallback>
  </mc:AlternateContent>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第二章幻灯片">
    <p:spTree>
      <p:nvGrpSpPr>
        <p:cNvPr id="1" name=""/>
        <p:cNvGrpSpPr/>
        <p:nvPr/>
      </p:nvGrpSpPr>
      <p:grpSpPr>
        <a:xfrm>
          <a:off x="0" y="0"/>
          <a:ext cx="0" cy="0"/>
        </a:xfrm>
      </p:grpSpPr>
      <p:sp>
        <p:nvSpPr>
          <p:cNvPr id="6" name="椭圆 5">
            <a:extLst>
              <a:ext uri="{FF2B5EF4-FFF2-40B4-BE49-F238E27FC236}">
                <a16:creationId xmlns:a16="http://schemas.microsoft.com/office/drawing/2014/main" id="{DB674DE4-2F9A-4FCA-9352-916EE6C8143B}"/>
              </a:ext>
            </a:extLst>
          </p:cNvPr>
          <p:cNvSpPr/>
          <p:nvPr userDrawn="1"/>
        </p:nvSpPr>
        <p:spPr bwMode="auto">
          <a:xfrm flipH="1">
            <a:off x="2252362" y="228873"/>
            <a:ext cx="682032" cy="507206"/>
          </a:xfrm>
          <a:prstGeom prst="ellipse">
            <a:avLst/>
          </a:prstGeom>
          <a:solidFill>
            <a:srgbClr val="01ACB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400">
              <a:cs typeface="+mn-ea"/>
              <a:sym typeface="+mn-lt"/>
            </a:endParaRPr>
          </a:p>
        </p:txBody>
      </p:sp>
      <p:sp>
        <p:nvSpPr>
          <p:cNvPr id="7" name="矩形 6">
            <a:extLst>
              <a:ext uri="{FF2B5EF4-FFF2-40B4-BE49-F238E27FC236}">
                <a16:creationId xmlns:a16="http://schemas.microsoft.com/office/drawing/2014/main" id="{13F24591-F8E7-4879-94AC-77AC347D0D43}"/>
              </a:ext>
            </a:extLst>
          </p:cNvPr>
          <p:cNvSpPr/>
          <p:nvPr userDrawn="1"/>
        </p:nvSpPr>
        <p:spPr bwMode="auto">
          <a:xfrm flipH="1">
            <a:off x="0" y="228873"/>
            <a:ext cx="2643447" cy="507206"/>
          </a:xfrm>
          <a:prstGeom prst="rect">
            <a:avLst/>
          </a:prstGeom>
          <a:solidFill>
            <a:srgbClr val="01ACB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1400" b="1">
                <a:latin typeface="微软雅黑" panose="020b0503020204020204" pitchFamily="34" charset="-122"/>
                <a:ea typeface="微软雅黑" panose="020b0503020204020204" pitchFamily="34" charset="-122"/>
              </a:rPr>
              <a:t>第二章：压力管理知识概述</a:t>
            </a:r>
            <a:endParaRPr lang="zh-CN" altLang="en-US" sz="1400" b="1">
              <a:latin typeface="微软雅黑" panose="020b0503020204020204" pitchFamily="34" charset="-122"/>
              <a:ea typeface="微软雅黑" panose="020b0503020204020204" pitchFamily="34" charset="-122"/>
              <a:cs typeface="+mn-ea"/>
              <a:sym typeface="+mn-lt"/>
            </a:endParaRPr>
          </a:p>
        </p:txBody>
      </p:sp>
    </p:spTree>
    <p:extLst>
      <p:ext uri="{BB962C8B-B14F-4D97-AF65-F5344CB8AC3E}">
        <p14:creationId val="2709955463"/>
      </p:ext>
    </p:extLst>
  </p:cSld>
  <p:clrMapOvr>
    <a:masterClrMapping/>
  </p:clrMapOvr>
  <mc:AlternateContent>
    <mc:Choice Requires="p14">
      <p:transition spd="slow" p14:dur="1500">
        <p:random/>
      </p:transition>
    </mc:Choice>
    <mc:Fallback>
      <p:transition spd="slow">
        <p:random/>
      </p:transition>
    </mc:Fallback>
  </mc:AlternateContent>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第三章幻灯片">
    <p:spTree>
      <p:nvGrpSpPr>
        <p:cNvPr id="1" name=""/>
        <p:cNvGrpSpPr/>
        <p:nvPr/>
      </p:nvGrpSpPr>
      <p:grpSpPr>
        <a:xfrm>
          <a:off x="0" y="0"/>
          <a:ext cx="0" cy="0"/>
        </a:xfrm>
      </p:grpSpPr>
      <p:sp>
        <p:nvSpPr>
          <p:cNvPr id="6" name="椭圆 5">
            <a:extLst>
              <a:ext uri="{FF2B5EF4-FFF2-40B4-BE49-F238E27FC236}">
                <a16:creationId xmlns:a16="http://schemas.microsoft.com/office/drawing/2014/main" id="{562B93C9-726A-47D8-A47E-B1398AF3BE7E}"/>
              </a:ext>
            </a:extLst>
          </p:cNvPr>
          <p:cNvSpPr/>
          <p:nvPr userDrawn="1"/>
        </p:nvSpPr>
        <p:spPr bwMode="auto">
          <a:xfrm flipH="1">
            <a:off x="2252362" y="228873"/>
            <a:ext cx="682032" cy="507206"/>
          </a:xfrm>
          <a:prstGeom prst="ellipse">
            <a:avLst/>
          </a:prstGeom>
          <a:solidFill>
            <a:srgbClr val="01ACB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400">
              <a:cs typeface="+mn-ea"/>
              <a:sym typeface="+mn-lt"/>
            </a:endParaRPr>
          </a:p>
        </p:txBody>
      </p:sp>
      <p:sp>
        <p:nvSpPr>
          <p:cNvPr id="7" name="矩形 6">
            <a:extLst>
              <a:ext uri="{FF2B5EF4-FFF2-40B4-BE49-F238E27FC236}">
                <a16:creationId xmlns:a16="http://schemas.microsoft.com/office/drawing/2014/main" id="{D0D6C7D3-B23D-4775-B200-371D89347CCE}"/>
              </a:ext>
            </a:extLst>
          </p:cNvPr>
          <p:cNvSpPr/>
          <p:nvPr userDrawn="1"/>
        </p:nvSpPr>
        <p:spPr bwMode="auto">
          <a:xfrm flipH="1">
            <a:off x="0" y="228873"/>
            <a:ext cx="2643447" cy="507206"/>
          </a:xfrm>
          <a:prstGeom prst="rect">
            <a:avLst/>
          </a:prstGeom>
          <a:solidFill>
            <a:srgbClr val="01ACB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1400" b="1">
                <a:latin typeface="微软雅黑" panose="020b0503020204020204" pitchFamily="34" charset="-122"/>
                <a:ea typeface="微软雅黑" panose="020b0503020204020204" pitchFamily="34" charset="-122"/>
              </a:rPr>
              <a:t>第三章：如何进行压力管理</a:t>
            </a:r>
            <a:endParaRPr lang="zh-CN" altLang="en-US" sz="1400" b="1">
              <a:latin typeface="微软雅黑" panose="020b0503020204020204" pitchFamily="34" charset="-122"/>
              <a:ea typeface="微软雅黑" panose="020b0503020204020204" pitchFamily="34" charset="-122"/>
              <a:cs typeface="+mn-ea"/>
              <a:sym typeface="+mn-lt"/>
            </a:endParaRPr>
          </a:p>
        </p:txBody>
      </p:sp>
    </p:spTree>
    <p:extLst>
      <p:ext uri="{BB962C8B-B14F-4D97-AF65-F5344CB8AC3E}">
        <p14:creationId val="405499118"/>
      </p:ext>
    </p:extLst>
  </p:cSld>
  <p:clrMapOvr>
    <a:masterClrMapping/>
  </p:clrMapOvr>
  <mc:AlternateContent>
    <mc:Choice Requires="p14">
      <p:transition spd="slow" p14:dur="1500">
        <p:random/>
      </p:transition>
    </mc:Choice>
    <mc:Fallback>
      <p:transition spd="slow">
        <p:random/>
      </p:transition>
    </mc:Fallback>
  </mc:AlternateContent>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第四章幻灯片">
    <p:spTree>
      <p:nvGrpSpPr>
        <p:cNvPr id="1" name=""/>
        <p:cNvGrpSpPr/>
        <p:nvPr/>
      </p:nvGrpSpPr>
      <p:grpSpPr>
        <a:xfrm>
          <a:off x="0" y="0"/>
          <a:ext cx="0" cy="0"/>
        </a:xfrm>
      </p:grpSpPr>
      <p:sp>
        <p:nvSpPr>
          <p:cNvPr id="6" name="椭圆 5">
            <a:extLst>
              <a:ext uri="{FF2B5EF4-FFF2-40B4-BE49-F238E27FC236}">
                <a16:creationId xmlns:a16="http://schemas.microsoft.com/office/drawing/2014/main" id="{27929EC4-CAA7-455D-BE2C-F7085AE3F34A}"/>
              </a:ext>
            </a:extLst>
          </p:cNvPr>
          <p:cNvSpPr/>
          <p:nvPr userDrawn="1"/>
        </p:nvSpPr>
        <p:spPr bwMode="auto">
          <a:xfrm flipH="1">
            <a:off x="2252362" y="228873"/>
            <a:ext cx="682032" cy="507206"/>
          </a:xfrm>
          <a:prstGeom prst="ellipse">
            <a:avLst/>
          </a:prstGeom>
          <a:solidFill>
            <a:srgbClr val="01ACB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400">
              <a:cs typeface="+mn-ea"/>
              <a:sym typeface="+mn-lt"/>
            </a:endParaRPr>
          </a:p>
        </p:txBody>
      </p:sp>
      <p:sp>
        <p:nvSpPr>
          <p:cNvPr id="7" name="矩形 6">
            <a:extLst>
              <a:ext uri="{FF2B5EF4-FFF2-40B4-BE49-F238E27FC236}">
                <a16:creationId xmlns:a16="http://schemas.microsoft.com/office/drawing/2014/main" id="{D762A871-6B94-4313-902C-BCA5D5D4F863}"/>
              </a:ext>
            </a:extLst>
          </p:cNvPr>
          <p:cNvSpPr/>
          <p:nvPr userDrawn="1"/>
        </p:nvSpPr>
        <p:spPr bwMode="auto">
          <a:xfrm flipH="1">
            <a:off x="0" y="228873"/>
            <a:ext cx="2643447" cy="507206"/>
          </a:xfrm>
          <a:prstGeom prst="rect">
            <a:avLst/>
          </a:prstGeom>
          <a:solidFill>
            <a:srgbClr val="01ACB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1400" b="1">
                <a:latin typeface="微软雅黑" panose="020b0503020204020204" pitchFamily="34" charset="-122"/>
                <a:ea typeface="微软雅黑" panose="020b0503020204020204" pitchFamily="34" charset="-122"/>
              </a:rPr>
              <a:t>第四章：组织压力管理概述</a:t>
            </a:r>
            <a:endParaRPr lang="zh-CN" altLang="en-US" sz="1400" b="1">
              <a:latin typeface="微软雅黑" panose="020b0503020204020204" pitchFamily="34" charset="-122"/>
              <a:ea typeface="微软雅黑" panose="020b0503020204020204" pitchFamily="34" charset="-122"/>
              <a:cs typeface="+mn-ea"/>
              <a:sym typeface="+mn-lt"/>
            </a:endParaRPr>
          </a:p>
        </p:txBody>
      </p:sp>
    </p:spTree>
    <p:extLst>
      <p:ext uri="{BB962C8B-B14F-4D97-AF65-F5344CB8AC3E}">
        <p14:creationId val="1817630018"/>
      </p:ext>
    </p:extLst>
  </p:cSld>
  <p:clrMapOvr>
    <a:masterClrMapping/>
  </p:clrMapOvr>
  <mc:AlternateContent>
    <mc:Choice Requires="p14">
      <p:transition spd="slow" p14:dur="1500">
        <p:random/>
      </p:transition>
    </mc:Choice>
    <mc:Fallback>
      <p:transition spd="slow">
        <p:random/>
      </p:transition>
    </mc:Fallback>
  </mc:AlternateContent>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自定义版式">
    <p:spTree>
      <p:nvGrpSpPr>
        <p:cNvPr id="1" name=""/>
        <p:cNvGrpSpPr/>
        <p:nvPr/>
      </p:nvGrpSpPr>
      <p:grpSpPr>
        <a:xfrm>
          <a:off x="0" y="0"/>
          <a:ext cx="0" cy="0"/>
        </a:xfrm>
      </p:grpSpPr>
      <p:sp>
        <p:nvSpPr>
          <p:cNvPr id="3" name="矩形 2">
            <a:extLst>
              <a:ext uri="{FF2B5EF4-FFF2-40B4-BE49-F238E27FC236}">
                <a16:creationId xmlns:a16="http://schemas.microsoft.com/office/drawing/2014/main" id="{D1C7677A-0421-405B-B27C-0BEB558EB1CE}"/>
              </a:ext>
            </a:extLst>
          </p:cNvPr>
          <p:cNvSpPr/>
          <p:nvPr userDrawn="1"/>
        </p:nvSpPr>
        <p:spPr>
          <a:xfrm>
            <a:off x="3048000" y="2576299"/>
            <a:ext cx="6096000" cy="179216"/>
          </a:xfrm>
          <a:prstGeom prst="rect">
            <a:avLst/>
          </a:prstGeom>
        </p:spPr>
        <p:txBody>
          <a:bodyPr>
            <a:spAutoFit/>
          </a:bodyPr>
          <a:lstStyle/>
          <a:p>
            <a:pPr algn="just">
              <a:lnSpc>
                <a:spcPct val="150000"/>
              </a:lnSpc>
            </a:pPr>
            <a:r>
              <a:rPr lang="zh-CN" altLang="en-US" sz="200">
                <a:solidFill>
                  <a:schemeClr val="bg1"/>
                </a:solidFill>
                <a:latin typeface="微软雅黑" panose="020b0503020204020204" pitchFamily="34" charset="-122"/>
                <a:ea typeface="微软雅黑" panose="020b0503020204020204" pitchFamily="34" charset="-122"/>
              </a:rPr>
              <a:t>感谢您下载平台上提供的</a:t>
            </a:r>
            <a:r>
              <a:rPr lang="en-US" altLang="zh-CN" sz="200">
                <a:solidFill>
                  <a:schemeClr val="bg1"/>
                </a:solidFill>
                <a:latin typeface="微软雅黑" panose="020b0503020204020204" pitchFamily="34" charset="-122"/>
                <a:ea typeface="微软雅黑" panose="020b0503020204020204" pitchFamily="34" charset="-122"/>
              </a:rPr>
              <a:t>PPT</a:t>
            </a:r>
            <a:r>
              <a:rPr lang="zh-CN" altLang="en-US" sz="200">
                <a:solidFill>
                  <a:schemeClr val="bg1"/>
                </a:solidFill>
                <a:latin typeface="微软雅黑" panose="020b0503020204020204" pitchFamily="34" charset="-122"/>
                <a:ea typeface="微软雅黑" panose="020b0503020204020204" pitchFamily="34" charset="-122"/>
              </a:rPr>
              <a:t>作品，为了您和熊猫办公以及原创作者的利益，请勿复制、传播、销售，否则将承担法律责任！熊猫办公将对作品进行维权，按照传播下载次数进行十倍的索取赔偿！</a:t>
            </a:r>
            <a:endParaRPr lang="en-US" altLang="zh-CN" sz="200">
              <a:solidFill>
                <a:schemeClr val="bg1"/>
              </a:solidFill>
              <a:latin typeface="微软雅黑" panose="020b0503020204020204" pitchFamily="34" charset="-122"/>
              <a:ea typeface="微软雅黑" panose="020b0503020204020204" pitchFamily="34" charset="-122"/>
            </a:endParaRPr>
          </a:p>
          <a:p>
            <a:pPr algn="just">
              <a:lnSpc>
                <a:spcPct val="150000"/>
              </a:lnSpc>
            </a:pPr>
            <a:r>
              <a:rPr lang="en-US" altLang="zh-CN" sz="200">
                <a:solidFill>
                  <a:schemeClr val="bg1"/>
                </a:solidFill>
                <a:latin typeface="微软雅黑" panose="020b0503020204020204" pitchFamily="34" charset="-122"/>
                <a:ea typeface="微软雅黑" panose="020b0503020204020204" pitchFamily="34" charset="-122"/>
              </a:rPr>
              <a:t>www.tukuppt.com</a:t>
            </a:r>
          </a:p>
        </p:txBody>
      </p:sp>
    </p:spTree>
    <p:extLst>
      <p:ext uri="{BB962C8B-B14F-4D97-AF65-F5344CB8AC3E}">
        <p14:creationId val="207977408"/>
      </p:ext>
    </p:extLst>
  </p:cSld>
  <p:clrMapOvr>
    <a:masterClrMapping/>
  </p:clrMapOvr>
  <mc:AlternateContent>
    <mc:Choice Requires="p14">
      <p:transition spd="slow" p14:dur="1500">
        <p:random/>
      </p:transition>
    </mc:Choice>
    <mc:Fallback>
      <p:transition spd="slow">
        <p:random/>
      </p:transition>
    </mc:Fallback>
  </mc:AlternateContent>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2020/8/27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230756957"/>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media/image1.png" Type="http://schemas.openxmlformats.org/officeDocument/2006/relationships/image"/></Relationships>
</file>

<file path=ppt/slideMasters/_rels/slideMaster2.xml.rels><?xml version="1.0" encoding="UTF-8" standalone="yes"?><Relationships xmlns="http://schemas.openxmlformats.org/package/2006/relationships"><Relationship Id="rId1" Target="../slideLayouts/slideLayout9.xml" Type="http://schemas.openxmlformats.org/officeDocument/2006/relationships/slideLayout"/><Relationship Id="rId10" Target="../slideLayouts/slideLayout18.xml" Type="http://schemas.openxmlformats.org/officeDocument/2006/relationships/slideLayout"/><Relationship Id="rId11" Target="../slideLayouts/slideLayout19.xml" Type="http://schemas.openxmlformats.org/officeDocument/2006/relationships/slideLayout"/><Relationship Id="rId12" Target="../theme/theme2.xml" Type="http://schemas.openxmlformats.org/officeDocument/2006/relationships/theme"/><Relationship Id="rId2" Target="../slideLayouts/slideLayout10.xml" Type="http://schemas.openxmlformats.org/officeDocument/2006/relationships/slideLayout"/><Relationship Id="rId3" Target="../slideLayouts/slideLayout11.xml" Type="http://schemas.openxmlformats.org/officeDocument/2006/relationships/slideLayout"/><Relationship Id="rId4" Target="../slideLayouts/slideLayout12.xml" Type="http://schemas.openxmlformats.org/officeDocument/2006/relationships/slideLayout"/><Relationship Id="rId5" Target="../slideLayouts/slideLayout13.xml" Type="http://schemas.openxmlformats.org/officeDocument/2006/relationships/slideLayout"/><Relationship Id="rId6" Target="../slideLayouts/slideLayout14.xml" Type="http://schemas.openxmlformats.org/officeDocument/2006/relationships/slideLayout"/><Relationship Id="rId7" Target="../slideLayouts/slideLayout15.xml" Type="http://schemas.openxmlformats.org/officeDocument/2006/relationships/slideLayout"/><Relationship Id="rId8" Target="../slideLayouts/slideLayout16.xml" Type="http://schemas.openxmlformats.org/officeDocument/2006/relationships/slideLayout"/><Relationship Id="rId9" Target="../slideLayouts/slideLayout17.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pic>
        <p:nvPicPr>
          <p:cNvPr id="7" name="图片 6">
            <a:extLst>
              <a:ext uri="{FF2B5EF4-FFF2-40B4-BE49-F238E27FC236}">
                <a16:creationId xmlns:a16="http://schemas.microsoft.com/office/drawing/2014/main" id="{0B37329D-ABEC-427C-8034-89DA8957B0CE}"/>
              </a:ext>
            </a:extLst>
          </p:cNvPr>
          <p:cNvPicPr>
            <a:picLocks noChangeAspect="1"/>
          </p:cNvPicPr>
          <p:nvPr userDrawn="1"/>
        </p:nvPicPr>
        <p:blipFill>
          <a:blip r:embed="rId9">
            <a:extLst>
              <a:ext uri="{28A0092B-C50C-407E-A947-70E740481C1C}">
                <a14:useLocalDpi val="0"/>
              </a:ext>
            </a:extLst>
          </a:blip>
          <a:stretch>
            <a:fillRect/>
          </a:stretch>
        </p:blipFill>
        <p:spPr>
          <a:xfrm>
            <a:off x="1143" y="0"/>
            <a:ext cx="12188952" cy="6858000"/>
          </a:xfrm>
          <a:prstGeom prst="rect">
            <a:avLst/>
          </a:prstGeom>
        </p:spPr>
      </p:pic>
    </p:spTree>
    <p:extLst>
      <p:ext uri="{BB962C8B-B14F-4D97-AF65-F5344CB8AC3E}">
        <p14:creationId val="24184156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mc:AlternateContent>
    <mc:Choice Requires="p14">
      <p:transition spd="slow" p14:dur="1500">
        <p:random/>
      </p:transition>
    </mc:Choice>
    <mc:Fallback>
      <p:transition spd="slow">
        <p:random/>
      </p:transition>
    </mc:Fallback>
  </mc:AlternateConten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2020/8/27</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819626475"/>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1.xml" Type="http://schemas.openxmlformats.org/officeDocument/2006/relationships/notesSlide"/><Relationship Id="rId3" Target="../media/image2.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9.xml" Type="http://schemas.openxmlformats.org/officeDocument/2006/relationships/notesSlide"/><Relationship Id="rId3" Target="../media/image8.png" Type="http://schemas.openxmlformats.org/officeDocument/2006/relationships/image"/><Relationship Id="rId4" Target="../media/image9.png" Type="http://schemas.openxmlformats.org/officeDocument/2006/relationships/image"/><Relationship Id="rId5" Target="../media/image10.png" Type="http://schemas.openxmlformats.org/officeDocument/2006/relationships/image"/><Relationship Id="rId6" Target="../media/image11.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10.xml" Type="http://schemas.openxmlformats.org/officeDocument/2006/relationships/notesSlide"/><Relationship Id="rId3" Target="../media/image12.png" Type="http://schemas.openxmlformats.org/officeDocument/2006/relationships/image"/><Relationship Id="rId4" Target="../media/image13.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11.xml" Type="http://schemas.openxmlformats.org/officeDocument/2006/relationships/notesSlide"/><Relationship Id="rId3" Target="../media/image14.jpeg" Type="http://schemas.openxmlformats.org/officeDocument/2006/relationships/image"/><Relationship Id="rId4" Target="../media/image15.png" Type="http://schemas.openxmlformats.org/officeDocument/2006/relationships/image"/><Relationship Id="rId5" Target="../media/image16.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12.xml" Type="http://schemas.openxmlformats.org/officeDocument/2006/relationships/notesSlide"/><Relationship Id="rId3" Target="../media/image17.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13.xml" Type="http://schemas.openxmlformats.org/officeDocument/2006/relationships/notesSlide"/></Relationships>
</file>

<file path=ppt/slides/_rels/slide15.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14.xml" Type="http://schemas.openxmlformats.org/officeDocument/2006/relationships/notesSlide"/></Relationships>
</file>

<file path=ppt/slides/_rels/slide16.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15.xml" Type="http://schemas.openxmlformats.org/officeDocument/2006/relationships/notesSlide"/></Relationships>
</file>

<file path=ppt/slides/_rels/slide17.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6.xml" Type="http://schemas.openxmlformats.org/officeDocument/2006/relationships/notesSlide"/></Relationships>
</file>

<file path=ppt/slides/_rels/slide18.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17.xml" Type="http://schemas.openxmlformats.org/officeDocument/2006/relationships/notesSlide"/><Relationship Id="rId3" Target="../media/image18.png" Type="http://schemas.openxmlformats.org/officeDocument/2006/relationships/image"/><Relationship Id="rId4" Target="../media/image19.pn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18.xml" Type="http://schemas.openxmlformats.org/officeDocument/2006/relationships/notesSlide"/><Relationship Id="rId3" Target="../media/image20.jpeg" Type="http://schemas.openxmlformats.org/officeDocument/2006/relationships/image"/><Relationship Id="rId4" Target="../media/image21.jpeg" Type="http://schemas.openxmlformats.org/officeDocument/2006/relationships/image"/><Relationship Id="rId5" Target="../media/image22.jpe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xml" Type="http://schemas.openxmlformats.org/officeDocument/2006/relationships/notesSlide"/></Relationships>
</file>

<file path=ppt/slides/_rels/slide20.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19.xml" Type="http://schemas.openxmlformats.org/officeDocument/2006/relationships/notesSlide"/><Relationship Id="rId3" Target="../media/image23.pn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20.xml" Type="http://schemas.openxmlformats.org/officeDocument/2006/relationships/notesSlide"/><Relationship Id="rId3" Target="../media/image24.pn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21.xml" Type="http://schemas.openxmlformats.org/officeDocument/2006/relationships/notesSlide"/><Relationship Id="rId3" Target="../media/image25.jpe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22.xml" Type="http://schemas.openxmlformats.org/officeDocument/2006/relationships/notesSlide"/><Relationship Id="rId3" Target="../media/image26.jpe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23.xml" Type="http://schemas.openxmlformats.org/officeDocument/2006/relationships/notesSlide"/><Relationship Id="rId3" Target="../media/image27.pn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24.xml" Type="http://schemas.openxmlformats.org/officeDocument/2006/relationships/notesSlide"/><Relationship Id="rId3" Target="../media/image28.jpe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25.xml" Type="http://schemas.openxmlformats.org/officeDocument/2006/relationships/notesSlide"/><Relationship Id="rId3" Target="../media/image29.jpeg" Type="http://schemas.openxmlformats.org/officeDocument/2006/relationships/image"/></Relationships>
</file>

<file path=ppt/slides/_rels/slide27.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26.xml" Type="http://schemas.openxmlformats.org/officeDocument/2006/relationships/notesSlide"/><Relationship Id="rId3" Target="../media/image30.png" Type="http://schemas.openxmlformats.org/officeDocument/2006/relationships/image"/></Relationships>
</file>

<file path=ppt/slides/_rels/slide28.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27.xml" Type="http://schemas.openxmlformats.org/officeDocument/2006/relationships/notesSlide"/><Relationship Id="rId3" Target="../media/image31.png" Type="http://schemas.openxmlformats.org/officeDocument/2006/relationships/image"/></Relationships>
</file>

<file path=ppt/slides/_rels/slide29.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28.xml" Type="http://schemas.openxmlformats.org/officeDocument/2006/relationships/notesSlide"/><Relationship Id="rId3" Target="../diagrams/drawing1.xml" Type="http://schemas.microsoft.com/office/2007/relationships/diagramDrawing"/><Relationship Id="rId4" Target="../diagrams/data1.xml" Type="http://schemas.openxmlformats.org/officeDocument/2006/relationships/diagramData"/><Relationship Id="rId5" Target="../diagrams/layout1.xml" Type="http://schemas.openxmlformats.org/officeDocument/2006/relationships/diagramLayout"/><Relationship Id="rId6" Target="../diagrams/quickStyle1.xml" Type="http://schemas.openxmlformats.org/officeDocument/2006/relationships/diagramQuickStyle"/><Relationship Id="rId7" Target="../diagrams/colors1.xml" Type="http://schemas.openxmlformats.org/officeDocument/2006/relationships/diagramColors"/></Relationships>
</file>

<file path=ppt/slides/_rels/slide3.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3.xml" Type="http://schemas.openxmlformats.org/officeDocument/2006/relationships/notesSlide"/></Relationships>
</file>

<file path=ppt/slides/_rels/slide30.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29.xml" Type="http://schemas.openxmlformats.org/officeDocument/2006/relationships/notesSlide"/><Relationship Id="rId3" Target="../media/image32.jpeg" Type="http://schemas.openxmlformats.org/officeDocument/2006/relationships/image"/></Relationships>
</file>

<file path=ppt/slides/_rels/slide31.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30.xml" Type="http://schemas.openxmlformats.org/officeDocument/2006/relationships/notesSlide"/><Relationship Id="rId3" Target="../media/image33.png" Type="http://schemas.openxmlformats.org/officeDocument/2006/relationships/image"/></Relationships>
</file>

<file path=ppt/slides/_rels/slide32.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31.xml" Type="http://schemas.openxmlformats.org/officeDocument/2006/relationships/notesSlide"/><Relationship Id="rId3" Target="../media/image34.jpeg" Type="http://schemas.openxmlformats.org/officeDocument/2006/relationships/image"/></Relationships>
</file>

<file path=ppt/slides/_rels/slide33.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32.xml" Type="http://schemas.openxmlformats.org/officeDocument/2006/relationships/notesSlide"/><Relationship Id="rId3" Target="../media/image35.jpeg" Type="http://schemas.openxmlformats.org/officeDocument/2006/relationships/image"/></Relationships>
</file>

<file path=ppt/slides/_rels/slide34.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33.xml" Type="http://schemas.openxmlformats.org/officeDocument/2006/relationships/notesSlide"/><Relationship Id="rId3" Target="../media/image36.png" Type="http://schemas.openxmlformats.org/officeDocument/2006/relationships/image"/></Relationships>
</file>

<file path=ppt/slides/_rels/slide35.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34.xml" Type="http://schemas.openxmlformats.org/officeDocument/2006/relationships/notesSlide"/><Relationship Id="rId3" Target="../media/image37.jpeg" Type="http://schemas.openxmlformats.org/officeDocument/2006/relationships/image"/></Relationships>
</file>

<file path=ppt/slides/_rels/slide36.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35.xml" Type="http://schemas.openxmlformats.org/officeDocument/2006/relationships/notesSlide"/><Relationship Id="rId3" Target="../media/image38.png" Type="http://schemas.openxmlformats.org/officeDocument/2006/relationships/image"/></Relationships>
</file>

<file path=ppt/slides/_rels/slide37.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36.xml" Type="http://schemas.openxmlformats.org/officeDocument/2006/relationships/notesSlide"/><Relationship Id="rId3" Target="../media/image39.png" Type="http://schemas.openxmlformats.org/officeDocument/2006/relationships/image"/></Relationships>
</file>

<file path=ppt/slides/_rels/slide38.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37.xml" Type="http://schemas.openxmlformats.org/officeDocument/2006/relationships/notesSlide"/><Relationship Id="rId3" Target="../media/image40.png" Type="http://schemas.openxmlformats.org/officeDocument/2006/relationships/image"/></Relationships>
</file>

<file path=ppt/slides/_rels/slide39.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38.xml" Type="http://schemas.openxmlformats.org/officeDocument/2006/relationships/notesSlide"/><Relationship Id="rId3" Target="../media/image41.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4.xml" Type="http://schemas.openxmlformats.org/officeDocument/2006/relationships/notesSlide"/><Relationship Id="rId3" Target="../media/image3.jpeg" Type="http://schemas.openxmlformats.org/officeDocument/2006/relationships/image"/></Relationships>
</file>

<file path=ppt/slides/_rels/slide40.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39.xml" Type="http://schemas.openxmlformats.org/officeDocument/2006/relationships/notesSlide"/><Relationship Id="rId3" Target="../media/image42.png" Type="http://schemas.openxmlformats.org/officeDocument/2006/relationships/image"/></Relationships>
</file>

<file path=ppt/slides/_rels/slide41.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40.xml" Type="http://schemas.openxmlformats.org/officeDocument/2006/relationships/notesSlide"/></Relationships>
</file>

<file path=ppt/slides/_rels/slide4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1.xml" Type="http://schemas.openxmlformats.org/officeDocument/2006/relationships/notesSlide"/><Relationship Id="rId3" Target="../media/image43.png" Type="http://schemas.openxmlformats.org/officeDocument/2006/relationships/image"/></Relationships>
</file>

<file path=ppt/slides/_rels/slide4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2.xml" Type="http://schemas.openxmlformats.org/officeDocument/2006/relationships/notesSlide"/><Relationship Id="rId3" Target="../media/image44.png" Type="http://schemas.openxmlformats.org/officeDocument/2006/relationships/image"/></Relationships>
</file>

<file path=ppt/slides/_rels/slide4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3.xml" Type="http://schemas.openxmlformats.org/officeDocument/2006/relationships/notesSlide"/><Relationship Id="rId3" Target="../media/image45.jpeg" Type="http://schemas.openxmlformats.org/officeDocument/2006/relationships/image"/></Relationships>
</file>

<file path=ppt/slides/_rels/slide4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4.xml" Type="http://schemas.openxmlformats.org/officeDocument/2006/relationships/notesSlide"/><Relationship Id="rId3" Target="../media/image46.jpeg" Type="http://schemas.openxmlformats.org/officeDocument/2006/relationships/image"/></Relationships>
</file>

<file path=ppt/slides/_rels/slide4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5.xml" Type="http://schemas.openxmlformats.org/officeDocument/2006/relationships/notesSlide"/><Relationship Id="rId3" Target="../media/image47.jpeg" Type="http://schemas.openxmlformats.org/officeDocument/2006/relationships/image"/></Relationships>
</file>

<file path=ppt/slides/_rels/slide47.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46.xml" Type="http://schemas.openxmlformats.org/officeDocument/2006/relationships/notesSlide"/></Relationships>
</file>

<file path=ppt/slides/_rels/slide5.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5.xml" Type="http://schemas.openxmlformats.org/officeDocument/2006/relationships/notesSlide"/><Relationship Id="rId3" Target="../media/image4.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6.xml" Type="http://schemas.openxmlformats.org/officeDocument/2006/relationships/notesSlide"/><Relationship Id="rId3" Target="../media/image5.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7.xml" Type="http://schemas.openxmlformats.org/officeDocument/2006/relationships/notesSlide"/><Relationship Id="rId3" Target="../media/image6.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9.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8.xml" Type="http://schemas.openxmlformats.org/officeDocument/2006/relationships/notesSlide"/><Relationship Id="rId3" Target="../media/image7.pn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E7ECF8"/>
        </a:solidFill>
        <a:effectLst/>
      </p:bgPr>
    </p:bg>
    <p:spTree>
      <p:nvGrpSpPr>
        <p:cNvPr id="1" name=""/>
        <p:cNvGrpSpPr/>
        <p:nvPr/>
      </p:nvGrpSpPr>
      <p:grpSpPr>
        <a:xfrm>
          <a:off x="0" y="0"/>
          <a:ext cx="0" cy="0"/>
        </a:xfrm>
      </p:grpSpPr>
      <p:pic>
        <p:nvPicPr>
          <p:cNvPr id="5" name="图片 4">
            <a:extLst>
              <a:ext uri="{FF2B5EF4-FFF2-40B4-BE49-F238E27FC236}">
                <a16:creationId xmlns:a16="http://schemas.microsoft.com/office/drawing/2014/main" id="{2D85511F-3060-4292-91FB-5BB0C0F9D9E9}"/>
              </a:ext>
            </a:extLst>
          </p:cNvPr>
          <p:cNvPicPr>
            <a:picLocks noChangeAspect="1"/>
          </p:cNvPicPr>
          <p:nvPr/>
        </p:nvPicPr>
        <p:blipFill>
          <a:blip r:embed="rId3">
            <a:extLst>
              <a:ext uri="{28A0092B-C50C-407E-A947-70E740481C1C}">
                <a14:useLocalDpi val="0"/>
              </a:ext>
            </a:extLst>
          </a:blip>
          <a:stretch>
            <a:fillRect/>
          </a:stretch>
        </p:blipFill>
        <p:spPr>
          <a:xfrm>
            <a:off x="6234544" y="1856200"/>
            <a:ext cx="7132938" cy="5096698"/>
          </a:xfrm>
          <a:prstGeom prst="rect">
            <a:avLst/>
          </a:prstGeom>
        </p:spPr>
      </p:pic>
      <p:sp>
        <p:nvSpPr>
          <p:cNvPr id="31" name="文本框 30">
            <a:extLst>
              <a:ext uri="{FF2B5EF4-FFF2-40B4-BE49-F238E27FC236}">
                <a16:creationId xmlns:a16="http://schemas.microsoft.com/office/drawing/2014/main" id="{0EE08384-A60C-4770-9D26-5E193DB8EF45}"/>
              </a:ext>
            </a:extLst>
          </p:cNvPr>
          <p:cNvSpPr txBox="1"/>
          <p:nvPr/>
        </p:nvSpPr>
        <p:spPr>
          <a:xfrm>
            <a:off x="283885" y="2069254"/>
            <a:ext cx="4839812" cy="609600"/>
          </a:xfrm>
          <a:prstGeom prst="rect">
            <a:avLst/>
          </a:prstGeom>
          <a:noFill/>
        </p:spPr>
        <p:txBody>
          <a:bodyPr bIns="0" lIns="0" rIns="0" rtlCol="0" tIns="0" wrap="square">
            <a:spAutoFit/>
          </a:bodyPr>
          <a:lstStyle/>
          <a:p>
            <a:r>
              <a:rPr altLang="zh-CN" b="1" lang="en-US" sz="4000">
                <a:latin charset="-122" panose="020b0503020204020204" pitchFamily="34" typeface="微软雅黑"/>
                <a:ea charset="-122" panose="020b0503020204020204" pitchFamily="34" typeface="微软雅黑"/>
              </a:rPr>
              <a:t>ABC心理调节培训</a:t>
            </a:r>
          </a:p>
        </p:txBody>
      </p:sp>
      <p:sp>
        <p:nvSpPr>
          <p:cNvPr id="32" name="矩形 5">
            <a:extLst>
              <a:ext uri="{FF2B5EF4-FFF2-40B4-BE49-F238E27FC236}">
                <a16:creationId xmlns:a16="http://schemas.microsoft.com/office/drawing/2014/main" id="{8A0352BF-E803-4D8D-819F-182538DD2ACE}"/>
              </a:ext>
            </a:extLst>
          </p:cNvPr>
          <p:cNvSpPr/>
          <p:nvPr/>
        </p:nvSpPr>
        <p:spPr>
          <a:xfrm>
            <a:off x="-1" y="2747291"/>
            <a:ext cx="8742056" cy="2119455"/>
          </a:xfrm>
          <a:custGeom>
            <a:gdLst>
              <a:gd fmla="*/ 0 w 5508104" name="connsiteX0"/>
              <a:gd fmla="*/ 0 h 1300477" name="connsiteY0"/>
              <a:gd fmla="*/ 5508104 w 5508104" name="connsiteX1"/>
              <a:gd fmla="*/ 0 h 1300477" name="connsiteY1"/>
              <a:gd fmla="*/ 5508104 w 5508104" name="connsiteX2"/>
              <a:gd fmla="*/ 1300477 h 1300477" name="connsiteY2"/>
              <a:gd fmla="*/ 0 w 5508104" name="connsiteX3"/>
              <a:gd fmla="*/ 1300477 h 1300477" name="connsiteY3"/>
              <a:gd fmla="*/ 0 w 5508104" name="connsiteX4"/>
              <a:gd fmla="*/ 0 h 1300477" name="connsiteY4"/>
              <a:gd fmla="*/ 0 w 5508104" name="connsiteX0-1"/>
              <a:gd fmla="*/ 0 h 1300477" name="connsiteY0-2"/>
              <a:gd fmla="*/ 5508104 w 5508104" name="connsiteX1-3"/>
              <a:gd fmla="*/ 0 h 1300477" name="connsiteY1-4"/>
              <a:gd fmla="*/ 4641329 w 5508104" name="connsiteX2-5"/>
              <a:gd fmla="*/ 1290952 h 1300477" name="connsiteY2-6"/>
              <a:gd fmla="*/ 0 w 5508104" name="connsiteX3-7"/>
              <a:gd fmla="*/ 1300477 h 1300477" name="connsiteY3-8"/>
              <a:gd fmla="*/ 0 w 5508104" name="connsiteX4-9"/>
              <a:gd fmla="*/ 0 h 1300477" name="connsiteY4-10"/>
              <a:gd fmla="*/ 0 w 5508104" name="connsiteX0-11"/>
              <a:gd fmla="*/ 0 h 1310002" name="connsiteY0-12"/>
              <a:gd fmla="*/ 5508104 w 5508104" name="connsiteX1-13"/>
              <a:gd fmla="*/ 0 h 1310002" name="connsiteY1-14"/>
              <a:gd fmla="*/ 4955654 w 5508104" name="connsiteX2-15"/>
              <a:gd fmla="*/ 1310002 h 1310002" name="connsiteY2-16"/>
              <a:gd fmla="*/ 0 w 5508104" name="connsiteX3-17"/>
              <a:gd fmla="*/ 1300477 h 1310002" name="connsiteY3-18"/>
              <a:gd fmla="*/ 0 w 5508104" name="connsiteX4-19"/>
              <a:gd fmla="*/ 0 h 1310002" name="connsiteY4-20"/>
              <a:gd fmla="*/ 0 w 5412854" name="connsiteX0-21"/>
              <a:gd fmla="*/ 0 h 1310002" name="connsiteY0-22"/>
              <a:gd fmla="*/ 5412854 w 5412854" name="connsiteX1-23"/>
              <a:gd fmla="*/ 9525 h 1310002" name="connsiteY1-24"/>
              <a:gd fmla="*/ 4955654 w 5412854" name="connsiteX2-25"/>
              <a:gd fmla="*/ 1310002 h 1310002" name="connsiteY2-26"/>
              <a:gd fmla="*/ 0 w 5412854" name="connsiteX3-27"/>
              <a:gd fmla="*/ 1300477 h 1310002" name="connsiteY3-28"/>
              <a:gd fmla="*/ 0 w 5412854" name="connsiteX4-29"/>
              <a:gd fmla="*/ 0 h 1310002" name="connsiteY4-30"/>
              <a:gd fmla="*/ 0 w 5403329" name="connsiteX0-31"/>
              <a:gd fmla="*/ 0 h 1310002" name="connsiteY0-32"/>
              <a:gd fmla="*/ 5403329 w 5403329" name="connsiteX1-33"/>
              <a:gd fmla="*/ 0 h 1310002" name="connsiteY1-34"/>
              <a:gd fmla="*/ 4955654 w 5403329" name="connsiteX2-35"/>
              <a:gd fmla="*/ 1310002 h 1310002" name="connsiteY2-36"/>
              <a:gd fmla="*/ 0 w 5403329" name="connsiteX3-37"/>
              <a:gd fmla="*/ 1300477 h 1310002" name="connsiteY3-38"/>
              <a:gd fmla="*/ 0 w 5403329" name="connsiteX4-39"/>
              <a:gd fmla="*/ 0 h 1310002" name="connsiteY4-40"/>
            </a:gdLst>
            <a:cxnLst>
              <a:cxn ang="0">
                <a:pos x="connsiteX0-1" y="connsiteY0-2"/>
              </a:cxn>
              <a:cxn ang="0">
                <a:pos x="connsiteX1-3" y="connsiteY1-4"/>
              </a:cxn>
              <a:cxn ang="0">
                <a:pos x="connsiteX2-5" y="connsiteY2-6"/>
              </a:cxn>
              <a:cxn ang="0">
                <a:pos x="connsiteX3-7" y="connsiteY3-8"/>
              </a:cxn>
              <a:cxn ang="0">
                <a:pos x="connsiteX4-9" y="connsiteY4-10"/>
              </a:cxn>
            </a:cxnLst>
            <a:rect b="b" l="l" r="r" t="t"/>
            <a:pathLst>
              <a:path h="1310002" w="5403329">
                <a:moveTo>
                  <a:pt x="0" y="0"/>
                </a:moveTo>
                <a:lnTo>
                  <a:pt x="5403329" y="0"/>
                </a:lnTo>
                <a:lnTo>
                  <a:pt x="4955654" y="1310002"/>
                </a:lnTo>
                <a:lnTo>
                  <a:pt x="0" y="1300477"/>
                </a:lnTo>
                <a:lnTo>
                  <a:pt x="0" y="0"/>
                </a:lnTo>
                <a:close/>
              </a:path>
            </a:pathLst>
          </a:custGeom>
          <a:solidFill>
            <a:srgbClr val="01ACBE"/>
          </a:solidFill>
          <a:ln>
            <a:noFill/>
          </a:ln>
          <a:effectLst>
            <a:outerShdw algn="tr" blurRad="50800" dir="81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3" name="矩形 32">
            <a:extLst>
              <a:ext uri="{FF2B5EF4-FFF2-40B4-BE49-F238E27FC236}">
                <a16:creationId xmlns:a16="http://schemas.microsoft.com/office/drawing/2014/main" id="{2B020CCB-EFB5-4548-888C-F22CAB98ACCC}"/>
              </a:ext>
            </a:extLst>
          </p:cNvPr>
          <p:cNvSpPr/>
          <p:nvPr/>
        </p:nvSpPr>
        <p:spPr>
          <a:xfrm>
            <a:off x="145904" y="2896070"/>
            <a:ext cx="6972071" cy="1188720"/>
          </a:xfrm>
          <a:prstGeom prst="rect">
            <a:avLst/>
          </a:prstGeom>
        </p:spPr>
        <p:txBody>
          <a:bodyPr wrap="square">
            <a:spAutoFit/>
          </a:bodyPr>
          <a:lstStyle/>
          <a:p>
            <a:pPr algn="dist"/>
            <a:r>
              <a:rPr altLang="en-US" b="1" lang="zh-CN" sz="7200">
                <a:solidFill>
                  <a:schemeClr val="bg1"/>
                </a:solidFill>
                <a:latin charset="-122" panose="020b0503020204020204" pitchFamily="34" typeface="微软雅黑"/>
                <a:ea charset="-122" panose="020b0503020204020204" pitchFamily="34" typeface="微软雅黑"/>
              </a:rPr>
              <a:t>压力管理探微</a:t>
            </a:r>
          </a:p>
        </p:txBody>
      </p:sp>
      <p:sp>
        <p:nvSpPr>
          <p:cNvPr id="34" name="TextBox 71">
            <a:extLst>
              <a:ext uri="{FF2B5EF4-FFF2-40B4-BE49-F238E27FC236}">
                <a16:creationId xmlns:a16="http://schemas.microsoft.com/office/drawing/2014/main" id="{62F2AACC-34E8-4B1B-8E1A-95C309ABC7AD}"/>
              </a:ext>
            </a:extLst>
          </p:cNvPr>
          <p:cNvSpPr txBox="1"/>
          <p:nvPr/>
        </p:nvSpPr>
        <p:spPr>
          <a:xfrm>
            <a:off x="237553" y="3998775"/>
            <a:ext cx="6972070" cy="457200"/>
          </a:xfrm>
          <a:prstGeom prst="rect">
            <a:avLst/>
          </a:prstGeom>
          <a:noFill/>
        </p:spPr>
        <p:txBody>
          <a:bodyPr rtlCol="0" wrap="square">
            <a:spAutoFit/>
          </a:bodyPr>
          <a:lstStyle/>
          <a:p>
            <a:r>
              <a:rPr altLang="en-US" b="1" lang="zh-CN" sz="2400">
                <a:solidFill>
                  <a:schemeClr val="bg1"/>
                </a:solidFill>
                <a:latin charset="-122" panose="020b0502040204020203" pitchFamily="34" typeface="微软雅黑 Light"/>
                <a:ea charset="-122" panose="020b0502040204020203" pitchFamily="34" typeface="微软雅黑 Light"/>
              </a:rPr>
              <a:t>Exploration Of Pressure Management</a:t>
            </a:r>
          </a:p>
        </p:txBody>
      </p:sp>
      <p:sp>
        <p:nvSpPr>
          <p:cNvPr id="35" name="矩形 34">
            <a:extLst>
              <a:ext uri="{FF2B5EF4-FFF2-40B4-BE49-F238E27FC236}">
                <a16:creationId xmlns:a16="http://schemas.microsoft.com/office/drawing/2014/main" id="{B16E3F5D-D9A8-4E04-A64B-10F567B41005}"/>
              </a:ext>
            </a:extLst>
          </p:cNvPr>
          <p:cNvSpPr/>
          <p:nvPr/>
        </p:nvSpPr>
        <p:spPr>
          <a:xfrm>
            <a:off x="4937315" y="753815"/>
            <a:ext cx="1029063" cy="1003421"/>
          </a:xfrm>
          <a:prstGeom prst="rect">
            <a:avLst/>
          </a:prstGeom>
          <a:solidFill>
            <a:srgbClr val="01ACB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6" name="矩形 35">
            <a:extLst>
              <a:ext uri="{FF2B5EF4-FFF2-40B4-BE49-F238E27FC236}">
                <a16:creationId xmlns:a16="http://schemas.microsoft.com/office/drawing/2014/main" id="{F88D75B8-0D4A-4AEF-9EDD-3C0276280792}"/>
              </a:ext>
            </a:extLst>
          </p:cNvPr>
          <p:cNvSpPr/>
          <p:nvPr/>
        </p:nvSpPr>
        <p:spPr>
          <a:xfrm>
            <a:off x="4607329" y="432051"/>
            <a:ext cx="533886" cy="520583"/>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7" name="矩形 36">
            <a:extLst>
              <a:ext uri="{FF2B5EF4-FFF2-40B4-BE49-F238E27FC236}">
                <a16:creationId xmlns:a16="http://schemas.microsoft.com/office/drawing/2014/main" id="{DE6C45AF-BF53-44BC-9A1B-B7DA94E5EDB7}"/>
              </a:ext>
            </a:extLst>
          </p:cNvPr>
          <p:cNvSpPr/>
          <p:nvPr/>
        </p:nvSpPr>
        <p:spPr>
          <a:xfrm>
            <a:off x="4482263" y="1368155"/>
            <a:ext cx="716874" cy="69901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8" name="TextBox 7">
            <a:extLst>
              <a:ext uri="{FF2B5EF4-FFF2-40B4-BE49-F238E27FC236}">
                <a16:creationId xmlns:a16="http://schemas.microsoft.com/office/drawing/2014/main" id="{4C027767-A6EB-407A-9918-CE4E50CC2069}"/>
              </a:ext>
            </a:extLst>
          </p:cNvPr>
          <p:cNvSpPr>
            <a:spLocks noChangeArrowheads="1"/>
          </p:cNvSpPr>
          <p:nvPr/>
        </p:nvSpPr>
        <p:spPr bwMode="auto">
          <a:xfrm>
            <a:off x="374929" y="4510872"/>
            <a:ext cx="3745402" cy="24384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defRPr/>
            </a:pPr>
            <a:r>
              <a:rPr altLang="en-US" lang="zh-CN" sz="1600">
                <a:solidFill>
                  <a:schemeClr val="tx1">
                    <a:lumMod val="50000"/>
                    <a:lumOff val="50000"/>
                  </a:schemeClr>
                </a:solidFill>
                <a:latin charset="-122" panose="020b0503020204020204" pitchFamily="34" typeface="微软雅黑"/>
                <a:ea charset="-122" panose="020b0503020204020204" pitchFamily="34" typeface="微软雅黑"/>
                <a:sym charset="-122" panose="020b0503020204020204" pitchFamily="34" typeface="微软雅黑"/>
              </a:rPr>
              <a:t>汇报人：优页PPT     部门：心理部</a:t>
            </a:r>
          </a:p>
        </p:txBody>
      </p:sp>
      <p:sp>
        <p:nvSpPr>
          <p:cNvPr id="15" name="矩形 14">
            <a:extLst>
              <a:ext uri="{FF2B5EF4-FFF2-40B4-BE49-F238E27FC236}">
                <a16:creationId xmlns:a16="http://schemas.microsoft.com/office/drawing/2014/main" id="{360744FE-8401-4466-A935-B0FC9B822618}"/>
              </a:ext>
            </a:extLst>
          </p:cNvPr>
          <p:cNvSpPr/>
          <p:nvPr/>
        </p:nvSpPr>
        <p:spPr>
          <a:xfrm>
            <a:off x="8576317" y="343104"/>
            <a:ext cx="2654617" cy="1097280"/>
          </a:xfrm>
          <a:prstGeom prst="rect">
            <a:avLst/>
          </a:prstGeom>
          <a:ln>
            <a:noFill/>
          </a:ln>
        </p:spPr>
        <p:txBody>
          <a:bodyPr wrap="none">
            <a:spAutoFit/>
          </a:bodyPr>
          <a:lstStyle/>
          <a:p>
            <a:r>
              <a:rPr altLang="zh-CN" b="1" lang="en-US" sz="6600">
                <a:solidFill>
                  <a:srgbClr val="F2BB2D"/>
                </a:solidFill>
                <a:latin charset="-122" panose="020b0503020204020204" pitchFamily="34" typeface="微软雅黑"/>
                <a:ea charset="-122" panose="020b0503020204020204" pitchFamily="34" typeface="微软雅黑"/>
              </a:rPr>
              <a:t>LOGO</a:t>
            </a:r>
          </a:p>
        </p:txBody>
      </p:sp>
    </p:spTree>
    <p:extLst>
      <p:ext uri="{BB962C8B-B14F-4D97-AF65-F5344CB8AC3E}">
        <p14:creationId val="4231704310"/>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8">
                                  <p:stCondLst>
                                    <p:cond delay="0"/>
                                  </p:stCondLst>
                                  <p:childTnLst>
                                    <p:set>
                                      <p:cBhvr>
                                        <p:cTn dur="1" fill="hold" id="6">
                                          <p:stCondLst>
                                            <p:cond delay="0"/>
                                          </p:stCondLst>
                                        </p:cTn>
                                        <p:tgtEl>
                                          <p:spTgt spid="32"/>
                                        </p:tgtEl>
                                        <p:attrNameLst>
                                          <p:attrName>style.visibility</p:attrName>
                                        </p:attrNameLst>
                                      </p:cBhvr>
                                      <p:to>
                                        <p:strVal val="visible"/>
                                      </p:to>
                                    </p:set>
                                    <p:anim calcmode="lin" valueType="num">
                                      <p:cBhvr additive="base">
                                        <p:cTn dur="500" fill="hold" id="7"/>
                                        <p:tgtEl>
                                          <p:spTgt spid="32"/>
                                        </p:tgtEl>
                                        <p:attrNameLst>
                                          <p:attrName>ppt_x</p:attrName>
                                        </p:attrNameLst>
                                      </p:cBhvr>
                                      <p:tavLst>
                                        <p:tav tm="0">
                                          <p:val>
                                            <p:strVal val="0-#ppt_w/2"/>
                                          </p:val>
                                        </p:tav>
                                        <p:tav tm="100000">
                                          <p:val>
                                            <p:strVal val="#ppt_x"/>
                                          </p:val>
                                        </p:tav>
                                      </p:tavLst>
                                    </p:anim>
                                    <p:anim calcmode="lin" valueType="num">
                                      <p:cBhvr additive="base">
                                        <p:cTn dur="500" fill="hold" id="8"/>
                                        <p:tgtEl>
                                          <p:spTgt spid="32"/>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14" presetSubtype="10">
                                  <p:stCondLst>
                                    <p:cond delay="0"/>
                                  </p:stCondLst>
                                  <p:childTnLst>
                                    <p:set>
                                      <p:cBhvr>
                                        <p:cTn dur="1" fill="hold" id="11">
                                          <p:stCondLst>
                                            <p:cond delay="0"/>
                                          </p:stCondLst>
                                        </p:cTn>
                                        <p:tgtEl>
                                          <p:spTgt spid="31"/>
                                        </p:tgtEl>
                                        <p:attrNameLst>
                                          <p:attrName>style.visibility</p:attrName>
                                        </p:attrNameLst>
                                      </p:cBhvr>
                                      <p:to>
                                        <p:strVal val="visible"/>
                                      </p:to>
                                    </p:set>
                                    <p:animEffect filter="randombar(horizontal)" transition="in">
                                      <p:cBhvr>
                                        <p:cTn dur="500" id="12"/>
                                        <p:tgtEl>
                                          <p:spTgt spid="31"/>
                                        </p:tgtEl>
                                      </p:cBhvr>
                                    </p:animEffect>
                                  </p:childTnLst>
                                </p:cTn>
                              </p:par>
                            </p:childTnLst>
                          </p:cTn>
                        </p:par>
                        <p:par>
                          <p:cTn fill="hold" id="13" nodeType="afterGroup">
                            <p:stCondLst>
                              <p:cond delay="1000"/>
                            </p:stCondLst>
                            <p:childTnLst>
                              <p:par>
                                <p:cTn fill="hold" grpId="0" id="14" nodeType="afterEffect" presetClass="entr" presetID="31" presetSubtype="0">
                                  <p:stCondLst>
                                    <p:cond delay="0"/>
                                  </p:stCondLst>
                                  <p:childTnLst>
                                    <p:set>
                                      <p:cBhvr>
                                        <p:cTn dur="1" fill="hold" id="15">
                                          <p:stCondLst>
                                            <p:cond delay="0"/>
                                          </p:stCondLst>
                                        </p:cTn>
                                        <p:tgtEl>
                                          <p:spTgt spid="35"/>
                                        </p:tgtEl>
                                        <p:attrNameLst>
                                          <p:attrName>style.visibility</p:attrName>
                                        </p:attrNameLst>
                                      </p:cBhvr>
                                      <p:to>
                                        <p:strVal val="visible"/>
                                      </p:to>
                                    </p:set>
                                    <p:anim calcmode="lin" valueType="num">
                                      <p:cBhvr>
                                        <p:cTn dur="500" fill="hold" id="16"/>
                                        <p:tgtEl>
                                          <p:spTgt spid="35"/>
                                        </p:tgtEl>
                                        <p:attrNameLst>
                                          <p:attrName>ppt_w</p:attrName>
                                        </p:attrNameLst>
                                      </p:cBhvr>
                                      <p:tavLst>
                                        <p:tav tm="0">
                                          <p:val>
                                            <p:fltVal val="0"/>
                                          </p:val>
                                        </p:tav>
                                        <p:tav tm="100000">
                                          <p:val>
                                            <p:strVal val="#ppt_w"/>
                                          </p:val>
                                        </p:tav>
                                      </p:tavLst>
                                    </p:anim>
                                    <p:anim calcmode="lin" valueType="num">
                                      <p:cBhvr>
                                        <p:cTn dur="500" fill="hold" id="17"/>
                                        <p:tgtEl>
                                          <p:spTgt spid="35"/>
                                        </p:tgtEl>
                                        <p:attrNameLst>
                                          <p:attrName>ppt_h</p:attrName>
                                        </p:attrNameLst>
                                      </p:cBhvr>
                                      <p:tavLst>
                                        <p:tav tm="0">
                                          <p:val>
                                            <p:fltVal val="0"/>
                                          </p:val>
                                        </p:tav>
                                        <p:tav tm="100000">
                                          <p:val>
                                            <p:strVal val="#ppt_h"/>
                                          </p:val>
                                        </p:tav>
                                      </p:tavLst>
                                    </p:anim>
                                    <p:anim calcmode="lin" valueType="num">
                                      <p:cBhvr>
                                        <p:cTn dur="500" fill="hold" id="18"/>
                                        <p:tgtEl>
                                          <p:spTgt spid="35"/>
                                        </p:tgtEl>
                                        <p:attrNameLst>
                                          <p:attrName>style.rotation</p:attrName>
                                        </p:attrNameLst>
                                      </p:cBhvr>
                                      <p:tavLst>
                                        <p:tav tm="0">
                                          <p:val>
                                            <p:fltVal val="90"/>
                                          </p:val>
                                        </p:tav>
                                        <p:tav tm="100000">
                                          <p:val>
                                            <p:fltVal val="0"/>
                                          </p:val>
                                        </p:tav>
                                      </p:tavLst>
                                    </p:anim>
                                    <p:animEffect filter="fade" transition="in">
                                      <p:cBhvr>
                                        <p:cTn dur="500" id="19"/>
                                        <p:tgtEl>
                                          <p:spTgt spid="35"/>
                                        </p:tgtEl>
                                      </p:cBhvr>
                                    </p:animEffect>
                                  </p:childTnLst>
                                </p:cTn>
                              </p:par>
                              <p:par>
                                <p:cTn fill="hold" grpId="0" id="20" nodeType="withEffect" presetClass="entr" presetID="31" presetSubtype="0">
                                  <p:stCondLst>
                                    <p:cond delay="0"/>
                                  </p:stCondLst>
                                  <p:childTnLst>
                                    <p:set>
                                      <p:cBhvr>
                                        <p:cTn dur="1" fill="hold" id="21">
                                          <p:stCondLst>
                                            <p:cond delay="0"/>
                                          </p:stCondLst>
                                        </p:cTn>
                                        <p:tgtEl>
                                          <p:spTgt spid="36"/>
                                        </p:tgtEl>
                                        <p:attrNameLst>
                                          <p:attrName>style.visibility</p:attrName>
                                        </p:attrNameLst>
                                      </p:cBhvr>
                                      <p:to>
                                        <p:strVal val="visible"/>
                                      </p:to>
                                    </p:set>
                                    <p:anim calcmode="lin" valueType="num">
                                      <p:cBhvr>
                                        <p:cTn dur="500" fill="hold" id="22"/>
                                        <p:tgtEl>
                                          <p:spTgt spid="36"/>
                                        </p:tgtEl>
                                        <p:attrNameLst>
                                          <p:attrName>ppt_w</p:attrName>
                                        </p:attrNameLst>
                                      </p:cBhvr>
                                      <p:tavLst>
                                        <p:tav tm="0">
                                          <p:val>
                                            <p:fltVal val="0"/>
                                          </p:val>
                                        </p:tav>
                                        <p:tav tm="100000">
                                          <p:val>
                                            <p:strVal val="#ppt_w"/>
                                          </p:val>
                                        </p:tav>
                                      </p:tavLst>
                                    </p:anim>
                                    <p:anim calcmode="lin" valueType="num">
                                      <p:cBhvr>
                                        <p:cTn dur="500" fill="hold" id="23"/>
                                        <p:tgtEl>
                                          <p:spTgt spid="36"/>
                                        </p:tgtEl>
                                        <p:attrNameLst>
                                          <p:attrName>ppt_h</p:attrName>
                                        </p:attrNameLst>
                                      </p:cBhvr>
                                      <p:tavLst>
                                        <p:tav tm="0">
                                          <p:val>
                                            <p:fltVal val="0"/>
                                          </p:val>
                                        </p:tav>
                                        <p:tav tm="100000">
                                          <p:val>
                                            <p:strVal val="#ppt_h"/>
                                          </p:val>
                                        </p:tav>
                                      </p:tavLst>
                                    </p:anim>
                                    <p:anim calcmode="lin" valueType="num">
                                      <p:cBhvr>
                                        <p:cTn dur="500" fill="hold" id="24"/>
                                        <p:tgtEl>
                                          <p:spTgt spid="36"/>
                                        </p:tgtEl>
                                        <p:attrNameLst>
                                          <p:attrName>style.rotation</p:attrName>
                                        </p:attrNameLst>
                                      </p:cBhvr>
                                      <p:tavLst>
                                        <p:tav tm="0">
                                          <p:val>
                                            <p:fltVal val="90"/>
                                          </p:val>
                                        </p:tav>
                                        <p:tav tm="100000">
                                          <p:val>
                                            <p:fltVal val="0"/>
                                          </p:val>
                                        </p:tav>
                                      </p:tavLst>
                                    </p:anim>
                                    <p:animEffect filter="fade" transition="in">
                                      <p:cBhvr>
                                        <p:cTn dur="500" id="25"/>
                                        <p:tgtEl>
                                          <p:spTgt spid="36"/>
                                        </p:tgtEl>
                                      </p:cBhvr>
                                    </p:animEffect>
                                  </p:childTnLst>
                                </p:cTn>
                              </p:par>
                              <p:par>
                                <p:cTn fill="hold" grpId="0" id="26" nodeType="withEffect" presetClass="entr" presetID="31" presetSubtype="0">
                                  <p:stCondLst>
                                    <p:cond delay="0"/>
                                  </p:stCondLst>
                                  <p:childTnLst>
                                    <p:set>
                                      <p:cBhvr>
                                        <p:cTn dur="1" fill="hold" id="27">
                                          <p:stCondLst>
                                            <p:cond delay="0"/>
                                          </p:stCondLst>
                                        </p:cTn>
                                        <p:tgtEl>
                                          <p:spTgt spid="37"/>
                                        </p:tgtEl>
                                        <p:attrNameLst>
                                          <p:attrName>style.visibility</p:attrName>
                                        </p:attrNameLst>
                                      </p:cBhvr>
                                      <p:to>
                                        <p:strVal val="visible"/>
                                      </p:to>
                                    </p:set>
                                    <p:anim calcmode="lin" valueType="num">
                                      <p:cBhvr>
                                        <p:cTn dur="500" fill="hold" id="28"/>
                                        <p:tgtEl>
                                          <p:spTgt spid="37"/>
                                        </p:tgtEl>
                                        <p:attrNameLst>
                                          <p:attrName>ppt_w</p:attrName>
                                        </p:attrNameLst>
                                      </p:cBhvr>
                                      <p:tavLst>
                                        <p:tav tm="0">
                                          <p:val>
                                            <p:fltVal val="0"/>
                                          </p:val>
                                        </p:tav>
                                        <p:tav tm="100000">
                                          <p:val>
                                            <p:strVal val="#ppt_w"/>
                                          </p:val>
                                        </p:tav>
                                      </p:tavLst>
                                    </p:anim>
                                    <p:anim calcmode="lin" valueType="num">
                                      <p:cBhvr>
                                        <p:cTn dur="500" fill="hold" id="29"/>
                                        <p:tgtEl>
                                          <p:spTgt spid="37"/>
                                        </p:tgtEl>
                                        <p:attrNameLst>
                                          <p:attrName>ppt_h</p:attrName>
                                        </p:attrNameLst>
                                      </p:cBhvr>
                                      <p:tavLst>
                                        <p:tav tm="0">
                                          <p:val>
                                            <p:fltVal val="0"/>
                                          </p:val>
                                        </p:tav>
                                        <p:tav tm="100000">
                                          <p:val>
                                            <p:strVal val="#ppt_h"/>
                                          </p:val>
                                        </p:tav>
                                      </p:tavLst>
                                    </p:anim>
                                    <p:anim calcmode="lin" valueType="num">
                                      <p:cBhvr>
                                        <p:cTn dur="500" fill="hold" id="30"/>
                                        <p:tgtEl>
                                          <p:spTgt spid="37"/>
                                        </p:tgtEl>
                                        <p:attrNameLst>
                                          <p:attrName>style.rotation</p:attrName>
                                        </p:attrNameLst>
                                      </p:cBhvr>
                                      <p:tavLst>
                                        <p:tav tm="0">
                                          <p:val>
                                            <p:fltVal val="90"/>
                                          </p:val>
                                        </p:tav>
                                        <p:tav tm="100000">
                                          <p:val>
                                            <p:fltVal val="0"/>
                                          </p:val>
                                        </p:tav>
                                      </p:tavLst>
                                    </p:anim>
                                    <p:animEffect filter="fade" transition="in">
                                      <p:cBhvr>
                                        <p:cTn dur="500" id="31"/>
                                        <p:tgtEl>
                                          <p:spTgt spid="37"/>
                                        </p:tgtEl>
                                      </p:cBhvr>
                                    </p:animEffect>
                                  </p:childTnLst>
                                </p:cTn>
                              </p:par>
                            </p:childTnLst>
                          </p:cTn>
                        </p:par>
                        <p:par>
                          <p:cTn fill="hold" id="32" nodeType="afterGroup">
                            <p:stCondLst>
                              <p:cond delay="1500"/>
                            </p:stCondLst>
                            <p:childTnLst>
                              <p:par>
                                <p:cTn fill="hold" grpId="0" id="33" nodeType="afterEffect" presetClass="entr" presetID="52" presetSubtype="0">
                                  <p:stCondLst>
                                    <p:cond delay="0"/>
                                  </p:stCondLst>
                                  <p:iterate type="lt">
                                    <p:tmPct val="10000"/>
                                  </p:iterate>
                                  <p:childTnLst>
                                    <p:set>
                                      <p:cBhvr>
                                        <p:cTn dur="1" fill="hold" id="34">
                                          <p:stCondLst>
                                            <p:cond delay="0"/>
                                          </p:stCondLst>
                                        </p:cTn>
                                        <p:tgtEl>
                                          <p:spTgt spid="34"/>
                                        </p:tgtEl>
                                        <p:attrNameLst>
                                          <p:attrName>style.visibility</p:attrName>
                                        </p:attrNameLst>
                                      </p:cBhvr>
                                      <p:to>
                                        <p:strVal val="visible"/>
                                      </p:to>
                                    </p:set>
                                    <p:animScale>
                                      <p:cBhvr>
                                        <p:cTn decel="50000" dur="500" fill="hold" id="35">
                                          <p:stCondLst>
                                            <p:cond delay="0"/>
                                          </p:stCondLst>
                                        </p:cTn>
                                        <p:tgtEl>
                                          <p:spTgt spid="34"/>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500" fill="hold" id="36">
                                          <p:stCondLst>
                                            <p:cond delay="0"/>
                                          </p:stCondLst>
                                        </p:cTn>
                                        <p:tgtEl>
                                          <p:spTgt spid="34"/>
                                        </p:tgtEl>
                                        <p:attrNameLst>
                                          <p:attrName>ppt_x</p:attrName>
                                          <p:attrName>ppt_y</p:attrName>
                                        </p:attrNameLst>
                                      </p:cBhvr>
                                    </p:animMotion>
                                    <p:animEffect filter="fade" transition="in">
                                      <p:cBhvr>
                                        <p:cTn dur="500" id="37"/>
                                        <p:tgtEl>
                                          <p:spTgt spid="34"/>
                                        </p:tgtEl>
                                      </p:cBhvr>
                                    </p:animEffect>
                                  </p:childTnLst>
                                </p:cTn>
                              </p:par>
                            </p:childTnLst>
                          </p:cTn>
                        </p:par>
                        <p:par>
                          <p:cTn fill="hold" id="38" nodeType="afterGroup">
                            <p:stCondLst>
                              <p:cond delay="2000"/>
                            </p:stCondLst>
                            <p:childTnLst>
                              <p:par>
                                <p:cTn fill="hold" grpId="0" id="39" nodeType="afterEffect" presetClass="entr" presetID="14" presetSubtype="10">
                                  <p:stCondLst>
                                    <p:cond delay="0"/>
                                  </p:stCondLst>
                                  <p:childTnLst>
                                    <p:set>
                                      <p:cBhvr>
                                        <p:cTn dur="1" fill="hold" id="40">
                                          <p:stCondLst>
                                            <p:cond delay="0"/>
                                          </p:stCondLst>
                                        </p:cTn>
                                        <p:tgtEl>
                                          <p:spTgt spid="38"/>
                                        </p:tgtEl>
                                        <p:attrNameLst>
                                          <p:attrName>style.visibility</p:attrName>
                                        </p:attrNameLst>
                                      </p:cBhvr>
                                      <p:to>
                                        <p:strVal val="visible"/>
                                      </p:to>
                                    </p:set>
                                    <p:animEffect filter="randombar(horizontal)" transition="in">
                                      <p:cBhvr>
                                        <p:cTn dur="500" id="41"/>
                                        <p:tgtEl>
                                          <p:spTgt spid="38"/>
                                        </p:tgtEl>
                                      </p:cBhvr>
                                    </p:animEffect>
                                  </p:childTnLst>
                                </p:cTn>
                              </p:par>
                            </p:childTnLst>
                          </p:cTn>
                        </p:par>
                        <p:par>
                          <p:cTn fill="hold" id="42" nodeType="afterGroup">
                            <p:stCondLst>
                              <p:cond delay="2500"/>
                            </p:stCondLst>
                            <p:childTnLst>
                              <p:par>
                                <p:cTn fill="hold" grpId="0" id="43" nodeType="afterEffect" presetClass="entr" presetID="2" presetSubtype="2">
                                  <p:stCondLst>
                                    <p:cond delay="0"/>
                                  </p:stCondLst>
                                  <p:iterate type="lt">
                                    <p:tmPct val="10000"/>
                                  </p:iterate>
                                  <p:childTnLst>
                                    <p:set>
                                      <p:cBhvr>
                                        <p:cTn dur="1" fill="hold" id="44">
                                          <p:stCondLst>
                                            <p:cond delay="0"/>
                                          </p:stCondLst>
                                        </p:cTn>
                                        <p:tgtEl>
                                          <p:spTgt spid="33"/>
                                        </p:tgtEl>
                                        <p:attrNameLst>
                                          <p:attrName>style.visibility</p:attrName>
                                        </p:attrNameLst>
                                      </p:cBhvr>
                                      <p:to>
                                        <p:strVal val="visible"/>
                                      </p:to>
                                    </p:set>
                                    <p:anim calcmode="lin" valueType="num">
                                      <p:cBhvr additive="base">
                                        <p:cTn dur="500" fill="hold" id="45"/>
                                        <p:tgtEl>
                                          <p:spTgt spid="33"/>
                                        </p:tgtEl>
                                        <p:attrNameLst>
                                          <p:attrName>ppt_x</p:attrName>
                                        </p:attrNameLst>
                                      </p:cBhvr>
                                      <p:tavLst>
                                        <p:tav tm="0">
                                          <p:val>
                                            <p:strVal val="1+#ppt_w/2"/>
                                          </p:val>
                                        </p:tav>
                                        <p:tav tm="100000">
                                          <p:val>
                                            <p:strVal val="#ppt_x"/>
                                          </p:val>
                                        </p:tav>
                                      </p:tavLst>
                                    </p:anim>
                                    <p:anim calcmode="lin" valueType="num">
                                      <p:cBhvr additive="base">
                                        <p:cTn dur="500" fill="hold" id="46"/>
                                        <p:tgtEl>
                                          <p:spTgt spid="33"/>
                                        </p:tgtEl>
                                        <p:attrNameLst>
                                          <p:attrName>ppt_y</p:attrName>
                                        </p:attrNameLst>
                                      </p:cBhvr>
                                      <p:tavLst>
                                        <p:tav tm="0">
                                          <p:val>
                                            <p:strVal val="#ppt_y"/>
                                          </p:val>
                                        </p:tav>
                                        <p:tav tm="100000">
                                          <p:val>
                                            <p:strVal val="#ppt_y"/>
                                          </p:val>
                                        </p:tav>
                                      </p:tavLst>
                                    </p:anim>
                                  </p:childTnLst>
                                </p:cTn>
                              </p:par>
                              <p:par>
                                <p:cTn fill="hold" id="47" nodeType="withEffect" presetClass="entr" presetID="42" presetSubtype="0">
                                  <p:stCondLst>
                                    <p:cond delay="0"/>
                                  </p:stCondLst>
                                  <p:childTnLst>
                                    <p:set>
                                      <p:cBhvr>
                                        <p:cTn dur="1" fill="hold" id="48">
                                          <p:stCondLst>
                                            <p:cond delay="0"/>
                                          </p:stCondLst>
                                        </p:cTn>
                                        <p:tgtEl>
                                          <p:spTgt spid="5"/>
                                        </p:tgtEl>
                                        <p:attrNameLst>
                                          <p:attrName>style.visibility</p:attrName>
                                        </p:attrNameLst>
                                      </p:cBhvr>
                                      <p:to>
                                        <p:strVal val="visible"/>
                                      </p:to>
                                    </p:set>
                                    <p:animEffect filter="fade" transition="in">
                                      <p:cBhvr>
                                        <p:cTn dur="1000" id="49"/>
                                        <p:tgtEl>
                                          <p:spTgt spid="5"/>
                                        </p:tgtEl>
                                      </p:cBhvr>
                                    </p:animEffect>
                                    <p:anim calcmode="lin" valueType="num">
                                      <p:cBhvr>
                                        <p:cTn dur="1000" fill="hold" id="50"/>
                                        <p:tgtEl>
                                          <p:spTgt spid="5"/>
                                        </p:tgtEl>
                                        <p:attrNameLst>
                                          <p:attrName>ppt_x</p:attrName>
                                        </p:attrNameLst>
                                      </p:cBhvr>
                                      <p:tavLst>
                                        <p:tav tm="0">
                                          <p:val>
                                            <p:strVal val="#ppt_x"/>
                                          </p:val>
                                        </p:tav>
                                        <p:tav tm="100000">
                                          <p:val>
                                            <p:strVal val="#ppt_x"/>
                                          </p:val>
                                        </p:tav>
                                      </p:tavLst>
                                    </p:anim>
                                    <p:anim calcmode="lin" valueType="num">
                                      <p:cBhvr>
                                        <p:cTn dur="1000" fill="hold" id="51"/>
                                        <p:tgtEl>
                                          <p:spTgt spid="5"/>
                                        </p:tgtEl>
                                        <p:attrNameLst>
                                          <p:attrName>ppt_y</p:attrName>
                                        </p:attrNameLst>
                                      </p:cBhvr>
                                      <p:tavLst>
                                        <p:tav tm="0">
                                          <p:val>
                                            <p:strVal val="#ppt_y+.1"/>
                                          </p:val>
                                        </p:tav>
                                        <p:tav tm="100000">
                                          <p:val>
                                            <p:strVal val="#ppt_y"/>
                                          </p:val>
                                        </p:tav>
                                      </p:tavLst>
                                    </p:anim>
                                  </p:childTnLst>
                                </p:cTn>
                              </p:par>
                              <p:par>
                                <p:cTn fill="hold" grpId="0" id="52" nodeType="withEffect" presetClass="entr" presetID="16" presetSubtype="21">
                                  <p:stCondLst>
                                    <p:cond delay="0"/>
                                  </p:stCondLst>
                                  <p:childTnLst>
                                    <p:set>
                                      <p:cBhvr>
                                        <p:cTn dur="1" fill="hold" id="53">
                                          <p:stCondLst>
                                            <p:cond delay="0"/>
                                          </p:stCondLst>
                                        </p:cTn>
                                        <p:tgtEl>
                                          <p:spTgt spid="15"/>
                                        </p:tgtEl>
                                        <p:attrNameLst>
                                          <p:attrName>style.visibility</p:attrName>
                                        </p:attrNameLst>
                                      </p:cBhvr>
                                      <p:to>
                                        <p:strVal val="visible"/>
                                      </p:to>
                                    </p:set>
                                    <p:animEffect filter="barn(inVertical)" transition="in">
                                      <p:cBhvr>
                                        <p:cTn dur="500" id="54"/>
                                        <p:tgtEl>
                                          <p:spTgt spid="1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1"/>
      <p:bldP grpId="0" spid="32"/>
      <p:bldP grpId="0" spid="33"/>
      <p:bldP grpId="0" spid="34"/>
      <p:bldP grpId="0" spid="35"/>
      <p:bldP grpId="0" spid="36"/>
      <p:bldP grpId="0" spid="37"/>
      <p:bldP grpId="0" spid="38"/>
      <p:bldP grpId="0" spid="15"/>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8" name="椭圆 27"/>
          <p:cNvSpPr/>
          <p:nvPr/>
        </p:nvSpPr>
        <p:spPr bwMode="auto">
          <a:xfrm>
            <a:off x="883163" y="3208344"/>
            <a:ext cx="539750" cy="538163"/>
          </a:xfrm>
          <a:prstGeom prst="ellipse">
            <a:avLst/>
          </a:prstGeom>
          <a:solidFill>
            <a:srgbClr val="01ACBE"/>
          </a:solidFill>
          <a:ln algn="ctr" cap="flat" cmpd="sng" w="25400">
            <a:noFill/>
            <a:prstDash val="solid"/>
          </a:ln>
          <a:effectLst/>
        </p:spPr>
        <p:txBody>
          <a:bodyPr anchor="ctr"/>
          <a:lstStyle/>
          <a:p>
            <a:pPr defTabSz="1105235" fontAlgn="auto">
              <a:spcBef>
                <a:spcPct val="0"/>
              </a:spcBef>
              <a:spcAft>
                <a:spcPct val="0"/>
              </a:spcAft>
              <a:defRPr/>
            </a:pPr>
            <a:endParaRPr altLang="en-US" kern="0" lang="zh-CN" sz="1600">
              <a:latin charset="-122" pitchFamily="34" typeface="Arial Unicode MS"/>
              <a:ea charset="-122" pitchFamily="34" typeface="Arial Unicode MS"/>
              <a:cs charset="-122" pitchFamily="34" typeface="Arial Unicode MS"/>
            </a:endParaRPr>
          </a:p>
        </p:txBody>
      </p:sp>
      <p:sp>
        <p:nvSpPr>
          <p:cNvPr id="29" name="TextBox 72"/>
          <p:cNvSpPr txBox="1"/>
          <p:nvPr/>
        </p:nvSpPr>
        <p:spPr bwMode="auto">
          <a:xfrm>
            <a:off x="883163" y="3248031"/>
            <a:ext cx="557530" cy="457200"/>
          </a:xfrm>
          <a:prstGeom prst="rect">
            <a:avLst/>
          </a:prstGeom>
          <a:noFill/>
        </p:spPr>
        <p:txBody>
          <a:bodyPr wrap="none">
            <a:spAutoFit/>
          </a:bodyPr>
          <a:lstStyle/>
          <a:p>
            <a:pPr defTabSz="1218987" fontAlgn="auto">
              <a:spcBef>
                <a:spcPct val="0"/>
              </a:spcBef>
              <a:spcAft>
                <a:spcPct val="0"/>
              </a:spcAft>
              <a:defRPr/>
            </a:pPr>
            <a:r>
              <a:rPr altLang="zh-CN" b="1" kern="0" lang="en-US" sz="2400">
                <a:latin charset="-122" panose="020b0503020204020204" pitchFamily="34" typeface="微软雅黑"/>
                <a:ea charset="-122" panose="020b0503020204020204" pitchFamily="34" typeface="微软雅黑"/>
                <a:cs charset="-122" pitchFamily="34" typeface="Arial Unicode MS"/>
              </a:rPr>
              <a:t>02</a:t>
            </a:r>
          </a:p>
        </p:txBody>
      </p:sp>
      <p:grpSp>
        <p:nvGrpSpPr>
          <p:cNvPr id="20" name="组合 63"/>
          <p:cNvGrpSpPr/>
          <p:nvPr/>
        </p:nvGrpSpPr>
        <p:grpSpPr>
          <a:xfrm>
            <a:off x="883163" y="2393952"/>
            <a:ext cx="562975" cy="539751"/>
            <a:chOff x="9395349" y="3910408"/>
            <a:chExt cx="563126" cy="538951"/>
          </a:xfrm>
        </p:grpSpPr>
        <p:sp>
          <p:nvSpPr>
            <p:cNvPr id="22" name="椭圆 21"/>
            <p:cNvSpPr/>
            <p:nvPr/>
          </p:nvSpPr>
          <p:spPr bwMode="auto">
            <a:xfrm>
              <a:off x="9395349" y="3910408"/>
              <a:ext cx="539895" cy="538951"/>
            </a:xfrm>
            <a:prstGeom prst="ellipse">
              <a:avLst/>
            </a:prstGeom>
            <a:solidFill>
              <a:srgbClr val="01ACBE"/>
            </a:solidFill>
            <a:ln algn="ctr" cap="flat" cmpd="sng" w="25400">
              <a:noFill/>
              <a:prstDash val="solid"/>
            </a:ln>
            <a:effectLst/>
          </p:spPr>
          <p:txBody>
            <a:bodyPr anchor="ctr"/>
            <a:lstStyle/>
            <a:p>
              <a:pPr defTabSz="1105235" fontAlgn="auto">
                <a:spcBef>
                  <a:spcPct val="0"/>
                </a:spcBef>
                <a:spcAft>
                  <a:spcPct val="0"/>
                </a:spcAft>
                <a:defRPr/>
              </a:pPr>
              <a:endParaRPr altLang="en-US" kern="0" lang="zh-CN" sz="1600">
                <a:latin charset="-122" pitchFamily="34" typeface="Arial Unicode MS"/>
                <a:ea charset="-122" pitchFamily="34" typeface="Arial Unicode MS"/>
                <a:cs charset="-122" pitchFamily="34" typeface="Arial Unicode MS"/>
              </a:endParaRPr>
            </a:p>
          </p:txBody>
        </p:sp>
        <p:sp>
          <p:nvSpPr>
            <p:cNvPr id="23" name="TextBox 66"/>
            <p:cNvSpPr txBox="1"/>
            <p:nvPr/>
          </p:nvSpPr>
          <p:spPr>
            <a:xfrm>
              <a:off x="9395349" y="3950037"/>
              <a:ext cx="557680" cy="456522"/>
            </a:xfrm>
            <a:prstGeom prst="rect">
              <a:avLst/>
            </a:prstGeom>
            <a:noFill/>
          </p:spPr>
          <p:txBody>
            <a:bodyPr wrap="none">
              <a:spAutoFit/>
            </a:bodyPr>
            <a:lstStyle/>
            <a:p>
              <a:pPr defTabSz="1218987" fontAlgn="auto">
                <a:spcBef>
                  <a:spcPct val="0"/>
                </a:spcBef>
                <a:spcAft>
                  <a:spcPct val="0"/>
                </a:spcAft>
                <a:defRPr/>
              </a:pPr>
              <a:r>
                <a:rPr altLang="zh-CN" b="1" kern="0" lang="en-US" sz="2400">
                  <a:latin charset="-122" panose="020b0503020204020204" pitchFamily="34" typeface="微软雅黑"/>
                  <a:ea charset="-122" panose="020b0503020204020204" pitchFamily="34" typeface="微软雅黑"/>
                  <a:cs charset="-122" pitchFamily="34" typeface="Arial Unicode MS"/>
                </a:rPr>
                <a:t>01</a:t>
              </a:r>
            </a:p>
          </p:txBody>
        </p:sp>
      </p:grpSp>
      <p:sp>
        <p:nvSpPr>
          <p:cNvPr id="19" name="TextBox 62"/>
          <p:cNvSpPr txBox="1"/>
          <p:nvPr/>
        </p:nvSpPr>
        <p:spPr bwMode="auto">
          <a:xfrm>
            <a:off x="2681800" y="2297113"/>
            <a:ext cx="5364162" cy="725424"/>
          </a:xfrm>
          <a:prstGeom prst="rect">
            <a:avLst/>
          </a:prstGeom>
          <a:noFill/>
        </p:spPr>
        <p:txBody>
          <a:bodyPr>
            <a:spAutoFit/>
          </a:bodyPr>
          <a:lstStyle/>
          <a:p>
            <a:pPr defTabSz="1218987" fontAlgn="auto">
              <a:lnSpc>
                <a:spcPct val="130000"/>
              </a:lnSpc>
              <a:spcBef>
                <a:spcPct val="0"/>
              </a:spcBef>
              <a:spcAft>
                <a:spcPct val="0"/>
              </a:spcAft>
              <a:defRPr/>
            </a:pPr>
            <a:r>
              <a:rPr altLang="en-US" kern="0" lang="zh-CN" sz="1600">
                <a:latin charset="-122" panose="020b0502040204020203" pitchFamily="34" typeface="微软雅黑 Light"/>
                <a:ea charset="-122" panose="020b0502040204020203" pitchFamily="34" typeface="微软雅黑 Light"/>
              </a:rPr>
              <a:t>①经济负担大（房贷等）；②家务负担大（上有老下有小）；③家庭矛盾；④人生大事（婚孕、子女求学等）</a:t>
            </a:r>
          </a:p>
        </p:txBody>
      </p:sp>
      <p:sp>
        <p:nvSpPr>
          <p:cNvPr id="21" name="TextBox 10"/>
          <p:cNvSpPr>
            <a:spLocks noChangeArrowheads="1"/>
          </p:cNvSpPr>
          <p:nvPr/>
        </p:nvSpPr>
        <p:spPr bwMode="auto">
          <a:xfrm>
            <a:off x="1746762" y="2309813"/>
            <a:ext cx="935038" cy="701040"/>
          </a:xfrm>
          <a:prstGeom prst="rect">
            <a:avLst/>
          </a:prstGeom>
          <a:noFill/>
          <a:ln>
            <a:noFill/>
          </a:ln>
          <a:extLst/>
        </p:spPr>
        <p:txBody>
          <a:bodyPr>
            <a:spAutoFit/>
          </a:bodyPr>
          <a:lstStyle/>
          <a:p>
            <a:pPr defTabSz="1218987" fontAlgn="auto">
              <a:spcBef>
                <a:spcPct val="0"/>
              </a:spcBef>
              <a:spcAft>
                <a:spcPct val="0"/>
              </a:spcAft>
              <a:defRPr/>
            </a:pPr>
            <a:r>
              <a:rPr altLang="en-US" b="1" kern="0" lang="zh-CN" sz="2000">
                <a:latin charset="-122" panose="020b0503020204020204" pitchFamily="34" typeface="微软雅黑"/>
                <a:ea charset="-122" panose="020b0503020204020204" pitchFamily="34" typeface="微软雅黑"/>
              </a:rPr>
              <a:t>家庭压力</a:t>
            </a:r>
          </a:p>
        </p:txBody>
      </p:sp>
      <p:sp>
        <p:nvSpPr>
          <p:cNvPr id="26" name="TextBox 69"/>
          <p:cNvSpPr txBox="1"/>
          <p:nvPr/>
        </p:nvSpPr>
        <p:spPr bwMode="auto">
          <a:xfrm>
            <a:off x="2681800" y="3111503"/>
            <a:ext cx="4681537" cy="725424"/>
          </a:xfrm>
          <a:prstGeom prst="rect">
            <a:avLst/>
          </a:prstGeom>
          <a:noFill/>
        </p:spPr>
        <p:txBody>
          <a:bodyPr>
            <a:spAutoFit/>
          </a:bodyPr>
          <a:lstStyle/>
          <a:p>
            <a:pPr defTabSz="1218987" fontAlgn="auto">
              <a:lnSpc>
                <a:spcPct val="130000"/>
              </a:lnSpc>
              <a:spcBef>
                <a:spcPct val="0"/>
              </a:spcBef>
              <a:spcAft>
                <a:spcPct val="0"/>
              </a:spcAft>
              <a:defRPr/>
            </a:pPr>
            <a:r>
              <a:rPr altLang="en-US" kern="0" lang="zh-CN" sz="1600">
                <a:latin charset="-122" panose="020b0502040204020203" pitchFamily="34" typeface="微软雅黑 Light"/>
                <a:ea charset="-122" panose="020b0502040204020203" pitchFamily="34" typeface="微软雅黑 Light"/>
              </a:rPr>
              <a:t>①工作超负荷；②工作要求高（甚至苛刻、挑剔等）；③职业发展不顺；④人际关系紧张等</a:t>
            </a:r>
          </a:p>
        </p:txBody>
      </p:sp>
      <p:sp>
        <p:nvSpPr>
          <p:cNvPr id="27" name="TextBox 10"/>
          <p:cNvSpPr>
            <a:spLocks noChangeArrowheads="1"/>
          </p:cNvSpPr>
          <p:nvPr/>
        </p:nvSpPr>
        <p:spPr bwMode="auto">
          <a:xfrm>
            <a:off x="1748350" y="3124203"/>
            <a:ext cx="933450" cy="701040"/>
          </a:xfrm>
          <a:prstGeom prst="rect">
            <a:avLst/>
          </a:prstGeom>
          <a:noFill/>
          <a:ln>
            <a:noFill/>
          </a:ln>
          <a:extLst/>
        </p:spPr>
        <p:txBody>
          <a:bodyPr>
            <a:spAutoFit/>
          </a:bodyPr>
          <a:lstStyle/>
          <a:p>
            <a:pPr defTabSz="1218987" fontAlgn="auto">
              <a:spcBef>
                <a:spcPct val="0"/>
              </a:spcBef>
              <a:spcAft>
                <a:spcPct val="0"/>
              </a:spcAft>
              <a:defRPr/>
            </a:pPr>
            <a:r>
              <a:rPr altLang="en-US" b="1" kern="0" lang="zh-CN" sz="2000">
                <a:latin charset="-122" panose="020b0503020204020204" pitchFamily="34" typeface="微软雅黑"/>
                <a:ea charset="-122" panose="020b0503020204020204" pitchFamily="34" typeface="微软雅黑"/>
              </a:rPr>
              <a:t>工作压力</a:t>
            </a:r>
          </a:p>
        </p:txBody>
      </p:sp>
      <p:grpSp>
        <p:nvGrpSpPr>
          <p:cNvPr id="31" name="组合 74"/>
          <p:cNvGrpSpPr/>
          <p:nvPr/>
        </p:nvGrpSpPr>
        <p:grpSpPr>
          <a:xfrm>
            <a:off x="883163" y="4033837"/>
            <a:ext cx="562976" cy="539750"/>
            <a:chOff x="9395349" y="3910125"/>
            <a:chExt cx="563170" cy="539519"/>
          </a:xfrm>
        </p:grpSpPr>
        <p:sp>
          <p:nvSpPr>
            <p:cNvPr id="34" name="椭圆 33"/>
            <p:cNvSpPr/>
            <p:nvPr/>
          </p:nvSpPr>
          <p:spPr bwMode="auto">
            <a:xfrm>
              <a:off x="9395349" y="3910125"/>
              <a:ext cx="539936" cy="539519"/>
            </a:xfrm>
            <a:prstGeom prst="ellipse">
              <a:avLst/>
            </a:prstGeom>
            <a:solidFill>
              <a:srgbClr val="01ACBE"/>
            </a:solidFill>
            <a:ln algn="ctr" cap="flat" cmpd="sng" w="25400">
              <a:noFill/>
              <a:prstDash val="solid"/>
            </a:ln>
            <a:effectLst/>
          </p:spPr>
          <p:txBody>
            <a:bodyPr anchor="ctr"/>
            <a:lstStyle/>
            <a:p>
              <a:pPr defTabSz="1105235" fontAlgn="auto">
                <a:spcBef>
                  <a:spcPct val="0"/>
                </a:spcBef>
                <a:spcAft>
                  <a:spcPct val="0"/>
                </a:spcAft>
                <a:defRPr/>
              </a:pPr>
              <a:endParaRPr altLang="en-US" kern="0" lang="zh-CN" sz="1600">
                <a:latin charset="-122" pitchFamily="34" typeface="Arial Unicode MS"/>
                <a:ea charset="-122" pitchFamily="34" typeface="Arial Unicode MS"/>
                <a:cs charset="-122" pitchFamily="34" typeface="Arial Unicode MS"/>
              </a:endParaRPr>
            </a:p>
          </p:txBody>
        </p:sp>
        <p:sp>
          <p:nvSpPr>
            <p:cNvPr id="35" name="TextBox 78"/>
            <p:cNvSpPr txBox="1"/>
            <p:nvPr/>
          </p:nvSpPr>
          <p:spPr>
            <a:xfrm>
              <a:off x="9395349" y="3949795"/>
              <a:ext cx="557722" cy="457004"/>
            </a:xfrm>
            <a:prstGeom prst="rect">
              <a:avLst/>
            </a:prstGeom>
            <a:noFill/>
          </p:spPr>
          <p:txBody>
            <a:bodyPr wrap="none">
              <a:spAutoFit/>
            </a:bodyPr>
            <a:lstStyle/>
            <a:p>
              <a:pPr defTabSz="1218987" fontAlgn="auto">
                <a:spcBef>
                  <a:spcPct val="0"/>
                </a:spcBef>
                <a:spcAft>
                  <a:spcPct val="0"/>
                </a:spcAft>
                <a:defRPr/>
              </a:pPr>
              <a:r>
                <a:rPr altLang="zh-CN" b="1" kern="0" lang="en-US" sz="2400">
                  <a:latin charset="-122" panose="020b0503020204020204" pitchFamily="34" typeface="微软雅黑"/>
                  <a:ea charset="-122" panose="020b0503020204020204" pitchFamily="34" typeface="微软雅黑"/>
                  <a:cs charset="-122" pitchFamily="34" typeface="Arial Unicode MS"/>
                </a:rPr>
                <a:t>03</a:t>
              </a:r>
            </a:p>
          </p:txBody>
        </p:sp>
      </p:grpSp>
      <p:sp>
        <p:nvSpPr>
          <p:cNvPr id="32" name="TextBox 75"/>
          <p:cNvSpPr txBox="1"/>
          <p:nvPr/>
        </p:nvSpPr>
        <p:spPr bwMode="auto">
          <a:xfrm>
            <a:off x="2681800" y="3952873"/>
            <a:ext cx="4681537" cy="725424"/>
          </a:xfrm>
          <a:prstGeom prst="rect">
            <a:avLst/>
          </a:prstGeom>
          <a:noFill/>
        </p:spPr>
        <p:txBody>
          <a:bodyPr>
            <a:spAutoFit/>
          </a:bodyPr>
          <a:lstStyle/>
          <a:p>
            <a:pPr defTabSz="1218987" fontAlgn="auto">
              <a:lnSpc>
                <a:spcPct val="130000"/>
              </a:lnSpc>
              <a:spcBef>
                <a:spcPct val="0"/>
              </a:spcBef>
              <a:spcAft>
                <a:spcPct val="0"/>
              </a:spcAft>
              <a:defRPr/>
            </a:pPr>
            <a:r>
              <a:rPr altLang="en-US" kern="0" lang="zh-CN" sz="1600">
                <a:latin charset="-122" panose="020b0502040204020203" pitchFamily="34" typeface="微软雅黑 Light"/>
                <a:ea charset="-122" panose="020b0502040204020203" pitchFamily="34" typeface="微软雅黑 Light"/>
              </a:rPr>
              <a:t>①很难快速适应或跟上社会的变革和发展，落后于时代。</a:t>
            </a:r>
          </a:p>
        </p:txBody>
      </p:sp>
      <p:sp>
        <p:nvSpPr>
          <p:cNvPr id="33" name="TextBox 10"/>
          <p:cNvSpPr>
            <a:spLocks noChangeArrowheads="1"/>
          </p:cNvSpPr>
          <p:nvPr/>
        </p:nvSpPr>
        <p:spPr bwMode="auto">
          <a:xfrm>
            <a:off x="1748350" y="3949698"/>
            <a:ext cx="933450" cy="701040"/>
          </a:xfrm>
          <a:prstGeom prst="rect">
            <a:avLst/>
          </a:prstGeom>
          <a:noFill/>
          <a:ln>
            <a:noFill/>
          </a:ln>
          <a:extLst/>
        </p:spPr>
        <p:txBody>
          <a:bodyPr>
            <a:spAutoFit/>
          </a:bodyPr>
          <a:lstStyle/>
          <a:p>
            <a:pPr defTabSz="1218987" fontAlgn="auto">
              <a:spcBef>
                <a:spcPct val="0"/>
              </a:spcBef>
              <a:spcAft>
                <a:spcPct val="0"/>
              </a:spcAft>
              <a:defRPr/>
            </a:pPr>
            <a:r>
              <a:rPr altLang="en-US" b="1" kern="0" lang="zh-CN" sz="2000">
                <a:latin charset="-122" panose="020b0503020204020204" pitchFamily="34" typeface="微软雅黑"/>
                <a:ea charset="-122" panose="020b0503020204020204" pitchFamily="34" typeface="微软雅黑"/>
              </a:rPr>
              <a:t>社会压力</a:t>
            </a:r>
          </a:p>
        </p:txBody>
      </p:sp>
      <p:grpSp>
        <p:nvGrpSpPr>
          <p:cNvPr id="36" name="组合 79"/>
          <p:cNvGrpSpPr/>
          <p:nvPr/>
        </p:nvGrpSpPr>
        <p:grpSpPr>
          <a:xfrm>
            <a:off x="883163" y="4760913"/>
            <a:ext cx="6984999" cy="733425"/>
            <a:chOff x="765028" y="4761688"/>
            <a:chExt cx="6984775" cy="732508"/>
          </a:xfrm>
        </p:grpSpPr>
        <p:grpSp>
          <p:nvGrpSpPr>
            <p:cNvPr id="37" name="组合 80"/>
            <p:cNvGrpSpPr/>
            <p:nvPr/>
          </p:nvGrpSpPr>
          <p:grpSpPr>
            <a:xfrm>
              <a:off x="765028" y="4858406"/>
              <a:ext cx="562957" cy="539076"/>
              <a:chOff x="9395349" y="3910408"/>
              <a:chExt cx="563104" cy="538951"/>
            </a:xfrm>
          </p:grpSpPr>
          <p:sp>
            <p:nvSpPr>
              <p:cNvPr id="40" name="椭圆 39"/>
              <p:cNvSpPr/>
              <p:nvPr/>
            </p:nvSpPr>
            <p:spPr bwMode="auto">
              <a:xfrm>
                <a:off x="9395349" y="3910408"/>
                <a:ext cx="539874" cy="538951"/>
              </a:xfrm>
              <a:prstGeom prst="ellipse">
                <a:avLst/>
              </a:prstGeom>
              <a:solidFill>
                <a:srgbClr val="01ACBE"/>
              </a:solidFill>
              <a:ln algn="ctr" cap="flat" cmpd="sng" w="25400">
                <a:noFill/>
                <a:prstDash val="solid"/>
              </a:ln>
              <a:effectLst/>
            </p:spPr>
            <p:txBody>
              <a:bodyPr anchor="ctr"/>
              <a:lstStyle/>
              <a:p>
                <a:pPr defTabSz="1105235" fontAlgn="auto">
                  <a:spcBef>
                    <a:spcPct val="0"/>
                  </a:spcBef>
                  <a:spcAft>
                    <a:spcPct val="0"/>
                  </a:spcAft>
                  <a:defRPr/>
                </a:pPr>
                <a:endParaRPr altLang="en-US" kern="0" lang="zh-CN" sz="1600">
                  <a:latin charset="-122" pitchFamily="34" typeface="Arial Unicode MS"/>
                  <a:ea charset="-122" pitchFamily="34" typeface="Arial Unicode MS"/>
                  <a:cs charset="-122" pitchFamily="34" typeface="Arial Unicode MS"/>
                </a:endParaRPr>
              </a:p>
            </p:txBody>
          </p:sp>
          <p:sp>
            <p:nvSpPr>
              <p:cNvPr id="41" name="TextBox 84"/>
              <p:cNvSpPr txBox="1"/>
              <p:nvPr/>
            </p:nvSpPr>
            <p:spPr>
              <a:xfrm>
                <a:off x="9395349" y="3935771"/>
                <a:ext cx="557658" cy="456522"/>
              </a:xfrm>
              <a:prstGeom prst="rect">
                <a:avLst/>
              </a:prstGeom>
              <a:noFill/>
            </p:spPr>
            <p:txBody>
              <a:bodyPr wrap="none">
                <a:spAutoFit/>
              </a:bodyPr>
              <a:lstStyle/>
              <a:p>
                <a:pPr defTabSz="1218987" fontAlgn="auto">
                  <a:spcBef>
                    <a:spcPct val="0"/>
                  </a:spcBef>
                  <a:spcAft>
                    <a:spcPct val="0"/>
                  </a:spcAft>
                  <a:defRPr/>
                </a:pPr>
                <a:r>
                  <a:rPr altLang="zh-CN" b="1" kern="0" lang="en-US" sz="2400">
                    <a:latin charset="-122" panose="020b0503020204020204" pitchFamily="34" typeface="微软雅黑"/>
                    <a:ea charset="-122" panose="020b0503020204020204" pitchFamily="34" typeface="微软雅黑"/>
                    <a:cs charset="-122" pitchFamily="34" typeface="Arial Unicode MS"/>
                  </a:rPr>
                  <a:t>04</a:t>
                </a:r>
              </a:p>
            </p:txBody>
          </p:sp>
        </p:grpSp>
        <p:sp>
          <p:nvSpPr>
            <p:cNvPr id="38" name="TextBox 81"/>
            <p:cNvSpPr txBox="1"/>
            <p:nvPr/>
          </p:nvSpPr>
          <p:spPr>
            <a:xfrm>
              <a:off x="2563607" y="4761688"/>
              <a:ext cx="5186196" cy="724517"/>
            </a:xfrm>
            <a:prstGeom prst="rect">
              <a:avLst/>
            </a:prstGeom>
            <a:noFill/>
          </p:spPr>
          <p:txBody>
            <a:bodyPr>
              <a:spAutoFit/>
            </a:bodyPr>
            <a:lstStyle/>
            <a:p>
              <a:pPr defTabSz="1218987" fontAlgn="auto">
                <a:lnSpc>
                  <a:spcPct val="130000"/>
                </a:lnSpc>
                <a:spcBef>
                  <a:spcPct val="0"/>
                </a:spcBef>
                <a:spcAft>
                  <a:spcPct val="0"/>
                </a:spcAft>
                <a:defRPr/>
              </a:pPr>
              <a:r>
                <a:rPr altLang="en-US" kern="0" lang="zh-CN" sz="1600">
                  <a:latin charset="-122" panose="020b0502040204020203" pitchFamily="34" typeface="微软雅黑 Light"/>
                  <a:ea charset="-122" panose="020b0502040204020203" pitchFamily="34" typeface="微软雅黑 Light"/>
                </a:rPr>
                <a:t>①环境恶劣（噪音、污染）；②过度拥挤；③缺乏安全感的环境。</a:t>
              </a:r>
            </a:p>
          </p:txBody>
        </p:sp>
        <p:sp>
          <p:nvSpPr>
            <p:cNvPr id="39" name="TextBox 10"/>
            <p:cNvSpPr>
              <a:spLocks noChangeArrowheads="1"/>
            </p:cNvSpPr>
            <p:nvPr/>
          </p:nvSpPr>
          <p:spPr bwMode="auto">
            <a:xfrm>
              <a:off x="1628599" y="4774373"/>
              <a:ext cx="935008" cy="700163"/>
            </a:xfrm>
            <a:prstGeom prst="rect">
              <a:avLst/>
            </a:prstGeom>
            <a:noFill/>
            <a:ln>
              <a:noFill/>
            </a:ln>
            <a:extLst/>
          </p:spPr>
          <p:txBody>
            <a:bodyPr>
              <a:spAutoFit/>
            </a:bodyPr>
            <a:lstStyle/>
            <a:p>
              <a:pPr defTabSz="1218987" fontAlgn="auto">
                <a:spcBef>
                  <a:spcPct val="0"/>
                </a:spcBef>
                <a:spcAft>
                  <a:spcPct val="0"/>
                </a:spcAft>
                <a:defRPr/>
              </a:pPr>
              <a:r>
                <a:rPr altLang="en-US" b="1" kern="0" lang="zh-CN" sz="2000">
                  <a:latin charset="-122" panose="020b0503020204020204" pitchFamily="34" typeface="微软雅黑"/>
                  <a:ea charset="-122" panose="020b0503020204020204" pitchFamily="34" typeface="微软雅黑"/>
                </a:rPr>
                <a:t>环境压力</a:t>
              </a:r>
            </a:p>
          </p:txBody>
        </p:sp>
      </p:grpSp>
      <p:grpSp>
        <p:nvGrpSpPr>
          <p:cNvPr id="3" name="组合 46"/>
          <p:cNvGrpSpPr/>
          <p:nvPr/>
        </p:nvGrpSpPr>
        <p:grpSpPr>
          <a:xfrm>
            <a:off x="7868162" y="1917700"/>
            <a:ext cx="3743325" cy="3744913"/>
            <a:chOff x="3851920" y="836712"/>
            <a:chExt cx="3744416" cy="3744416"/>
          </a:xfrm>
        </p:grpSpPr>
        <p:grpSp>
          <p:nvGrpSpPr>
            <p:cNvPr id="4" name="组合 47"/>
            <p:cNvGrpSpPr/>
            <p:nvPr/>
          </p:nvGrpSpPr>
          <p:grpSpPr>
            <a:xfrm>
              <a:off x="3851920" y="836712"/>
              <a:ext cx="3744416" cy="3744416"/>
              <a:chOff x="3851920" y="836712"/>
              <a:chExt cx="3744416" cy="3744416"/>
            </a:xfrm>
          </p:grpSpPr>
          <p:sp>
            <p:nvSpPr>
              <p:cNvPr id="6" name="椭圆 5"/>
              <p:cNvSpPr/>
              <p:nvPr/>
            </p:nvSpPr>
            <p:spPr>
              <a:xfrm>
                <a:off x="3851920" y="836712"/>
                <a:ext cx="3744416" cy="3744416"/>
              </a:xfrm>
              <a:prstGeom prst="ellipse">
                <a:avLst/>
              </a:prstGeom>
              <a:noFill/>
              <a:ln algn="ctr" cap="flat" cmpd="sng" w="12700">
                <a:solidFill>
                  <a:srgbClr val="01ACBE"/>
                </a:solidFill>
                <a:prstDash val="solid"/>
              </a:ln>
              <a:effectLst/>
            </p:spPr>
            <p:txBody>
              <a:bodyPr anchor="ctr"/>
              <a:lstStyle/>
              <a:p>
                <a:pPr algn="ctr" defTabSz="1218987" fontAlgn="auto">
                  <a:spcBef>
                    <a:spcPct val="0"/>
                  </a:spcBef>
                  <a:spcAft>
                    <a:spcPct val="0"/>
                  </a:spcAft>
                  <a:defRPr/>
                </a:pPr>
                <a:endParaRPr altLang="en-US" kern="0" lang="zh-CN" sz="2400">
                  <a:latin panose="020f0502020204030204" typeface="Calibri"/>
                  <a:ea typeface="宋体"/>
                </a:endParaRPr>
              </a:p>
            </p:txBody>
          </p:sp>
          <p:grpSp>
            <p:nvGrpSpPr>
              <p:cNvPr id="7" name="组合 6"/>
              <p:cNvGrpSpPr/>
              <p:nvPr/>
            </p:nvGrpSpPr>
            <p:grpSpPr>
              <a:xfrm>
                <a:off x="4004500" y="989292"/>
                <a:ext cx="3439257" cy="3439257"/>
                <a:chOff x="2758018" y="1768555"/>
                <a:chExt cx="3439257" cy="3439257"/>
              </a:xfrm>
              <a:effectLst>
                <a:outerShdw algn="ctr" blurRad="25400" rotWithShape="0" sx="101000" sy="101000">
                  <a:srgbClr val="4F81BD">
                    <a:lumMod val="50000"/>
                    <a:alpha val="21000"/>
                  </a:srgbClr>
                </a:outerShdw>
              </a:effectLst>
            </p:grpSpPr>
            <p:sp>
              <p:nvSpPr>
                <p:cNvPr id="8" name="任意多边形 7"/>
                <p:cNvSpPr/>
                <p:nvPr/>
              </p:nvSpPr>
              <p:spPr>
                <a:xfrm>
                  <a:off x="2783515" y="1768555"/>
                  <a:ext cx="3413760" cy="3413760"/>
                </a:xfrm>
                <a:custGeom>
                  <a:gdLst>
                    <a:gd fmla="*/ 1706880 w 3413760" name="connsiteX0"/>
                    <a:gd fmla="*/ 0 h 3413760" name="connsiteY0"/>
                    <a:gd fmla="*/ 3413760 w 3413760" name="connsiteX1"/>
                    <a:gd fmla="*/ 1706880 h 3413760" name="connsiteY1"/>
                    <a:gd fmla="*/ 1706880 w 3413760" name="connsiteX2"/>
                    <a:gd fmla="*/ 1706880 h 3413760" name="connsiteY2"/>
                    <a:gd fmla="*/ 1706880 w 3413760" name="connsiteX3"/>
                    <a:gd fmla="*/ 0 h 3413760" name="connsiteY3"/>
                  </a:gdLst>
                  <a:cxnLst>
                    <a:cxn ang="0">
                      <a:pos x="connsiteX0" y="connsiteY0"/>
                    </a:cxn>
                    <a:cxn ang="0">
                      <a:pos x="connsiteX1" y="connsiteY1"/>
                    </a:cxn>
                    <a:cxn ang="0">
                      <a:pos x="connsiteX2" y="connsiteY2"/>
                    </a:cxn>
                    <a:cxn ang="0">
                      <a:pos x="connsiteX3" y="connsiteY3"/>
                    </a:cxn>
                  </a:cxnLst>
                  <a:rect b="b" l="l" r="r" t="t"/>
                  <a:pathLst>
                    <a:path h="3413760" w="3413760">
                      <a:moveTo>
                        <a:pt x="1706880" y="0"/>
                      </a:moveTo>
                      <a:cubicBezTo>
                        <a:pt x="2649564" y="0"/>
                        <a:pt x="3413760" y="764196"/>
                        <a:pt x="3413760" y="1706880"/>
                      </a:cubicBezTo>
                      <a:lnTo>
                        <a:pt x="1706880" y="1706880"/>
                      </a:lnTo>
                      <a:lnTo>
                        <a:pt x="1706880" y="0"/>
                      </a:lnTo>
                      <a:close/>
                    </a:path>
                  </a:pathLst>
                </a:custGeom>
                <a:blipFill dpi="0" rotWithShape="1">
                  <a:blip r:embed="rId3">
                    <a:extLst>
                      <a:ext uri="{BEBA8EAE-BF5A-486C-A8C5-ECC9F3942E4B}">
                        <a14:imgProps>
                          <a14:imgLayer xmlns:d3p1="http://schemas.openxmlformats.org/officeDocument/2006/relationships" d3p1:embed="">
                            <a14:imgEffect>
                              <a14:sharpenSoften amount="-100000"/>
                            </a14:imgEffect>
                          </a14:imgLayer>
                        </a14:imgProps>
                      </a:ext>
                    </a:extLst>
                  </a:blip>
                  <a:stretch>
                    <a:fillRect/>
                  </a:stretch>
                </a:blipFill>
                <a:ln algn="ctr" cap="flat" cmpd="sng" w="25400">
                  <a:solidFill>
                    <a:srgbClr val="01ACBE"/>
                  </a:solidFill>
                  <a:prstDash val="solid"/>
                </a:ln>
                <a:effectLst/>
              </p:spPr>
              <p:txBody>
                <a:bodyPr anchor="ctr" bIns="1817016" lIns="1796695" rIns="458825" tIns="682345"/>
                <a:lstStyle/>
                <a:p>
                  <a:pPr algn="ctr" defTabSz="1778000" fontAlgn="auto">
                    <a:lnSpc>
                      <a:spcPct val="90000"/>
                    </a:lnSpc>
                    <a:spcAft>
                      <a:spcPct val="35000"/>
                    </a:spcAft>
                    <a:defRPr/>
                  </a:pPr>
                  <a:endParaRPr altLang="en-US" kern="0" lang="zh-CN" sz="4000">
                    <a:latin panose="020f0502020204030204" typeface="Calibri"/>
                    <a:ea typeface="宋体"/>
                  </a:endParaRPr>
                </a:p>
              </p:txBody>
            </p:sp>
            <p:sp>
              <p:nvSpPr>
                <p:cNvPr id="9" name="任意多边形 8"/>
                <p:cNvSpPr/>
                <p:nvPr/>
              </p:nvSpPr>
              <p:spPr>
                <a:xfrm>
                  <a:off x="2781464" y="1794052"/>
                  <a:ext cx="3413760" cy="3413760"/>
                </a:xfrm>
                <a:custGeom>
                  <a:gdLst>
                    <a:gd fmla="*/ 3413760 w 3413760" name="connsiteX0"/>
                    <a:gd fmla="*/ 1706880 h 3413760" name="connsiteY0"/>
                    <a:gd fmla="*/ 1706880 w 3413760" name="connsiteX1"/>
                    <a:gd fmla="*/ 3413760 h 3413760" name="connsiteY1"/>
                    <a:gd fmla="*/ 1706880 w 3413760" name="connsiteX2"/>
                    <a:gd fmla="*/ 1706880 h 3413760" name="connsiteY2"/>
                    <a:gd fmla="*/ 3413760 w 3413760" name="connsiteX3"/>
                    <a:gd fmla="*/ 1706880 h 3413760" name="connsiteY3"/>
                  </a:gdLst>
                  <a:cxnLst>
                    <a:cxn ang="0">
                      <a:pos x="connsiteX0" y="connsiteY0"/>
                    </a:cxn>
                    <a:cxn ang="0">
                      <a:pos x="connsiteX1" y="connsiteY1"/>
                    </a:cxn>
                    <a:cxn ang="0">
                      <a:pos x="connsiteX2" y="connsiteY2"/>
                    </a:cxn>
                    <a:cxn ang="0">
                      <a:pos x="connsiteX3" y="connsiteY3"/>
                    </a:cxn>
                  </a:cxnLst>
                  <a:rect b="b" l="l" r="r" t="t"/>
                  <a:pathLst>
                    <a:path h="3413760" w="3413760">
                      <a:moveTo>
                        <a:pt x="3413760" y="1706880"/>
                      </a:moveTo>
                      <a:cubicBezTo>
                        <a:pt x="3413760" y="2649564"/>
                        <a:pt x="2649564" y="3413760"/>
                        <a:pt x="1706880" y="3413760"/>
                      </a:cubicBezTo>
                      <a:lnTo>
                        <a:pt x="1706880" y="1706880"/>
                      </a:lnTo>
                      <a:lnTo>
                        <a:pt x="3413760" y="1706880"/>
                      </a:lnTo>
                      <a:close/>
                    </a:path>
                  </a:pathLst>
                </a:custGeom>
                <a:blipFill dpi="0" rotWithShape="1">
                  <a:blip r:embed="rId4">
                    <a:extLst>
                      <a:ext uri="{BEBA8EAE-BF5A-486C-A8C5-ECC9F3942E4B}">
                        <a14:imgProps>
                          <a14:imgLayer xmlns:d3p1="http://schemas.openxmlformats.org/officeDocument/2006/relationships" d3p1:embed="">
                            <a14:imgEffect>
                              <a14:sharpenSoften amount="-50000"/>
                            </a14:imgEffect>
                          </a14:imgLayer>
                        </a14:imgProps>
                      </a:ext>
                    </a:extLst>
                  </a:blip>
                  <a:stretch>
                    <a:fillRect/>
                  </a:stretch>
                </a:blipFill>
                <a:ln algn="ctr" cap="flat" cmpd="sng" w="25400">
                  <a:solidFill>
                    <a:srgbClr val="01ACBE"/>
                  </a:solidFill>
                  <a:prstDash val="solid"/>
                </a:ln>
                <a:effectLst/>
              </p:spPr>
              <p:txBody>
                <a:bodyPr anchor="ctr" bIns="711201" lIns="1849120" rIns="467360" tIns="1849120"/>
                <a:lstStyle/>
                <a:p>
                  <a:pPr algn="ctr" defTabSz="2844800" fontAlgn="auto">
                    <a:lnSpc>
                      <a:spcPct val="90000"/>
                    </a:lnSpc>
                    <a:spcAft>
                      <a:spcPct val="35000"/>
                    </a:spcAft>
                    <a:defRPr/>
                  </a:pPr>
                  <a:endParaRPr altLang="en-US" kern="0" lang="zh-CN" sz="6400">
                    <a:latin panose="020f0502020204030204" typeface="Calibri"/>
                    <a:ea typeface="宋体"/>
                  </a:endParaRPr>
                </a:p>
              </p:txBody>
            </p:sp>
            <p:sp>
              <p:nvSpPr>
                <p:cNvPr id="10" name="任意多边形 9"/>
                <p:cNvSpPr/>
                <p:nvPr/>
              </p:nvSpPr>
              <p:spPr>
                <a:xfrm>
                  <a:off x="2758018" y="1794052"/>
                  <a:ext cx="3413760" cy="3413760"/>
                </a:xfrm>
                <a:custGeom>
                  <a:gdLst>
                    <a:gd fmla="*/ 1706880 w 3413760" name="connsiteX0"/>
                    <a:gd fmla="*/ 3413760 h 3413760" name="connsiteY0"/>
                    <a:gd fmla="*/ 0 w 3413760" name="connsiteX1"/>
                    <a:gd fmla="*/ 1706880 h 3413760" name="connsiteY1"/>
                    <a:gd fmla="*/ 1706880 w 3413760" name="connsiteX2"/>
                    <a:gd fmla="*/ 1706880 h 3413760" name="connsiteY2"/>
                    <a:gd fmla="*/ 1706880 w 3413760" name="connsiteX3"/>
                    <a:gd fmla="*/ 3413760 h 3413760" name="connsiteY3"/>
                  </a:gdLst>
                  <a:cxnLst>
                    <a:cxn ang="0">
                      <a:pos x="connsiteX0" y="connsiteY0"/>
                    </a:cxn>
                    <a:cxn ang="0">
                      <a:pos x="connsiteX1" y="connsiteY1"/>
                    </a:cxn>
                    <a:cxn ang="0">
                      <a:pos x="connsiteX2" y="connsiteY2"/>
                    </a:cxn>
                    <a:cxn ang="0">
                      <a:pos x="connsiteX3" y="connsiteY3"/>
                    </a:cxn>
                  </a:cxnLst>
                  <a:rect b="b" l="l" r="r" t="t"/>
                  <a:pathLst>
                    <a:path h="3413760" w="3413760">
                      <a:moveTo>
                        <a:pt x="1706880" y="3413760"/>
                      </a:moveTo>
                      <a:cubicBezTo>
                        <a:pt x="764196" y="3413760"/>
                        <a:pt x="0" y="2649564"/>
                        <a:pt x="0" y="1706880"/>
                      </a:cubicBezTo>
                      <a:lnTo>
                        <a:pt x="1706880" y="1706880"/>
                      </a:lnTo>
                      <a:lnTo>
                        <a:pt x="1706880" y="3413760"/>
                      </a:lnTo>
                      <a:close/>
                    </a:path>
                  </a:pathLst>
                </a:custGeom>
                <a:blipFill dpi="0" rotWithShape="1">
                  <a:blip r:embed="rId5">
                    <a:extLst/>
                  </a:blip>
                  <a:stretch>
                    <a:fillRect/>
                  </a:stretch>
                </a:blipFill>
                <a:ln algn="ctr" cap="flat" cmpd="sng" w="25400">
                  <a:solidFill>
                    <a:srgbClr val="01ACBE"/>
                  </a:solidFill>
                  <a:prstDash val="solid"/>
                </a:ln>
                <a:effectLst/>
              </p:spPr>
              <p:txBody>
                <a:bodyPr anchor="ctr" bIns="680721" lIns="436880" rIns="1818640" tIns="1818640"/>
                <a:lstStyle/>
                <a:p>
                  <a:pPr algn="ctr" defTabSz="1778000" fontAlgn="auto">
                    <a:lnSpc>
                      <a:spcPct val="90000"/>
                    </a:lnSpc>
                    <a:spcAft>
                      <a:spcPct val="35000"/>
                    </a:spcAft>
                    <a:defRPr/>
                  </a:pPr>
                  <a:endParaRPr altLang="en-US" kern="0" lang="zh-CN" sz="4000">
                    <a:latin panose="020f0502020204030204" typeface="Calibri"/>
                    <a:ea typeface="宋体"/>
                  </a:endParaRPr>
                </a:p>
              </p:txBody>
            </p:sp>
            <p:sp>
              <p:nvSpPr>
                <p:cNvPr id="11" name="任意多边形 10"/>
                <p:cNvSpPr/>
                <p:nvPr/>
              </p:nvSpPr>
              <p:spPr>
                <a:xfrm>
                  <a:off x="2758018" y="1770606"/>
                  <a:ext cx="3413760" cy="3413760"/>
                </a:xfrm>
                <a:custGeom>
                  <a:gdLst>
                    <a:gd fmla="*/ 0 w 3413760" name="connsiteX0"/>
                    <a:gd fmla="*/ 1706880 h 3413760" name="connsiteY0"/>
                    <a:gd fmla="*/ 1706880 w 3413760" name="connsiteX1"/>
                    <a:gd fmla="*/ 0 h 3413760" name="connsiteY1"/>
                    <a:gd fmla="*/ 1706880 w 3413760" name="connsiteX2"/>
                    <a:gd fmla="*/ 1706880 h 3413760" name="connsiteY2"/>
                    <a:gd fmla="*/ 0 w 3413760" name="connsiteX3"/>
                    <a:gd fmla="*/ 1706880 h 3413760" name="connsiteY3"/>
                  </a:gdLst>
                  <a:cxnLst>
                    <a:cxn ang="0">
                      <a:pos x="connsiteX0" y="connsiteY0"/>
                    </a:cxn>
                    <a:cxn ang="0">
                      <a:pos x="connsiteX1" y="connsiteY1"/>
                    </a:cxn>
                    <a:cxn ang="0">
                      <a:pos x="connsiteX2" y="connsiteY2"/>
                    </a:cxn>
                    <a:cxn ang="0">
                      <a:pos x="connsiteX3" y="connsiteY3"/>
                    </a:cxn>
                  </a:cxnLst>
                  <a:rect b="b" l="l" r="r" t="t"/>
                  <a:pathLst>
                    <a:path h="3413760" w="3413760">
                      <a:moveTo>
                        <a:pt x="0" y="1706880"/>
                      </a:moveTo>
                      <a:cubicBezTo>
                        <a:pt x="0" y="764196"/>
                        <a:pt x="764196" y="0"/>
                        <a:pt x="1706880" y="0"/>
                      </a:cubicBezTo>
                      <a:lnTo>
                        <a:pt x="1706880" y="1706880"/>
                      </a:lnTo>
                      <a:lnTo>
                        <a:pt x="0" y="1706880"/>
                      </a:lnTo>
                      <a:close/>
                    </a:path>
                  </a:pathLst>
                </a:custGeom>
                <a:blipFill dpi="0" rotWithShape="1">
                  <a:blip r:embed="rId6">
                    <a:extLst>
                      <a:ext uri="{BEBA8EAE-BF5A-486C-A8C5-ECC9F3942E4B}">
                        <a14:imgProps>
                          <a14:imgLayer xmlns:d3p1="http://schemas.openxmlformats.org/officeDocument/2006/relationships" d3p1:embed="">
                            <a14:imgEffect>
                              <a14:sharpenSoften amount="-100000"/>
                            </a14:imgEffect>
                          </a14:imgLayer>
                        </a14:imgProps>
                      </a:ext>
                    </a:extLst>
                  </a:blip>
                  <a:stretch>
                    <a:fillRect/>
                  </a:stretch>
                </a:blipFill>
                <a:ln algn="ctr" cap="flat" cmpd="sng" w="25400">
                  <a:solidFill>
                    <a:srgbClr val="01ACBE"/>
                  </a:solidFill>
                  <a:prstDash val="solid"/>
                </a:ln>
                <a:effectLst/>
              </p:spPr>
              <p:txBody>
                <a:bodyPr anchor="ctr" bIns="1818641" lIns="436880" rIns="1818640" tIns="680720"/>
                <a:lstStyle/>
                <a:p>
                  <a:pPr algn="ctr" defTabSz="1778000" fontAlgn="auto">
                    <a:lnSpc>
                      <a:spcPct val="90000"/>
                    </a:lnSpc>
                    <a:spcAft>
                      <a:spcPct val="35000"/>
                    </a:spcAft>
                    <a:defRPr/>
                  </a:pPr>
                  <a:endParaRPr altLang="en-US" kern="0" lang="zh-CN" sz="4000">
                    <a:latin panose="020f0502020204030204" typeface="Calibri"/>
                    <a:ea typeface="宋体"/>
                  </a:endParaRPr>
                </a:p>
              </p:txBody>
            </p:sp>
          </p:grpSp>
        </p:grpSp>
        <p:sp>
          <p:nvSpPr>
            <p:cNvPr id="5" name="椭圆 4"/>
            <p:cNvSpPr/>
            <p:nvPr/>
          </p:nvSpPr>
          <p:spPr>
            <a:xfrm>
              <a:off x="4968258" y="1952577"/>
              <a:ext cx="1511740" cy="1512686"/>
            </a:xfrm>
            <a:prstGeom prst="ellipse">
              <a:avLst/>
            </a:prstGeom>
            <a:solidFill>
              <a:srgbClr val="01ACBE"/>
            </a:solidFill>
            <a:ln algn="ctr" cap="flat" cmpd="sng" w="12700">
              <a:solidFill>
                <a:srgbClr val="01ACBE"/>
              </a:solidFill>
              <a:prstDash val="solid"/>
            </a:ln>
            <a:effectLst/>
          </p:spPr>
          <p:txBody>
            <a:bodyPr anchor="ctr"/>
            <a:lstStyle/>
            <a:p>
              <a:pPr algn="ctr" defTabSz="1218987" fontAlgn="auto">
                <a:spcBef>
                  <a:spcPct val="0"/>
                </a:spcBef>
                <a:spcAft>
                  <a:spcPct val="0"/>
                </a:spcAft>
                <a:defRPr/>
              </a:pPr>
              <a:r>
                <a:rPr altLang="en-US" b="1" kern="0" lang="zh-CN" sz="2800">
                  <a:solidFill>
                    <a:schemeClr val="bg1"/>
                  </a:solidFill>
                  <a:latin charset="-122" panose="020b0503020204020204" pitchFamily="34" typeface="微软雅黑"/>
                  <a:ea charset="-122" panose="020b0503020204020204" pitchFamily="34" typeface="微软雅黑"/>
                </a:rPr>
                <a:t>外部压力</a:t>
              </a:r>
            </a:p>
          </p:txBody>
        </p:sp>
      </p:grpSp>
      <p:grpSp>
        <p:nvGrpSpPr>
          <p:cNvPr id="12" name="组合 55"/>
          <p:cNvGrpSpPr/>
          <p:nvPr/>
        </p:nvGrpSpPr>
        <p:grpSpPr>
          <a:xfrm>
            <a:off x="1746762" y="2243138"/>
            <a:ext cx="7019925" cy="3276600"/>
            <a:chOff x="611560" y="1735977"/>
            <a:chExt cx="7020000" cy="3277199"/>
          </a:xfrm>
        </p:grpSpPr>
        <p:cxnSp>
          <p:nvCxnSpPr>
            <p:cNvPr id="13" name="直接连接符 56"/>
            <p:cNvCxnSpPr>
              <a:cxnSpLocks noChangeShapeType="1"/>
            </p:cNvCxnSpPr>
            <p:nvPr/>
          </p:nvCxnSpPr>
          <p:spPr bwMode="auto">
            <a:xfrm>
              <a:off x="611560" y="1735977"/>
              <a:ext cx="6732000" cy="0"/>
            </a:xfrm>
            <a:prstGeom prst="line">
              <a:avLst/>
            </a:prstGeom>
            <a:noFill/>
            <a:ln algn="ctr" w="12700">
              <a:solidFill>
                <a:srgbClr val="01ACBE"/>
              </a:solidFill>
              <a:round/>
            </a:ln>
          </p:spPr>
        </p:cxnSp>
        <p:cxnSp>
          <p:nvCxnSpPr>
            <p:cNvPr id="14" name="直接连接符 57"/>
            <p:cNvCxnSpPr>
              <a:cxnSpLocks noChangeShapeType="1"/>
            </p:cNvCxnSpPr>
            <p:nvPr/>
          </p:nvCxnSpPr>
          <p:spPr bwMode="auto">
            <a:xfrm>
              <a:off x="611560" y="2555277"/>
              <a:ext cx="6120000" cy="0"/>
            </a:xfrm>
            <a:prstGeom prst="line">
              <a:avLst/>
            </a:prstGeom>
            <a:noFill/>
            <a:ln algn="ctr" w="12700">
              <a:solidFill>
                <a:srgbClr val="01ACBE"/>
              </a:solidFill>
              <a:round/>
            </a:ln>
          </p:spPr>
        </p:cxnSp>
        <p:cxnSp>
          <p:nvCxnSpPr>
            <p:cNvPr id="15" name="直接连接符 58"/>
            <p:cNvCxnSpPr>
              <a:cxnSpLocks noChangeShapeType="1"/>
            </p:cNvCxnSpPr>
            <p:nvPr/>
          </p:nvCxnSpPr>
          <p:spPr bwMode="auto">
            <a:xfrm>
              <a:off x="611560" y="3374577"/>
              <a:ext cx="5976000" cy="0"/>
            </a:xfrm>
            <a:prstGeom prst="line">
              <a:avLst/>
            </a:prstGeom>
            <a:noFill/>
            <a:ln algn="ctr" w="12700">
              <a:solidFill>
                <a:srgbClr val="01ACBE"/>
              </a:solidFill>
              <a:round/>
            </a:ln>
          </p:spPr>
        </p:cxnSp>
        <p:cxnSp>
          <p:nvCxnSpPr>
            <p:cNvPr id="16" name="直接连接符 59"/>
            <p:cNvCxnSpPr>
              <a:cxnSpLocks noChangeShapeType="1"/>
            </p:cNvCxnSpPr>
            <p:nvPr/>
          </p:nvCxnSpPr>
          <p:spPr bwMode="auto">
            <a:xfrm>
              <a:off x="611560" y="4193877"/>
              <a:ext cx="6192000" cy="0"/>
            </a:xfrm>
            <a:prstGeom prst="line">
              <a:avLst/>
            </a:prstGeom>
            <a:noFill/>
            <a:ln algn="ctr" w="12700">
              <a:solidFill>
                <a:srgbClr val="01ACBE"/>
              </a:solidFill>
              <a:round/>
            </a:ln>
          </p:spPr>
        </p:cxnSp>
        <p:cxnSp>
          <p:nvCxnSpPr>
            <p:cNvPr id="17" name="直接连接符 60"/>
            <p:cNvCxnSpPr>
              <a:cxnSpLocks noChangeShapeType="1"/>
            </p:cNvCxnSpPr>
            <p:nvPr/>
          </p:nvCxnSpPr>
          <p:spPr bwMode="auto">
            <a:xfrm>
              <a:off x="611560" y="5013176"/>
              <a:ext cx="7020000" cy="0"/>
            </a:xfrm>
            <a:prstGeom prst="line">
              <a:avLst/>
            </a:prstGeom>
            <a:noFill/>
            <a:ln algn="ctr" w="12700">
              <a:solidFill>
                <a:srgbClr val="01ACBE"/>
              </a:solidFill>
              <a:round/>
            </a:ln>
          </p:spPr>
        </p:cxnSp>
      </p:grpSp>
      <p:sp>
        <p:nvSpPr>
          <p:cNvPr id="42" name="TextBox 10"/>
          <p:cNvSpPr>
            <a:spLocks noChangeArrowheads="1"/>
          </p:cNvSpPr>
          <p:nvPr/>
        </p:nvSpPr>
        <p:spPr bwMode="auto">
          <a:xfrm>
            <a:off x="4270536" y="1009303"/>
            <a:ext cx="4365624" cy="685800"/>
          </a:xfrm>
          <a:prstGeom prst="rect">
            <a:avLst/>
          </a:prstGeom>
          <a:noFill/>
          <a:ln>
            <a:noFill/>
          </a:ln>
          <a:extLst/>
        </p:spPr>
        <p:txBody>
          <a:bodyPr wrap="square">
            <a:spAutoFit/>
          </a:bodyPr>
          <a:lstStyle/>
          <a:p>
            <a:pPr fontAlgn="auto">
              <a:spcBef>
                <a:spcPct val="0"/>
              </a:spcBef>
              <a:spcAft>
                <a:spcPct val="0"/>
              </a:spcAft>
              <a:defRPr/>
            </a:pPr>
            <a:r>
              <a:rPr altLang="en-US" b="1" lang="zh-CN" sz="3900">
                <a:latin charset="-122" panose="020b0503020204020204" pitchFamily="34" typeface="微软雅黑"/>
                <a:ea charset="-122" panose="020b0503020204020204" pitchFamily="34" typeface="微软雅黑"/>
              </a:rPr>
              <a:t>为什么会有压力？</a:t>
            </a:r>
          </a:p>
        </p:txBody>
      </p:sp>
    </p:spTree>
    <p:extLst>
      <p:ext uri="{BB962C8B-B14F-4D97-AF65-F5344CB8AC3E}">
        <p14:creationId val="466831624"/>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16" presetSubtype="21">
                                  <p:stCondLst>
                                    <p:cond delay="0"/>
                                  </p:stCondLst>
                                  <p:childTnLst>
                                    <p:set>
                                      <p:cBhvr>
                                        <p:cTn dur="1" fill="hold" id="6">
                                          <p:stCondLst>
                                            <p:cond delay="0"/>
                                          </p:stCondLst>
                                        </p:cTn>
                                        <p:tgtEl>
                                          <p:spTgt spid="42"/>
                                        </p:tgtEl>
                                        <p:attrNameLst>
                                          <p:attrName>style.visibility</p:attrName>
                                        </p:attrNameLst>
                                      </p:cBhvr>
                                      <p:to>
                                        <p:strVal val="visible"/>
                                      </p:to>
                                    </p:set>
                                    <p:animEffect filter="barn(inVertical)" transition="in">
                                      <p:cBhvr>
                                        <p:cTn dur="500" id="7"/>
                                        <p:tgtEl>
                                          <p:spTgt spid="42"/>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id="10" nodeType="clickEffect" presetClass="entr" presetID="21" presetSubtype="1">
                                  <p:stCondLst>
                                    <p:cond delay="0"/>
                                  </p:stCondLst>
                                  <p:childTnLst>
                                    <p:set>
                                      <p:cBhvr>
                                        <p:cTn dur="1" fill="hold" id="11">
                                          <p:stCondLst>
                                            <p:cond delay="0"/>
                                          </p:stCondLst>
                                        </p:cTn>
                                        <p:tgtEl>
                                          <p:spTgt spid="3"/>
                                        </p:tgtEl>
                                        <p:attrNameLst>
                                          <p:attrName>style.visibility</p:attrName>
                                        </p:attrNameLst>
                                      </p:cBhvr>
                                      <p:to>
                                        <p:strVal val="visible"/>
                                      </p:to>
                                    </p:set>
                                    <p:animEffect filter="wheel(1)" transition="in">
                                      <p:cBhvr>
                                        <p:cTn dur="2000" id="12"/>
                                        <p:tgtEl>
                                          <p:spTgt spid="3"/>
                                        </p:tgtEl>
                                      </p:cBhvr>
                                    </p:animEffect>
                                  </p:childTnLst>
                                </p:cTn>
                              </p:par>
                            </p:childTnLst>
                          </p:cTn>
                        </p:par>
                      </p:childTnLst>
                    </p:cTn>
                  </p:par>
                  <p:par>
                    <p:cTn fill="hold" id="13" nodeType="clickPar">
                      <p:stCondLst>
                        <p:cond delay="indefinite"/>
                      </p:stCondLst>
                      <p:childTnLst>
                        <p:par>
                          <p:cTn fill="hold" id="14" nodeType="afterGroup">
                            <p:stCondLst>
                              <p:cond delay="0"/>
                            </p:stCondLst>
                            <p:childTnLst>
                              <p:par>
                                <p:cTn fill="hold" id="15" nodeType="clickEffect" presetClass="entr" presetID="22" presetSubtype="8">
                                  <p:stCondLst>
                                    <p:cond delay="0"/>
                                  </p:stCondLst>
                                  <p:childTnLst>
                                    <p:set>
                                      <p:cBhvr>
                                        <p:cTn dur="1" fill="hold" id="16">
                                          <p:stCondLst>
                                            <p:cond delay="0"/>
                                          </p:stCondLst>
                                        </p:cTn>
                                        <p:tgtEl>
                                          <p:spTgt spid="12"/>
                                        </p:tgtEl>
                                        <p:attrNameLst>
                                          <p:attrName>style.visibility</p:attrName>
                                        </p:attrNameLst>
                                      </p:cBhvr>
                                      <p:to>
                                        <p:strVal val="visible"/>
                                      </p:to>
                                    </p:set>
                                    <p:animEffect filter="wipe(left)" transition="in">
                                      <p:cBhvr>
                                        <p:cTn dur="500" id="17"/>
                                        <p:tgtEl>
                                          <p:spTgt spid="12"/>
                                        </p:tgtEl>
                                      </p:cBhvr>
                                    </p:animEffect>
                                  </p:childTnLst>
                                </p:cTn>
                              </p:par>
                              <p:par>
                                <p:cTn fill="hold" id="18" nodeType="withEffect" presetClass="entr" presetID="22" presetSubtype="8">
                                  <p:stCondLst>
                                    <p:cond delay="0"/>
                                  </p:stCondLst>
                                  <p:childTnLst>
                                    <p:set>
                                      <p:cBhvr>
                                        <p:cTn dur="1" fill="hold" id="19">
                                          <p:stCondLst>
                                            <p:cond delay="0"/>
                                          </p:stCondLst>
                                        </p:cTn>
                                        <p:tgtEl>
                                          <p:spTgt spid="36"/>
                                        </p:tgtEl>
                                        <p:attrNameLst>
                                          <p:attrName>style.visibility</p:attrName>
                                        </p:attrNameLst>
                                      </p:cBhvr>
                                      <p:to>
                                        <p:strVal val="visible"/>
                                      </p:to>
                                    </p:set>
                                    <p:animEffect filter="wipe(left)" transition="in">
                                      <p:cBhvr>
                                        <p:cTn dur="500" id="20"/>
                                        <p:tgtEl>
                                          <p:spTgt spid="3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2"/>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8" name="图片 17"/>
          <p:cNvPicPr>
            <a:picLocks noChangeAspect="1"/>
          </p:cNvPicPr>
          <p:nvPr/>
        </p:nvPicPr>
        <p:blipFill>
          <a:blip r:embed="rId3">
            <a:extLst>
              <a:ext uri="{28A0092B-C50C-407E-A947-70E740481C1C}">
                <a14:useLocalDpi val="0"/>
              </a:ext>
            </a:extLst>
          </a:blip>
          <a:stretch>
            <a:fillRect/>
          </a:stretch>
        </p:blipFill>
        <p:spPr>
          <a:xfrm>
            <a:off x="3021328" y="2484389"/>
            <a:ext cx="2993395" cy="2999492"/>
          </a:xfrm>
          <a:prstGeom prst="rect">
            <a:avLst/>
          </a:prstGeom>
        </p:spPr>
      </p:pic>
      <p:pic>
        <p:nvPicPr>
          <p:cNvPr id="19" name="图片 18"/>
          <p:cNvPicPr>
            <a:picLocks noChangeAspect="1"/>
          </p:cNvPicPr>
          <p:nvPr/>
        </p:nvPicPr>
        <p:blipFill>
          <a:blip r:embed="rId4">
            <a:extLst>
              <a:ext uri="{28A0092B-C50C-407E-A947-70E740481C1C}">
                <a14:useLocalDpi val="0"/>
              </a:ext>
            </a:extLst>
          </a:blip>
          <a:stretch>
            <a:fillRect/>
          </a:stretch>
        </p:blipFill>
        <p:spPr>
          <a:xfrm>
            <a:off x="6521084" y="2398360"/>
            <a:ext cx="2993395" cy="2999492"/>
          </a:xfrm>
          <a:prstGeom prst="rect">
            <a:avLst/>
          </a:prstGeom>
        </p:spPr>
      </p:pic>
      <p:sp>
        <p:nvSpPr>
          <p:cNvPr id="12" name="椭圆 11"/>
          <p:cNvSpPr/>
          <p:nvPr/>
        </p:nvSpPr>
        <p:spPr>
          <a:xfrm>
            <a:off x="5373688" y="3141663"/>
            <a:ext cx="1511300" cy="1512887"/>
          </a:xfrm>
          <a:prstGeom prst="ellipse">
            <a:avLst/>
          </a:prstGeom>
          <a:solidFill>
            <a:srgbClr val="01ACBE"/>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r>
              <a:rPr altLang="en-US" b="1" lang="zh-CN" sz="2800">
                <a:solidFill>
                  <a:schemeClr val="tx1"/>
                </a:solidFill>
                <a:latin charset="-122" panose="020b0503020204020204" pitchFamily="34" typeface="微软雅黑"/>
                <a:ea charset="-122" panose="020b0503020204020204" pitchFamily="34" typeface="微软雅黑"/>
              </a:rPr>
              <a:t>内部压力</a:t>
            </a:r>
          </a:p>
        </p:txBody>
      </p:sp>
      <p:cxnSp>
        <p:nvCxnSpPr>
          <p:cNvPr id="13" name="直接连接符 12"/>
          <p:cNvCxnSpPr/>
          <p:nvPr/>
        </p:nvCxnSpPr>
        <p:spPr>
          <a:xfrm>
            <a:off x="453718" y="5000472"/>
            <a:ext cx="2628900" cy="0"/>
          </a:xfrm>
          <a:prstGeom prst="line">
            <a:avLst/>
          </a:prstGeom>
          <a:ln w="381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9124157" y="5126189"/>
            <a:ext cx="2663825" cy="0"/>
          </a:xfrm>
          <a:prstGeom prst="line">
            <a:avLst/>
          </a:prstGeom>
          <a:ln w="38100">
            <a:solidFill>
              <a:srgbClr val="01ACBE"/>
            </a:solidFill>
          </a:ln>
        </p:spPr>
        <p:style>
          <a:lnRef idx="1">
            <a:schemeClr val="accent1"/>
          </a:lnRef>
          <a:fillRef idx="0">
            <a:schemeClr val="accent1"/>
          </a:fillRef>
          <a:effectRef idx="0">
            <a:schemeClr val="accent1"/>
          </a:effectRef>
          <a:fontRef idx="minor">
            <a:schemeClr val="tx1"/>
          </a:fontRef>
        </p:style>
      </p:cxnSp>
      <p:sp>
        <p:nvSpPr>
          <p:cNvPr id="15" name="矩形 4"/>
          <p:cNvSpPr>
            <a:spLocks noChangeArrowheads="1"/>
          </p:cNvSpPr>
          <p:nvPr/>
        </p:nvSpPr>
        <p:spPr bwMode="auto">
          <a:xfrm>
            <a:off x="453718" y="2745032"/>
            <a:ext cx="2359025" cy="2753360"/>
          </a:xfrm>
          <a:prstGeom prst="rect">
            <a:avLst/>
          </a:prstGeom>
          <a:noFill/>
          <a:ln w="9525">
            <a:noFill/>
            <a:miter lim="800000"/>
          </a:ln>
        </p:spPr>
        <p:txBody>
          <a:bodyPr>
            <a:spAutoFit/>
          </a:bodyPr>
          <a:lstStyle/>
          <a:p>
            <a:pPr>
              <a:lnSpc>
                <a:spcPct val="150000"/>
              </a:lnSpc>
              <a:spcBef>
                <a:spcPts val="200"/>
              </a:spcBef>
              <a:spcAft>
                <a:spcPts val="600"/>
              </a:spcAft>
              <a:defRPr/>
            </a:pPr>
            <a:r>
              <a:rPr altLang="en-US" b="1" lang="zh-CN" sz="1600">
                <a:solidFill>
                  <a:srgbClr val="01ACBE"/>
                </a:solidFill>
                <a:latin charset="-122" panose="020b0503020204020204" pitchFamily="34" typeface="微软雅黑"/>
                <a:ea charset="-122" panose="020b0503020204020204" pitchFamily="34" typeface="微软雅黑"/>
              </a:rPr>
              <a:t>不能自我肯定：</a:t>
            </a:r>
          </a:p>
          <a:p>
            <a:pPr>
              <a:lnSpc>
                <a:spcPct val="150000"/>
              </a:lnSpc>
              <a:spcBef>
                <a:spcPts val="200"/>
              </a:spcBef>
              <a:spcAft>
                <a:spcPts val="600"/>
              </a:spcAft>
              <a:defRPr/>
            </a:pPr>
            <a:r>
              <a:rPr altLang="en-US" b="1" lang="zh-CN" sz="1600">
                <a:solidFill>
                  <a:srgbClr val="01ACBE"/>
                </a:solidFill>
                <a:latin charset="-122" panose="020b0503020204020204" pitchFamily="34" typeface="微软雅黑"/>
                <a:ea charset="-122" panose="020b0503020204020204" pitchFamily="34" typeface="微软雅黑"/>
              </a:rPr>
              <a:t>自我价值感较低、非常在意别人的看法、敏感于别人的评语、常不喜欢自己、常认为自己被伤害、常怨天尤人、怨恨自己不如人。</a:t>
            </a:r>
          </a:p>
        </p:txBody>
      </p:sp>
      <p:sp>
        <p:nvSpPr>
          <p:cNvPr id="16" name="矩形 4"/>
          <p:cNvSpPr>
            <a:spLocks noChangeArrowheads="1"/>
          </p:cNvSpPr>
          <p:nvPr/>
        </p:nvSpPr>
        <p:spPr bwMode="auto">
          <a:xfrm>
            <a:off x="9572497" y="2750717"/>
            <a:ext cx="2177231" cy="7873998"/>
          </a:xfrm>
          <a:prstGeom prst="rect">
            <a:avLst/>
          </a:prstGeom>
          <a:noFill/>
          <a:ln w="9525">
            <a:noFill/>
            <a:miter lim="800000"/>
          </a:ln>
        </p:spPr>
        <p:txBody>
          <a:bodyPr wrap="square">
            <a:spAutoFit/>
          </a:bodyPr>
          <a:lstStyle/>
          <a:p>
            <a:pPr fontAlgn="auto">
              <a:lnSpc>
                <a:spcPct val="150000"/>
              </a:lnSpc>
              <a:spcBef>
                <a:spcPts val="200"/>
              </a:spcBef>
              <a:spcAft>
                <a:spcPts val="600"/>
              </a:spcAft>
              <a:defRPr/>
            </a:pPr>
            <a:r>
              <a:rPr altLang="en-US" b="1" lang="zh-CN" sz="2800">
                <a:latin charset="-122" panose="020b0503020204020204" pitchFamily="34" typeface="微软雅黑"/>
                <a:ea charset="-122" panose="020b0503020204020204" pitchFamily="34" typeface="微软雅黑"/>
              </a:rPr>
              <a:t>追求完美：</a:t>
            </a:r>
          </a:p>
          <a:p>
            <a:pPr fontAlgn="auto">
              <a:lnSpc>
                <a:spcPct val="150000"/>
              </a:lnSpc>
              <a:spcBef>
                <a:spcPts val="200"/>
              </a:spcBef>
              <a:spcAft>
                <a:spcPts val="600"/>
              </a:spcAft>
              <a:defRPr/>
            </a:pPr>
            <a:r>
              <a:rPr altLang="en-US" b="1" lang="zh-CN" sz="2800">
                <a:latin charset="-122" panose="020b0503020204020204" pitchFamily="34" typeface="微软雅黑"/>
                <a:ea charset="-122" panose="020b0503020204020204" pitchFamily="34" typeface="微软雅黑"/>
              </a:rPr>
              <a:t>标准定得很高、常觉时间不够用、选择牺牲休息、休闲的时间，导致长期失眠、缺乏与家人相处的时间、终年处于紧张状态。</a:t>
            </a:r>
          </a:p>
        </p:txBody>
      </p:sp>
      <p:sp>
        <p:nvSpPr>
          <p:cNvPr id="17" name="TextBox 10"/>
          <p:cNvSpPr>
            <a:spLocks noChangeArrowheads="1"/>
          </p:cNvSpPr>
          <p:nvPr/>
        </p:nvSpPr>
        <p:spPr bwMode="auto">
          <a:xfrm>
            <a:off x="4270536" y="1009303"/>
            <a:ext cx="4365624" cy="685800"/>
          </a:xfrm>
          <a:prstGeom prst="rect">
            <a:avLst/>
          </a:prstGeom>
          <a:noFill/>
          <a:ln>
            <a:noFill/>
          </a:ln>
          <a:extLst/>
        </p:spPr>
        <p:txBody>
          <a:bodyPr wrap="square">
            <a:spAutoFit/>
          </a:bodyPr>
          <a:lstStyle/>
          <a:p>
            <a:pPr fontAlgn="auto">
              <a:spcBef>
                <a:spcPct val="0"/>
              </a:spcBef>
              <a:spcAft>
                <a:spcPct val="0"/>
              </a:spcAft>
              <a:defRPr/>
            </a:pPr>
            <a:r>
              <a:rPr altLang="en-US" b="1" lang="zh-CN" sz="3900">
                <a:latin charset="-122" panose="020b0503020204020204" pitchFamily="34" typeface="微软雅黑"/>
                <a:ea charset="-122" panose="020b0503020204020204" pitchFamily="34" typeface="微软雅黑"/>
              </a:rPr>
              <a:t>为什么会有压力？</a:t>
            </a:r>
          </a:p>
        </p:txBody>
      </p:sp>
    </p:spTree>
    <p:extLst>
      <p:ext uri="{BB962C8B-B14F-4D97-AF65-F5344CB8AC3E}">
        <p14:creationId val="139510481"/>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22" presetSubtype="4">
                                  <p:stCondLst>
                                    <p:cond delay="0"/>
                                  </p:stCondLst>
                                  <p:childTnLst>
                                    <p:set>
                                      <p:cBhvr>
                                        <p:cTn dur="1" fill="hold" id="6">
                                          <p:stCondLst>
                                            <p:cond delay="0"/>
                                          </p:stCondLst>
                                        </p:cTn>
                                        <p:tgtEl>
                                          <p:spTgt spid="17"/>
                                        </p:tgtEl>
                                        <p:attrNameLst>
                                          <p:attrName>style.visibility</p:attrName>
                                        </p:attrNameLst>
                                      </p:cBhvr>
                                      <p:to>
                                        <p:strVal val="visible"/>
                                      </p:to>
                                    </p:set>
                                    <p:animEffect filter="wipe(down)" transition="in">
                                      <p:cBhvr>
                                        <p:cTn dur="500" id="7"/>
                                        <p:tgtEl>
                                          <p:spTgt spid="17"/>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decel="100000" fill="hold" id="10" nodeType="clickEffect" presetClass="entr" presetID="49" presetSubtype="0">
                                  <p:stCondLst>
                                    <p:cond delay="0"/>
                                  </p:stCondLst>
                                  <p:childTnLst>
                                    <p:set>
                                      <p:cBhvr>
                                        <p:cTn dur="1" fill="hold" id="11">
                                          <p:stCondLst>
                                            <p:cond delay="0"/>
                                          </p:stCondLst>
                                        </p:cTn>
                                        <p:tgtEl>
                                          <p:spTgt spid="18"/>
                                        </p:tgtEl>
                                        <p:attrNameLst>
                                          <p:attrName>style.visibility</p:attrName>
                                        </p:attrNameLst>
                                      </p:cBhvr>
                                      <p:to>
                                        <p:strVal val="visible"/>
                                      </p:to>
                                    </p:set>
                                    <p:anim calcmode="lin" valueType="num">
                                      <p:cBhvr>
                                        <p:cTn dur="500" fill="hold" id="12"/>
                                        <p:tgtEl>
                                          <p:spTgt spid="18"/>
                                        </p:tgtEl>
                                        <p:attrNameLst>
                                          <p:attrName>ppt_w</p:attrName>
                                        </p:attrNameLst>
                                      </p:cBhvr>
                                      <p:tavLst>
                                        <p:tav tm="0">
                                          <p:val>
                                            <p:fltVal val="0"/>
                                          </p:val>
                                        </p:tav>
                                        <p:tav tm="100000">
                                          <p:val>
                                            <p:strVal val="#ppt_w"/>
                                          </p:val>
                                        </p:tav>
                                      </p:tavLst>
                                    </p:anim>
                                    <p:anim calcmode="lin" valueType="num">
                                      <p:cBhvr>
                                        <p:cTn dur="500" fill="hold" id="13"/>
                                        <p:tgtEl>
                                          <p:spTgt spid="18"/>
                                        </p:tgtEl>
                                        <p:attrNameLst>
                                          <p:attrName>ppt_h</p:attrName>
                                        </p:attrNameLst>
                                      </p:cBhvr>
                                      <p:tavLst>
                                        <p:tav tm="0">
                                          <p:val>
                                            <p:fltVal val="0"/>
                                          </p:val>
                                        </p:tav>
                                        <p:tav tm="100000">
                                          <p:val>
                                            <p:strVal val="#ppt_h"/>
                                          </p:val>
                                        </p:tav>
                                      </p:tavLst>
                                    </p:anim>
                                    <p:anim calcmode="lin" valueType="num">
                                      <p:cBhvr>
                                        <p:cTn dur="500" fill="hold" id="14"/>
                                        <p:tgtEl>
                                          <p:spTgt spid="18"/>
                                        </p:tgtEl>
                                        <p:attrNameLst>
                                          <p:attrName>style.rotation</p:attrName>
                                        </p:attrNameLst>
                                      </p:cBhvr>
                                      <p:tavLst>
                                        <p:tav tm="0">
                                          <p:val>
                                            <p:fltVal val="360"/>
                                          </p:val>
                                        </p:tav>
                                        <p:tav tm="100000">
                                          <p:val>
                                            <p:fltVal val="0"/>
                                          </p:val>
                                        </p:tav>
                                      </p:tavLst>
                                    </p:anim>
                                    <p:animEffect filter="fade" transition="in">
                                      <p:cBhvr>
                                        <p:cTn dur="500" id="15"/>
                                        <p:tgtEl>
                                          <p:spTgt spid="18"/>
                                        </p:tgtEl>
                                      </p:cBhvr>
                                    </p:animEffect>
                                  </p:childTnLst>
                                </p:cTn>
                              </p:par>
                              <p:par>
                                <p:cTn decel="100000" fill="hold" id="16" nodeType="withEffect" presetClass="entr" presetID="49" presetSubtype="0">
                                  <p:stCondLst>
                                    <p:cond delay="0"/>
                                  </p:stCondLst>
                                  <p:childTnLst>
                                    <p:set>
                                      <p:cBhvr>
                                        <p:cTn dur="1" fill="hold" id="17">
                                          <p:stCondLst>
                                            <p:cond delay="0"/>
                                          </p:stCondLst>
                                        </p:cTn>
                                        <p:tgtEl>
                                          <p:spTgt spid="19"/>
                                        </p:tgtEl>
                                        <p:attrNameLst>
                                          <p:attrName>style.visibility</p:attrName>
                                        </p:attrNameLst>
                                      </p:cBhvr>
                                      <p:to>
                                        <p:strVal val="visible"/>
                                      </p:to>
                                    </p:set>
                                    <p:anim calcmode="lin" valueType="num">
                                      <p:cBhvr>
                                        <p:cTn dur="500" fill="hold" id="18"/>
                                        <p:tgtEl>
                                          <p:spTgt spid="19"/>
                                        </p:tgtEl>
                                        <p:attrNameLst>
                                          <p:attrName>ppt_w</p:attrName>
                                        </p:attrNameLst>
                                      </p:cBhvr>
                                      <p:tavLst>
                                        <p:tav tm="0">
                                          <p:val>
                                            <p:fltVal val="0"/>
                                          </p:val>
                                        </p:tav>
                                        <p:tav tm="100000">
                                          <p:val>
                                            <p:strVal val="#ppt_w"/>
                                          </p:val>
                                        </p:tav>
                                      </p:tavLst>
                                    </p:anim>
                                    <p:anim calcmode="lin" valueType="num">
                                      <p:cBhvr>
                                        <p:cTn dur="500" fill="hold" id="19"/>
                                        <p:tgtEl>
                                          <p:spTgt spid="19"/>
                                        </p:tgtEl>
                                        <p:attrNameLst>
                                          <p:attrName>ppt_h</p:attrName>
                                        </p:attrNameLst>
                                      </p:cBhvr>
                                      <p:tavLst>
                                        <p:tav tm="0">
                                          <p:val>
                                            <p:fltVal val="0"/>
                                          </p:val>
                                        </p:tav>
                                        <p:tav tm="100000">
                                          <p:val>
                                            <p:strVal val="#ppt_h"/>
                                          </p:val>
                                        </p:tav>
                                      </p:tavLst>
                                    </p:anim>
                                    <p:anim calcmode="lin" valueType="num">
                                      <p:cBhvr>
                                        <p:cTn dur="500" fill="hold" id="20"/>
                                        <p:tgtEl>
                                          <p:spTgt spid="19"/>
                                        </p:tgtEl>
                                        <p:attrNameLst>
                                          <p:attrName>style.rotation</p:attrName>
                                        </p:attrNameLst>
                                      </p:cBhvr>
                                      <p:tavLst>
                                        <p:tav tm="0">
                                          <p:val>
                                            <p:fltVal val="360"/>
                                          </p:val>
                                        </p:tav>
                                        <p:tav tm="100000">
                                          <p:val>
                                            <p:fltVal val="0"/>
                                          </p:val>
                                        </p:tav>
                                      </p:tavLst>
                                    </p:anim>
                                    <p:animEffect filter="fade" transition="in">
                                      <p:cBhvr>
                                        <p:cTn dur="500" id="21"/>
                                        <p:tgtEl>
                                          <p:spTgt spid="19"/>
                                        </p:tgtEl>
                                      </p:cBhvr>
                                    </p:animEffect>
                                  </p:childTnLst>
                                </p:cTn>
                              </p:par>
                              <p:par>
                                <p:cTn decel="100000" fill="hold" grpId="0" id="22" nodeType="withEffect" presetClass="entr" presetID="49" presetSubtype="0">
                                  <p:stCondLst>
                                    <p:cond delay="0"/>
                                  </p:stCondLst>
                                  <p:childTnLst>
                                    <p:set>
                                      <p:cBhvr>
                                        <p:cTn dur="1" fill="hold" id="23">
                                          <p:stCondLst>
                                            <p:cond delay="0"/>
                                          </p:stCondLst>
                                        </p:cTn>
                                        <p:tgtEl>
                                          <p:spTgt spid="12"/>
                                        </p:tgtEl>
                                        <p:attrNameLst>
                                          <p:attrName>style.visibility</p:attrName>
                                        </p:attrNameLst>
                                      </p:cBhvr>
                                      <p:to>
                                        <p:strVal val="visible"/>
                                      </p:to>
                                    </p:set>
                                    <p:anim calcmode="lin" valueType="num">
                                      <p:cBhvr>
                                        <p:cTn dur="500" fill="hold" id="24"/>
                                        <p:tgtEl>
                                          <p:spTgt spid="12"/>
                                        </p:tgtEl>
                                        <p:attrNameLst>
                                          <p:attrName>ppt_w</p:attrName>
                                        </p:attrNameLst>
                                      </p:cBhvr>
                                      <p:tavLst>
                                        <p:tav tm="0">
                                          <p:val>
                                            <p:fltVal val="0"/>
                                          </p:val>
                                        </p:tav>
                                        <p:tav tm="100000">
                                          <p:val>
                                            <p:strVal val="#ppt_w"/>
                                          </p:val>
                                        </p:tav>
                                      </p:tavLst>
                                    </p:anim>
                                    <p:anim calcmode="lin" valueType="num">
                                      <p:cBhvr>
                                        <p:cTn dur="500" fill="hold" id="25"/>
                                        <p:tgtEl>
                                          <p:spTgt spid="12"/>
                                        </p:tgtEl>
                                        <p:attrNameLst>
                                          <p:attrName>ppt_h</p:attrName>
                                        </p:attrNameLst>
                                      </p:cBhvr>
                                      <p:tavLst>
                                        <p:tav tm="0">
                                          <p:val>
                                            <p:fltVal val="0"/>
                                          </p:val>
                                        </p:tav>
                                        <p:tav tm="100000">
                                          <p:val>
                                            <p:strVal val="#ppt_h"/>
                                          </p:val>
                                        </p:tav>
                                      </p:tavLst>
                                    </p:anim>
                                    <p:anim calcmode="lin" valueType="num">
                                      <p:cBhvr>
                                        <p:cTn dur="500" fill="hold" id="26"/>
                                        <p:tgtEl>
                                          <p:spTgt spid="12"/>
                                        </p:tgtEl>
                                        <p:attrNameLst>
                                          <p:attrName>style.rotation</p:attrName>
                                        </p:attrNameLst>
                                      </p:cBhvr>
                                      <p:tavLst>
                                        <p:tav tm="0">
                                          <p:val>
                                            <p:fltVal val="360"/>
                                          </p:val>
                                        </p:tav>
                                        <p:tav tm="100000">
                                          <p:val>
                                            <p:fltVal val="0"/>
                                          </p:val>
                                        </p:tav>
                                      </p:tavLst>
                                    </p:anim>
                                    <p:animEffect filter="fade" transition="in">
                                      <p:cBhvr>
                                        <p:cTn dur="500" id="27"/>
                                        <p:tgtEl>
                                          <p:spTgt spid="12"/>
                                        </p:tgtEl>
                                      </p:cBhvr>
                                    </p:animEffect>
                                  </p:childTnLst>
                                </p:cTn>
                              </p:par>
                            </p:childTnLst>
                          </p:cTn>
                        </p:par>
                      </p:childTnLst>
                    </p:cTn>
                  </p:par>
                  <p:par>
                    <p:cTn fill="hold" id="28" nodeType="clickPar">
                      <p:stCondLst>
                        <p:cond delay="indefinite"/>
                      </p:stCondLst>
                      <p:childTnLst>
                        <p:par>
                          <p:cTn fill="hold" id="29" nodeType="afterGroup">
                            <p:stCondLst>
                              <p:cond delay="0"/>
                            </p:stCondLst>
                            <p:childTnLst>
                              <p:par>
                                <p:cTn fill="hold" grpId="0" id="30" nodeType="clickEffect" presetClass="entr" presetID="53" presetSubtype="0">
                                  <p:stCondLst>
                                    <p:cond delay="0"/>
                                  </p:stCondLst>
                                  <p:childTnLst>
                                    <p:set>
                                      <p:cBhvr>
                                        <p:cTn dur="1" fill="hold" id="31">
                                          <p:stCondLst>
                                            <p:cond delay="0"/>
                                          </p:stCondLst>
                                        </p:cTn>
                                        <p:tgtEl>
                                          <p:spTgt spid="15"/>
                                        </p:tgtEl>
                                        <p:attrNameLst>
                                          <p:attrName>style.visibility</p:attrName>
                                        </p:attrNameLst>
                                      </p:cBhvr>
                                      <p:to>
                                        <p:strVal val="visible"/>
                                      </p:to>
                                    </p:set>
                                    <p:anim calcmode="lin" valueType="num">
                                      <p:cBhvr>
                                        <p:cTn dur="500" fill="hold" id="32"/>
                                        <p:tgtEl>
                                          <p:spTgt spid="15"/>
                                        </p:tgtEl>
                                        <p:attrNameLst>
                                          <p:attrName>ppt_w</p:attrName>
                                        </p:attrNameLst>
                                      </p:cBhvr>
                                      <p:tavLst>
                                        <p:tav tm="0">
                                          <p:val>
                                            <p:fltVal val="0"/>
                                          </p:val>
                                        </p:tav>
                                        <p:tav tm="100000">
                                          <p:val>
                                            <p:strVal val="#ppt_w"/>
                                          </p:val>
                                        </p:tav>
                                      </p:tavLst>
                                    </p:anim>
                                    <p:anim calcmode="lin" valueType="num">
                                      <p:cBhvr>
                                        <p:cTn dur="500" fill="hold" id="33"/>
                                        <p:tgtEl>
                                          <p:spTgt spid="15"/>
                                        </p:tgtEl>
                                        <p:attrNameLst>
                                          <p:attrName>ppt_h</p:attrName>
                                        </p:attrNameLst>
                                      </p:cBhvr>
                                      <p:tavLst>
                                        <p:tav tm="0">
                                          <p:val>
                                            <p:fltVal val="0"/>
                                          </p:val>
                                        </p:tav>
                                        <p:tav tm="100000">
                                          <p:val>
                                            <p:strVal val="#ppt_h"/>
                                          </p:val>
                                        </p:tav>
                                      </p:tavLst>
                                    </p:anim>
                                    <p:animEffect filter="fade" transition="in">
                                      <p:cBhvr>
                                        <p:cTn dur="500" id="34"/>
                                        <p:tgtEl>
                                          <p:spTgt spid="15"/>
                                        </p:tgtEl>
                                      </p:cBhvr>
                                    </p:animEffect>
                                  </p:childTnLst>
                                </p:cTn>
                              </p:par>
                              <p:par>
                                <p:cTn fill="hold" id="35" nodeType="withEffect" presetClass="entr" presetID="53" presetSubtype="0">
                                  <p:stCondLst>
                                    <p:cond delay="0"/>
                                  </p:stCondLst>
                                  <p:childTnLst>
                                    <p:set>
                                      <p:cBhvr>
                                        <p:cTn dur="1" fill="hold" id="36">
                                          <p:stCondLst>
                                            <p:cond delay="0"/>
                                          </p:stCondLst>
                                        </p:cTn>
                                        <p:tgtEl>
                                          <p:spTgt spid="13"/>
                                        </p:tgtEl>
                                        <p:attrNameLst>
                                          <p:attrName>style.visibility</p:attrName>
                                        </p:attrNameLst>
                                      </p:cBhvr>
                                      <p:to>
                                        <p:strVal val="visible"/>
                                      </p:to>
                                    </p:set>
                                    <p:anim calcmode="lin" valueType="num">
                                      <p:cBhvr>
                                        <p:cTn dur="500" fill="hold" id="37"/>
                                        <p:tgtEl>
                                          <p:spTgt spid="13"/>
                                        </p:tgtEl>
                                        <p:attrNameLst>
                                          <p:attrName>ppt_w</p:attrName>
                                        </p:attrNameLst>
                                      </p:cBhvr>
                                      <p:tavLst>
                                        <p:tav tm="0">
                                          <p:val>
                                            <p:fltVal val="0"/>
                                          </p:val>
                                        </p:tav>
                                        <p:tav tm="100000">
                                          <p:val>
                                            <p:strVal val="#ppt_w"/>
                                          </p:val>
                                        </p:tav>
                                      </p:tavLst>
                                    </p:anim>
                                    <p:anim calcmode="lin" valueType="num">
                                      <p:cBhvr>
                                        <p:cTn dur="500" fill="hold" id="38"/>
                                        <p:tgtEl>
                                          <p:spTgt spid="13"/>
                                        </p:tgtEl>
                                        <p:attrNameLst>
                                          <p:attrName>ppt_h</p:attrName>
                                        </p:attrNameLst>
                                      </p:cBhvr>
                                      <p:tavLst>
                                        <p:tav tm="0">
                                          <p:val>
                                            <p:fltVal val="0"/>
                                          </p:val>
                                        </p:tav>
                                        <p:tav tm="100000">
                                          <p:val>
                                            <p:strVal val="#ppt_h"/>
                                          </p:val>
                                        </p:tav>
                                      </p:tavLst>
                                    </p:anim>
                                    <p:animEffect filter="fade" transition="in">
                                      <p:cBhvr>
                                        <p:cTn dur="500" id="39"/>
                                        <p:tgtEl>
                                          <p:spTgt spid="13"/>
                                        </p:tgtEl>
                                      </p:cBhvr>
                                    </p:animEffect>
                                  </p:childTnLst>
                                </p:cTn>
                              </p:par>
                              <p:par>
                                <p:cTn fill="hold" grpId="0" id="40" nodeType="withEffect" presetClass="entr" presetID="53" presetSubtype="0">
                                  <p:stCondLst>
                                    <p:cond delay="0"/>
                                  </p:stCondLst>
                                  <p:childTnLst>
                                    <p:set>
                                      <p:cBhvr>
                                        <p:cTn dur="1" fill="hold" id="41">
                                          <p:stCondLst>
                                            <p:cond delay="0"/>
                                          </p:stCondLst>
                                        </p:cTn>
                                        <p:tgtEl>
                                          <p:spTgt spid="16"/>
                                        </p:tgtEl>
                                        <p:attrNameLst>
                                          <p:attrName>style.visibility</p:attrName>
                                        </p:attrNameLst>
                                      </p:cBhvr>
                                      <p:to>
                                        <p:strVal val="visible"/>
                                      </p:to>
                                    </p:set>
                                    <p:anim calcmode="lin" valueType="num">
                                      <p:cBhvr>
                                        <p:cTn dur="500" fill="hold" id="42"/>
                                        <p:tgtEl>
                                          <p:spTgt spid="16"/>
                                        </p:tgtEl>
                                        <p:attrNameLst>
                                          <p:attrName>ppt_w</p:attrName>
                                        </p:attrNameLst>
                                      </p:cBhvr>
                                      <p:tavLst>
                                        <p:tav tm="0">
                                          <p:val>
                                            <p:fltVal val="0"/>
                                          </p:val>
                                        </p:tav>
                                        <p:tav tm="100000">
                                          <p:val>
                                            <p:strVal val="#ppt_w"/>
                                          </p:val>
                                        </p:tav>
                                      </p:tavLst>
                                    </p:anim>
                                    <p:anim calcmode="lin" valueType="num">
                                      <p:cBhvr>
                                        <p:cTn dur="500" fill="hold" id="43"/>
                                        <p:tgtEl>
                                          <p:spTgt spid="16"/>
                                        </p:tgtEl>
                                        <p:attrNameLst>
                                          <p:attrName>ppt_h</p:attrName>
                                        </p:attrNameLst>
                                      </p:cBhvr>
                                      <p:tavLst>
                                        <p:tav tm="0">
                                          <p:val>
                                            <p:fltVal val="0"/>
                                          </p:val>
                                        </p:tav>
                                        <p:tav tm="100000">
                                          <p:val>
                                            <p:strVal val="#ppt_h"/>
                                          </p:val>
                                        </p:tav>
                                      </p:tavLst>
                                    </p:anim>
                                    <p:animEffect filter="fade" transition="in">
                                      <p:cBhvr>
                                        <p:cTn dur="500" id="44"/>
                                        <p:tgtEl>
                                          <p:spTgt spid="16"/>
                                        </p:tgtEl>
                                      </p:cBhvr>
                                    </p:animEffect>
                                  </p:childTnLst>
                                </p:cTn>
                              </p:par>
                              <p:par>
                                <p:cTn fill="hold" id="45" nodeType="withEffect" presetClass="entr" presetID="53" presetSubtype="0">
                                  <p:stCondLst>
                                    <p:cond delay="0"/>
                                  </p:stCondLst>
                                  <p:childTnLst>
                                    <p:set>
                                      <p:cBhvr>
                                        <p:cTn dur="1" fill="hold" id="46">
                                          <p:stCondLst>
                                            <p:cond delay="0"/>
                                          </p:stCondLst>
                                        </p:cTn>
                                        <p:tgtEl>
                                          <p:spTgt spid="14"/>
                                        </p:tgtEl>
                                        <p:attrNameLst>
                                          <p:attrName>style.visibility</p:attrName>
                                        </p:attrNameLst>
                                      </p:cBhvr>
                                      <p:to>
                                        <p:strVal val="visible"/>
                                      </p:to>
                                    </p:set>
                                    <p:anim calcmode="lin" valueType="num">
                                      <p:cBhvr>
                                        <p:cTn dur="500" fill="hold" id="47"/>
                                        <p:tgtEl>
                                          <p:spTgt spid="14"/>
                                        </p:tgtEl>
                                        <p:attrNameLst>
                                          <p:attrName>ppt_w</p:attrName>
                                        </p:attrNameLst>
                                      </p:cBhvr>
                                      <p:tavLst>
                                        <p:tav tm="0">
                                          <p:val>
                                            <p:fltVal val="0"/>
                                          </p:val>
                                        </p:tav>
                                        <p:tav tm="100000">
                                          <p:val>
                                            <p:strVal val="#ppt_w"/>
                                          </p:val>
                                        </p:tav>
                                      </p:tavLst>
                                    </p:anim>
                                    <p:anim calcmode="lin" valueType="num">
                                      <p:cBhvr>
                                        <p:cTn dur="500" fill="hold" id="48"/>
                                        <p:tgtEl>
                                          <p:spTgt spid="14"/>
                                        </p:tgtEl>
                                        <p:attrNameLst>
                                          <p:attrName>ppt_h</p:attrName>
                                        </p:attrNameLst>
                                      </p:cBhvr>
                                      <p:tavLst>
                                        <p:tav tm="0">
                                          <p:val>
                                            <p:fltVal val="0"/>
                                          </p:val>
                                        </p:tav>
                                        <p:tav tm="100000">
                                          <p:val>
                                            <p:strVal val="#ppt_h"/>
                                          </p:val>
                                        </p:tav>
                                      </p:tavLst>
                                    </p:anim>
                                    <p:animEffect filter="fade" transition="in">
                                      <p:cBhvr>
                                        <p:cTn dur="500" id="49"/>
                                        <p:tgtEl>
                                          <p:spTgt spid="1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
      <p:bldP grpId="0" spid="15"/>
      <p:bldP grpId="0" spid="16"/>
      <p:bldP grpId="0" spid="17"/>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矩形 2"/>
          <p:cNvSpPr/>
          <p:nvPr/>
        </p:nvSpPr>
        <p:spPr>
          <a:xfrm>
            <a:off x="6431169" y="3964936"/>
            <a:ext cx="5151232" cy="2151888"/>
          </a:xfrm>
          <a:prstGeom prst="rect">
            <a:avLst/>
          </a:prstGeom>
        </p:spPr>
        <p:txBody>
          <a:bodyPr wrap="square">
            <a:spAutoFit/>
          </a:bodyPr>
          <a:lstStyle/>
          <a:p>
            <a:pPr indent="-285750" marL="285750">
              <a:lnSpc>
                <a:spcPct val="130000"/>
              </a:lnSpc>
              <a:buClr>
                <a:srgbClr val="01ACBE"/>
              </a:buClr>
              <a:buFont charset="2" panose="05000000000000000000" pitchFamily="2" typeface="Wingdings"/>
              <a:buChar char="n"/>
              <a:defRPr/>
            </a:pPr>
            <a:r>
              <a:rPr altLang="en-US" lang="zh-CN" sz="1300">
                <a:solidFill>
                  <a:schemeClr val="tx1">
                    <a:lumMod val="75000"/>
                    <a:lumOff val="25000"/>
                  </a:schemeClr>
                </a:solidFill>
                <a:latin charset="-122" panose="020b0502040204020203" pitchFamily="34" typeface="微软雅黑 Light"/>
                <a:ea charset="-122" panose="020b0502040204020203" pitchFamily="34" typeface="微软雅黑 Light"/>
              </a:rPr>
              <a:t>认知评估：对事件的看法，愈是负向与具挑战性，则压力愈大。</a:t>
            </a:r>
          </a:p>
          <a:p>
            <a:pPr indent="-285750" marL="285750">
              <a:lnSpc>
                <a:spcPct val="130000"/>
              </a:lnSpc>
              <a:buClr>
                <a:srgbClr val="01ACBE"/>
              </a:buClr>
              <a:buFont charset="2" panose="05000000000000000000" pitchFamily="2" typeface="Wingdings"/>
              <a:buChar char="n"/>
              <a:defRPr/>
            </a:pPr>
            <a:r>
              <a:rPr altLang="en-US" lang="zh-CN" sz="1300">
                <a:solidFill>
                  <a:schemeClr val="tx1">
                    <a:lumMod val="75000"/>
                    <a:lumOff val="25000"/>
                  </a:schemeClr>
                </a:solidFill>
                <a:latin charset="-122" panose="020b0502040204020203" pitchFamily="34" typeface="微软雅黑 Light"/>
                <a:ea charset="-122" panose="020b0502040204020203" pitchFamily="34" typeface="微软雅黑 Light"/>
              </a:rPr>
              <a:t>应对能力：应对技巧愈佳，压力愈小，压力其实就是来源于你没有能力有效应对的问题。</a:t>
            </a:r>
          </a:p>
          <a:p>
            <a:pPr indent="-285750" marL="285750">
              <a:lnSpc>
                <a:spcPct val="130000"/>
              </a:lnSpc>
              <a:buClr>
                <a:srgbClr val="01ACBE"/>
              </a:buClr>
              <a:buFont charset="2" panose="05000000000000000000" pitchFamily="2" typeface="Wingdings"/>
              <a:buChar char="n"/>
              <a:defRPr/>
            </a:pPr>
            <a:r>
              <a:rPr altLang="en-US" lang="zh-CN" sz="1300">
                <a:solidFill>
                  <a:schemeClr val="tx1">
                    <a:lumMod val="75000"/>
                    <a:lumOff val="25000"/>
                  </a:schemeClr>
                </a:solidFill>
                <a:latin charset="-122" panose="020b0502040204020203" pitchFamily="34" typeface="微软雅黑 Light"/>
                <a:ea charset="-122" panose="020b0502040204020203" pitchFamily="34" typeface="微软雅黑 Light"/>
              </a:rPr>
              <a:t>可预测性：压力事件的可预测性愈小，压力愈大。</a:t>
            </a:r>
          </a:p>
          <a:p>
            <a:pPr indent="-285750" marL="285750">
              <a:lnSpc>
                <a:spcPct val="130000"/>
              </a:lnSpc>
              <a:buClr>
                <a:srgbClr val="01ACBE"/>
              </a:buClr>
              <a:buFont charset="2" panose="05000000000000000000" pitchFamily="2" typeface="Wingdings"/>
              <a:buChar char="n"/>
              <a:defRPr/>
            </a:pPr>
            <a:r>
              <a:rPr altLang="en-US" lang="zh-CN" sz="1300">
                <a:solidFill>
                  <a:schemeClr val="tx1">
                    <a:lumMod val="75000"/>
                    <a:lumOff val="25000"/>
                  </a:schemeClr>
                </a:solidFill>
                <a:latin charset="-122" panose="020b0502040204020203" pitchFamily="34" typeface="微软雅黑 Light"/>
                <a:ea charset="-122" panose="020b0502040204020203" pitchFamily="34" typeface="微软雅黑 Light"/>
              </a:rPr>
              <a:t>可控制性：压力事件的可控制性愈小，压力愈大。</a:t>
            </a:r>
          </a:p>
          <a:p>
            <a:pPr indent="-285750" marL="285750">
              <a:lnSpc>
                <a:spcPct val="130000"/>
              </a:lnSpc>
              <a:buClr>
                <a:srgbClr val="01ACBE"/>
              </a:buClr>
              <a:buFont charset="2" panose="05000000000000000000" pitchFamily="2" typeface="Wingdings"/>
              <a:buChar char="n"/>
              <a:defRPr/>
            </a:pPr>
            <a:r>
              <a:rPr altLang="en-US" lang="zh-CN" sz="1300">
                <a:solidFill>
                  <a:schemeClr val="tx1">
                    <a:lumMod val="75000"/>
                    <a:lumOff val="25000"/>
                  </a:schemeClr>
                </a:solidFill>
                <a:latin charset="-122" panose="020b0502040204020203" pitchFamily="34" typeface="微软雅黑 Light"/>
                <a:ea charset="-122" panose="020b0502040204020203" pitchFamily="34" typeface="微软雅黑 Light"/>
              </a:rPr>
              <a:t>主观喜好：事件受欢迎或厌恶程度。</a:t>
            </a:r>
          </a:p>
          <a:p>
            <a:pPr indent="-285750" marL="285750">
              <a:lnSpc>
                <a:spcPct val="130000"/>
              </a:lnSpc>
              <a:buClr>
                <a:srgbClr val="01ACBE"/>
              </a:buClr>
              <a:buFont charset="2" panose="05000000000000000000" pitchFamily="2" typeface="Wingdings"/>
              <a:buChar char="n"/>
              <a:defRPr/>
            </a:pPr>
            <a:r>
              <a:rPr altLang="en-US" lang="zh-CN" sz="1300">
                <a:solidFill>
                  <a:schemeClr val="tx1">
                    <a:lumMod val="75000"/>
                    <a:lumOff val="25000"/>
                  </a:schemeClr>
                </a:solidFill>
                <a:latin charset="-122" panose="020b0502040204020203" pitchFamily="34" typeface="微软雅黑 Light"/>
                <a:ea charset="-122" panose="020b0502040204020203" pitchFamily="34" typeface="微软雅黑 Light"/>
              </a:rPr>
              <a:t>事件的重要性：不同的事情对于不同的人会造成不同的压力：因为事件对于不同的人有不同的意义。</a:t>
            </a:r>
          </a:p>
        </p:txBody>
      </p:sp>
      <p:pic>
        <p:nvPicPr>
          <p:cNvPr descr="C:\Users\user\Desktop\depres2.jpg" id="4" name="Picture 8"/>
          <p:cNvPicPr>
            <a:picLocks noChangeArrowheads="1" noChangeAspect="1"/>
          </p:cNvPicPr>
          <p:nvPr/>
        </p:nvPicPr>
        <p:blipFill>
          <a:blip r:embed="rId4">
            <a:extLst>
              <a:ext uri="{BEBA8EAE-BF5A-486C-A8C5-ECC9F3942E4B}">
                <a14:imgProps>
                  <a14:imgLayer xmlns:d3p1="http://schemas.openxmlformats.org/officeDocument/2006/relationships" d3p1:embed="">
                    <a14:imgEffect>
                      <a14:sharpenSoften amount="-100000"/>
                    </a14:imgEffect>
                  </a14:imgLayer>
                </a14:imgProps>
              </a:ext>
            </a:extLst>
          </a:blip>
          <a:stretch>
            <a:fillRect/>
          </a:stretch>
        </p:blipFill>
        <p:spPr bwMode="auto">
          <a:xfrm>
            <a:off x="925461" y="3155532"/>
            <a:ext cx="2087563" cy="3132138"/>
          </a:xfrm>
          <a:prstGeom prst="rect">
            <a:avLst/>
          </a:prstGeom>
          <a:blipFill dpi="0" rotWithShape="1">
            <a:blip r:embed="rId3"/>
            <a:stretch>
              <a:fillRect/>
            </a:stretch>
          </a:blipFill>
          <a:ln w="57150">
            <a:solidFill>
              <a:srgbClr val="01ACBE"/>
            </a:solidFill>
            <a:miter lim="800000"/>
          </a:ln>
          <a:effectLst>
            <a:innerShdw blurRad="114300">
              <a:schemeClr val="tx1">
                <a:lumMod val="75000"/>
                <a:lumOff val="25000"/>
              </a:schemeClr>
            </a:innerShdw>
          </a:effectLst>
        </p:spPr>
      </p:pic>
      <p:pic>
        <p:nvPicPr>
          <p:cNvPr descr="C:\Users\user\Desktop\depres1.jpg" id="5" name="Picture 9"/>
          <p:cNvPicPr>
            <a:picLocks noChangeArrowheads="1" noChangeAspect="1"/>
          </p:cNvPicPr>
          <p:nvPr/>
        </p:nvPicPr>
        <p:blipFill>
          <a:blip r:embed="rId5">
            <a:extLst>
              <a:ext uri="{BEBA8EAE-BF5A-486C-A8C5-ECC9F3942E4B}">
                <a14:imgProps>
                  <a14:imgLayer xmlns:d3p1="http://schemas.openxmlformats.org/officeDocument/2006/relationships" d3p1:embed="">
                    <a14:imgEffect>
                      <a14:sharpenSoften amount="-100000"/>
                    </a14:imgEffect>
                  </a14:imgLayer>
                </a14:imgProps>
              </a:ext>
            </a:extLst>
          </a:blip>
          <a:stretch>
            <a:fillRect/>
          </a:stretch>
        </p:blipFill>
        <p:spPr bwMode="auto">
          <a:xfrm>
            <a:off x="3285333" y="564560"/>
            <a:ext cx="2087562" cy="3132138"/>
          </a:xfrm>
          <a:prstGeom prst="rect">
            <a:avLst/>
          </a:prstGeom>
          <a:blipFill dpi="0" rotWithShape="1">
            <a:blip r:embed="rId3"/>
            <a:stretch>
              <a:fillRect/>
            </a:stretch>
          </a:blipFill>
          <a:ln w="57150">
            <a:solidFill>
              <a:srgbClr val="01ACBE"/>
            </a:solidFill>
            <a:miter lim="800000"/>
          </a:ln>
          <a:effectLst>
            <a:innerShdw blurRad="114300">
              <a:schemeClr val="tx1">
                <a:lumMod val="75000"/>
                <a:lumOff val="25000"/>
              </a:schemeClr>
            </a:innerShdw>
          </a:effectLst>
        </p:spPr>
      </p:pic>
      <p:sp>
        <p:nvSpPr>
          <p:cNvPr id="6" name="TextBox 10"/>
          <p:cNvSpPr>
            <a:spLocks noChangeArrowheads="1"/>
          </p:cNvSpPr>
          <p:nvPr/>
        </p:nvSpPr>
        <p:spPr bwMode="auto">
          <a:xfrm>
            <a:off x="6472098" y="2238810"/>
            <a:ext cx="4365624" cy="1554480"/>
          </a:xfrm>
          <a:prstGeom prst="rect">
            <a:avLst/>
          </a:prstGeom>
          <a:noFill/>
          <a:ln>
            <a:noFill/>
          </a:ln>
          <a:extLst/>
        </p:spPr>
        <p:txBody>
          <a:bodyPr wrap="square">
            <a:spAutoFit/>
          </a:bodyPr>
          <a:lstStyle/>
          <a:p>
            <a:pPr fontAlgn="auto">
              <a:spcBef>
                <a:spcPct val="0"/>
              </a:spcBef>
              <a:spcAft>
                <a:spcPct val="0"/>
              </a:spcAft>
              <a:defRPr/>
            </a:pPr>
            <a:r>
              <a:rPr altLang="en-US" b="1" lang="zh-CN" sz="4800">
                <a:solidFill>
                  <a:srgbClr val="01ACBE"/>
                </a:solidFill>
                <a:latin charset="-122" panose="020b0503020204020204" pitchFamily="34" typeface="微软雅黑"/>
                <a:ea charset="-122" panose="020b0503020204020204" pitchFamily="34" typeface="微软雅黑"/>
              </a:rPr>
              <a:t>为什么会有压力呢？</a:t>
            </a:r>
          </a:p>
        </p:txBody>
      </p:sp>
      <p:sp>
        <p:nvSpPr>
          <p:cNvPr id="7" name="矩形 6"/>
          <p:cNvSpPr/>
          <p:nvPr/>
        </p:nvSpPr>
        <p:spPr>
          <a:xfrm>
            <a:off x="6472098" y="3069807"/>
            <a:ext cx="2240280" cy="365760"/>
          </a:xfrm>
          <a:prstGeom prst="rect">
            <a:avLst/>
          </a:prstGeom>
        </p:spPr>
        <p:txBody>
          <a:bodyPr wrap="none">
            <a:spAutoFit/>
          </a:bodyPr>
          <a:lstStyle/>
          <a:p>
            <a:r>
              <a:rPr altLang="en-US" lang="zh-CN">
                <a:latin charset="-122" panose="020b0503020204020204" pitchFamily="34" typeface="微软雅黑"/>
                <a:ea charset="-122" panose="020b0503020204020204" pitchFamily="34" typeface="微软雅黑"/>
              </a:rPr>
              <a:t>影响压力强度的因素</a:t>
            </a:r>
          </a:p>
        </p:txBody>
      </p:sp>
    </p:spTree>
    <p:extLst>
      <p:ext uri="{BB962C8B-B14F-4D97-AF65-F5344CB8AC3E}">
        <p14:creationId val="1437813739"/>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10" presetSubtype="0">
                                  <p:stCondLst>
                                    <p:cond delay="0"/>
                                  </p:stCondLst>
                                  <p:childTnLst>
                                    <p:set>
                                      <p:cBhvr>
                                        <p:cTn dur="1" fill="hold" id="6">
                                          <p:stCondLst>
                                            <p:cond delay="0"/>
                                          </p:stCondLst>
                                        </p:cTn>
                                        <p:tgtEl>
                                          <p:spTgt spid="4"/>
                                        </p:tgtEl>
                                        <p:attrNameLst>
                                          <p:attrName>style.visibility</p:attrName>
                                        </p:attrNameLst>
                                      </p:cBhvr>
                                      <p:to>
                                        <p:strVal val="visible"/>
                                      </p:to>
                                    </p:set>
                                    <p:animEffect filter="fade" transition="in">
                                      <p:cBhvr>
                                        <p:cTn dur="500" id="7"/>
                                        <p:tgtEl>
                                          <p:spTgt spid="4"/>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id="10" nodeType="clickEffect" presetClass="entr" presetID="10" presetSubtype="0">
                                  <p:stCondLst>
                                    <p:cond delay="0"/>
                                  </p:stCondLst>
                                  <p:childTnLst>
                                    <p:set>
                                      <p:cBhvr>
                                        <p:cTn dur="1" fill="hold" id="11">
                                          <p:stCondLst>
                                            <p:cond delay="0"/>
                                          </p:stCondLst>
                                        </p:cTn>
                                        <p:tgtEl>
                                          <p:spTgt spid="5"/>
                                        </p:tgtEl>
                                        <p:attrNameLst>
                                          <p:attrName>style.visibility</p:attrName>
                                        </p:attrNameLst>
                                      </p:cBhvr>
                                      <p:to>
                                        <p:strVal val="visible"/>
                                      </p:to>
                                    </p:set>
                                    <p:animEffect filter="fade" transition="in">
                                      <p:cBhvr>
                                        <p:cTn dur="500" id="12"/>
                                        <p:tgtEl>
                                          <p:spTgt spid="5"/>
                                        </p:tgtEl>
                                      </p:cBhvr>
                                    </p:animEffect>
                                  </p:childTnLst>
                                </p:cTn>
                              </p:par>
                            </p:childTnLst>
                          </p:cTn>
                        </p:par>
                      </p:childTnLst>
                    </p:cTn>
                  </p:par>
                  <p:par>
                    <p:cTn fill="hold" id="13" nodeType="clickPar">
                      <p:stCondLst>
                        <p:cond delay="indefinite"/>
                      </p:stCondLst>
                      <p:childTnLst>
                        <p:par>
                          <p:cTn fill="hold" id="14" nodeType="afterGroup">
                            <p:stCondLst>
                              <p:cond delay="0"/>
                            </p:stCondLst>
                            <p:childTnLst>
                              <p:par>
                                <p:cTn fill="hold" grpId="0" id="15" nodeType="clickEffect" presetClass="entr" presetID="22" presetSubtype="8">
                                  <p:stCondLst>
                                    <p:cond delay="0"/>
                                  </p:stCondLst>
                                  <p:childTnLst>
                                    <p:set>
                                      <p:cBhvr>
                                        <p:cTn dur="1" fill="hold" id="16">
                                          <p:stCondLst>
                                            <p:cond delay="0"/>
                                          </p:stCondLst>
                                        </p:cTn>
                                        <p:tgtEl>
                                          <p:spTgt spid="6"/>
                                        </p:tgtEl>
                                        <p:attrNameLst>
                                          <p:attrName>style.visibility</p:attrName>
                                        </p:attrNameLst>
                                      </p:cBhvr>
                                      <p:to>
                                        <p:strVal val="visible"/>
                                      </p:to>
                                    </p:set>
                                    <p:animEffect filter="wipe(left)" transition="in">
                                      <p:cBhvr>
                                        <p:cTn dur="500" id="17"/>
                                        <p:tgtEl>
                                          <p:spTgt spid="6"/>
                                        </p:tgtEl>
                                      </p:cBhvr>
                                    </p:animEffect>
                                  </p:childTnLst>
                                </p:cTn>
                              </p:par>
                            </p:childTnLst>
                          </p:cTn>
                        </p:par>
                      </p:childTnLst>
                    </p:cTn>
                  </p:par>
                  <p:par>
                    <p:cTn fill="hold" id="18" nodeType="clickPar">
                      <p:stCondLst>
                        <p:cond delay="indefinite"/>
                      </p:stCondLst>
                      <p:childTnLst>
                        <p:par>
                          <p:cTn fill="hold" id="19" nodeType="afterGroup">
                            <p:stCondLst>
                              <p:cond delay="0"/>
                            </p:stCondLst>
                            <p:childTnLst>
                              <p:par>
                                <p:cTn fill="hold" grpId="0" id="20" nodeType="clickEffect" presetClass="entr" presetID="42" presetSubtype="0">
                                  <p:stCondLst>
                                    <p:cond delay="0"/>
                                  </p:stCondLst>
                                  <p:childTnLst>
                                    <p:set>
                                      <p:cBhvr>
                                        <p:cTn dur="1" fill="hold" id="21">
                                          <p:stCondLst>
                                            <p:cond delay="0"/>
                                          </p:stCondLst>
                                        </p:cTn>
                                        <p:tgtEl>
                                          <p:spTgt spid="7"/>
                                        </p:tgtEl>
                                        <p:attrNameLst>
                                          <p:attrName>style.visibility</p:attrName>
                                        </p:attrNameLst>
                                      </p:cBhvr>
                                      <p:to>
                                        <p:strVal val="visible"/>
                                      </p:to>
                                    </p:set>
                                    <p:animEffect filter="fade" transition="in">
                                      <p:cBhvr>
                                        <p:cTn dur="1000" id="22"/>
                                        <p:tgtEl>
                                          <p:spTgt spid="7"/>
                                        </p:tgtEl>
                                      </p:cBhvr>
                                    </p:animEffect>
                                    <p:anim calcmode="lin" valueType="num">
                                      <p:cBhvr>
                                        <p:cTn dur="1000" fill="hold" id="23"/>
                                        <p:tgtEl>
                                          <p:spTgt spid="7"/>
                                        </p:tgtEl>
                                        <p:attrNameLst>
                                          <p:attrName>ppt_x</p:attrName>
                                        </p:attrNameLst>
                                      </p:cBhvr>
                                      <p:tavLst>
                                        <p:tav tm="0">
                                          <p:val>
                                            <p:strVal val="#ppt_x"/>
                                          </p:val>
                                        </p:tav>
                                        <p:tav tm="100000">
                                          <p:val>
                                            <p:strVal val="#ppt_x"/>
                                          </p:val>
                                        </p:tav>
                                      </p:tavLst>
                                    </p:anim>
                                    <p:anim calcmode="lin" valueType="num">
                                      <p:cBhvr>
                                        <p:cTn dur="1000" fill="hold" id="24"/>
                                        <p:tgtEl>
                                          <p:spTgt spid="7"/>
                                        </p:tgtEl>
                                        <p:attrNameLst>
                                          <p:attrName>ppt_y</p:attrName>
                                        </p:attrNameLst>
                                      </p:cBhvr>
                                      <p:tavLst>
                                        <p:tav tm="0">
                                          <p:val>
                                            <p:strVal val="#ppt_y+.1"/>
                                          </p:val>
                                        </p:tav>
                                        <p:tav tm="100000">
                                          <p:val>
                                            <p:strVal val="#ppt_y"/>
                                          </p:val>
                                        </p:tav>
                                      </p:tavLst>
                                    </p:anim>
                                  </p:childTnLst>
                                </p:cTn>
                              </p:par>
                            </p:childTnLst>
                          </p:cTn>
                        </p:par>
                      </p:childTnLst>
                    </p:cTn>
                  </p:par>
                  <p:par>
                    <p:cTn fill="hold" id="25" nodeType="clickPar">
                      <p:stCondLst>
                        <p:cond delay="indefinite"/>
                      </p:stCondLst>
                      <p:childTnLst>
                        <p:par>
                          <p:cTn fill="hold" id="26" nodeType="afterGroup">
                            <p:stCondLst>
                              <p:cond delay="0"/>
                            </p:stCondLst>
                            <p:childTnLst>
                              <p:par>
                                <p:cTn fill="hold" grpId="0" id="27" nodeType="clickEffect" presetClass="entr" presetID="14" presetSubtype="10">
                                  <p:stCondLst>
                                    <p:cond delay="0"/>
                                  </p:stCondLst>
                                  <p:childTnLst>
                                    <p:set>
                                      <p:cBhvr>
                                        <p:cTn dur="1" fill="hold" id="28">
                                          <p:stCondLst>
                                            <p:cond delay="0"/>
                                          </p:stCondLst>
                                        </p:cTn>
                                        <p:tgtEl>
                                          <p:spTgt spid="3"/>
                                        </p:tgtEl>
                                        <p:attrNameLst>
                                          <p:attrName>style.visibility</p:attrName>
                                        </p:attrNameLst>
                                      </p:cBhvr>
                                      <p:to>
                                        <p:strVal val="visible"/>
                                      </p:to>
                                    </p:set>
                                    <p:animEffect filter="randombar(horizontal)" transition="in">
                                      <p:cBhvr>
                                        <p:cTn dur="500" id="29"/>
                                        <p:tgtEl>
                                          <p:spTgt spid="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6"/>
      <p:bldP grpId="0" spid="7"/>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TextBox 10"/>
          <p:cNvSpPr>
            <a:spLocks noChangeArrowheads="1"/>
          </p:cNvSpPr>
          <p:nvPr/>
        </p:nvSpPr>
        <p:spPr bwMode="auto">
          <a:xfrm>
            <a:off x="877097" y="1404511"/>
            <a:ext cx="4052091" cy="6797039"/>
          </a:xfrm>
          <a:prstGeom prst="rect">
            <a:avLst/>
          </a:prstGeom>
          <a:noFill/>
          <a:ln>
            <a:noFill/>
          </a:ln>
          <a:extLst/>
        </p:spPr>
        <p:txBody>
          <a:bodyPr wrap="square">
            <a:spAutoFit/>
          </a:bodyPr>
          <a:lstStyle/>
          <a:p>
            <a:pPr>
              <a:defRPr/>
            </a:pPr>
            <a:r>
              <a:rPr altLang="en-US" b="1" lang="zh-CN" sz="8800">
                <a:solidFill>
                  <a:srgbClr val="01ACBE"/>
                </a:solidFill>
                <a:latin charset="-122" panose="020b0503020204020204" pitchFamily="34" typeface="微软雅黑"/>
                <a:ea charset="-122" panose="020b0503020204020204" pitchFamily="34" typeface="微软雅黑"/>
              </a:rPr>
              <a:t>压力的正面</a:t>
            </a:r>
          </a:p>
          <a:p>
            <a:pPr>
              <a:defRPr/>
            </a:pPr>
            <a:r>
              <a:rPr altLang="en-US" b="1" lang="zh-CN" sz="8800">
                <a:solidFill>
                  <a:srgbClr val="01ACBE"/>
                </a:solidFill>
                <a:latin charset="-122" panose="020b0503020204020204" pitchFamily="34" typeface="微软雅黑"/>
                <a:ea charset="-122" panose="020b0503020204020204" pitchFamily="34" typeface="微软雅黑"/>
              </a:rPr>
              <a:t>作用和负面影响</a:t>
            </a:r>
          </a:p>
        </p:txBody>
      </p:sp>
      <p:pic>
        <p:nvPicPr>
          <p:cNvPr descr="油城风光 油井" id="3" name="Picture 2"/>
          <p:cNvPicPr>
            <a:picLocks noChangeArrowheads="1" noChangeAspect="1"/>
          </p:cNvPicPr>
          <p:nvPr/>
        </p:nvPicPr>
        <p:blipFill>
          <a:blip r:embed="rId3">
            <a:extLst>
              <a:ext uri="{BEBA8EAE-BF5A-486C-A8C5-ECC9F3942E4B}">
                <a14:imgProps>
                  <a14:imgLayer xmlns:d3p1="http://schemas.openxmlformats.org/officeDocument/2006/relationships" d3p1:embed="">
                    <a14:imgEffect>
                      <a14:colorTemperature colorTemp="11200"/>
                    </a14:imgEffect>
                    <a14:imgEffect>
                      <a14:saturation sat="33000"/>
                    </a14:imgEffect>
                  </a14:imgLayer>
                </a14:imgProps>
              </a:ext>
            </a:extLst>
          </a:blip>
          <a:stretch>
            <a:fillRect/>
          </a:stretch>
        </p:blipFill>
        <p:spPr bwMode="auto">
          <a:xfrm>
            <a:off x="4929188" y="1625600"/>
            <a:ext cx="6683375" cy="3930650"/>
          </a:xfrm>
          <a:prstGeom prst="rect">
            <a:avLst/>
          </a:prstGeom>
          <a:ln>
            <a:noFill/>
          </a:ln>
          <a:effectLst>
            <a:outerShdw algn="tl" blurRad="292100" dir="2700000" dist="139700" rotWithShape="0">
              <a:srgbClr val="333333">
                <a:alpha val="65000"/>
              </a:srgbClr>
            </a:outerShdw>
          </a:effectLst>
        </p:spPr>
      </p:pic>
      <p:sp>
        <p:nvSpPr>
          <p:cNvPr id="4" name="矩形 2"/>
          <p:cNvSpPr>
            <a:spLocks noChangeArrowheads="1"/>
          </p:cNvSpPr>
          <p:nvPr/>
        </p:nvSpPr>
        <p:spPr bwMode="auto">
          <a:xfrm>
            <a:off x="7435622" y="3125413"/>
            <a:ext cx="1960880" cy="922020"/>
          </a:xfrm>
          <a:prstGeom prst="rect">
            <a:avLst/>
          </a:prstGeom>
          <a:solidFill>
            <a:srgbClr val="EEF2FE"/>
          </a:solidFill>
          <a:ln w="9525">
            <a:noFill/>
            <a:miter lim="800000"/>
          </a:ln>
          <a:effectLst>
            <a:innerShdw blurRad="114300">
              <a:prstClr val="black"/>
            </a:innerShdw>
          </a:effectLst>
        </p:spPr>
        <p:txBody>
          <a:bodyPr wrap="none">
            <a:spAutoFit/>
          </a:bodyPr>
          <a:lstStyle/>
          <a:p>
            <a:pPr>
              <a:lnSpc>
                <a:spcPct val="130000"/>
              </a:lnSpc>
              <a:spcBef>
                <a:spcPts val="200"/>
              </a:spcBef>
              <a:spcAft>
                <a:spcPts val="63"/>
              </a:spcAft>
            </a:pPr>
            <a:r>
              <a:rPr altLang="zh-CN" b="1" lang="zh-CN" sz="2000">
                <a:latin charset="-122" panose="020b0503020204020204" pitchFamily="34" typeface="微软雅黑"/>
                <a:ea charset="-122" panose="020b0503020204020204" pitchFamily="34" typeface="微软雅黑"/>
              </a:rPr>
              <a:t>井无压力不喷油</a:t>
            </a:r>
          </a:p>
          <a:p>
            <a:pPr>
              <a:lnSpc>
                <a:spcPct val="130000"/>
              </a:lnSpc>
              <a:spcBef>
                <a:spcPts val="200"/>
              </a:spcBef>
              <a:spcAft>
                <a:spcPts val="63"/>
              </a:spcAft>
            </a:pPr>
            <a:r>
              <a:rPr altLang="zh-CN" b="1" lang="zh-CN" sz="2000">
                <a:latin charset="-122" panose="020b0503020204020204" pitchFamily="34" typeface="微软雅黑"/>
                <a:ea charset="-122" panose="020b0503020204020204" pitchFamily="34" typeface="微软雅黑"/>
              </a:rPr>
              <a:t>人无压力轻飘飘</a:t>
            </a:r>
          </a:p>
        </p:txBody>
      </p:sp>
      <p:sp>
        <p:nvSpPr>
          <p:cNvPr id="5" name="矩形 4"/>
          <p:cNvSpPr/>
          <p:nvPr/>
        </p:nvSpPr>
        <p:spPr>
          <a:xfrm>
            <a:off x="2389021" y="3824546"/>
            <a:ext cx="3646019" cy="1042416"/>
          </a:xfrm>
          <a:prstGeom prst="rect">
            <a:avLst/>
          </a:prstGeom>
          <a:ln w="25400">
            <a:solidFill>
              <a:srgbClr val="01ACBE"/>
            </a:solidFill>
          </a:ln>
        </p:spPr>
        <p:txBody>
          <a:bodyPr wrap="square">
            <a:spAutoFit/>
          </a:bodyPr>
          <a:lstStyle/>
          <a:p>
            <a:pPr algn="r" fontAlgn="auto">
              <a:lnSpc>
                <a:spcPct val="130000"/>
              </a:lnSpc>
              <a:spcBef>
                <a:spcPct val="0"/>
              </a:spcBef>
              <a:spcAft>
                <a:spcPct val="0"/>
              </a:spcAft>
              <a:defRPr/>
            </a:pPr>
            <a:r>
              <a:rPr altLang="zh-CN" b="1" kern="100" lang="zh-CN" sz="2400">
                <a:latin charset="-122" panose="020b0503020204020204" pitchFamily="34" typeface="微软雅黑"/>
                <a:ea charset="-122" panose="020b0503020204020204" pitchFamily="34" typeface="微软雅黑"/>
                <a:cs charset="0" panose="02020603050405020304" pitchFamily="18" typeface="Times New Roman"/>
              </a:rPr>
              <a:t>一点压力都没有，并不会让我们有非常幸福的感觉。</a:t>
            </a:r>
          </a:p>
        </p:txBody>
      </p:sp>
    </p:spTree>
    <p:extLst>
      <p:ext uri="{BB962C8B-B14F-4D97-AF65-F5344CB8AC3E}">
        <p14:creationId val="3449141627"/>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decel="100000" fill="hold" grpId="0" id="5" nodeType="clickEffect" presetClass="entr" presetID="49" presetSubtype="0">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p:cTn dur="500" fill="hold" id="7"/>
                                        <p:tgtEl>
                                          <p:spTgt spid="2"/>
                                        </p:tgtEl>
                                        <p:attrNameLst>
                                          <p:attrName>ppt_w</p:attrName>
                                        </p:attrNameLst>
                                      </p:cBhvr>
                                      <p:tavLst>
                                        <p:tav tm="0">
                                          <p:val>
                                            <p:fltVal val="0"/>
                                          </p:val>
                                        </p:tav>
                                        <p:tav tm="100000">
                                          <p:val>
                                            <p:strVal val="#ppt_w"/>
                                          </p:val>
                                        </p:tav>
                                      </p:tavLst>
                                    </p:anim>
                                    <p:anim calcmode="lin" valueType="num">
                                      <p:cBhvr>
                                        <p:cTn dur="500" fill="hold" id="8"/>
                                        <p:tgtEl>
                                          <p:spTgt spid="2"/>
                                        </p:tgtEl>
                                        <p:attrNameLst>
                                          <p:attrName>ppt_h</p:attrName>
                                        </p:attrNameLst>
                                      </p:cBhvr>
                                      <p:tavLst>
                                        <p:tav tm="0">
                                          <p:val>
                                            <p:fltVal val="0"/>
                                          </p:val>
                                        </p:tav>
                                        <p:tav tm="100000">
                                          <p:val>
                                            <p:strVal val="#ppt_h"/>
                                          </p:val>
                                        </p:tav>
                                      </p:tavLst>
                                    </p:anim>
                                    <p:anim calcmode="lin" valueType="num">
                                      <p:cBhvr>
                                        <p:cTn dur="500" fill="hold" id="9"/>
                                        <p:tgtEl>
                                          <p:spTgt spid="2"/>
                                        </p:tgtEl>
                                        <p:attrNameLst>
                                          <p:attrName>style.rotation</p:attrName>
                                        </p:attrNameLst>
                                      </p:cBhvr>
                                      <p:tavLst>
                                        <p:tav tm="0">
                                          <p:val>
                                            <p:fltVal val="360"/>
                                          </p:val>
                                        </p:tav>
                                        <p:tav tm="100000">
                                          <p:val>
                                            <p:fltVal val="0"/>
                                          </p:val>
                                        </p:tav>
                                      </p:tavLst>
                                    </p:anim>
                                    <p:animEffect filter="fade" transition="in">
                                      <p:cBhvr>
                                        <p:cTn dur="500" id="10"/>
                                        <p:tgtEl>
                                          <p:spTgt spid="2"/>
                                        </p:tgtEl>
                                      </p:cBhvr>
                                    </p:animEffect>
                                  </p:childTnLst>
                                </p:cTn>
                              </p:par>
                            </p:childTnLst>
                          </p:cTn>
                        </p:par>
                      </p:childTnLst>
                    </p:cTn>
                  </p:par>
                  <p:par>
                    <p:cTn fill="hold" id="11" nodeType="clickPar">
                      <p:stCondLst>
                        <p:cond delay="indefinite"/>
                      </p:stCondLst>
                      <p:childTnLst>
                        <p:par>
                          <p:cTn fill="hold" id="12" nodeType="afterGroup">
                            <p:stCondLst>
                              <p:cond delay="0"/>
                            </p:stCondLst>
                            <p:childTnLst>
                              <p:par>
                                <p:cTn fill="hold" id="13" nodeType="clickEffect" presetClass="entr" presetID="42" presetSubtype="0">
                                  <p:stCondLst>
                                    <p:cond delay="0"/>
                                  </p:stCondLst>
                                  <p:childTnLst>
                                    <p:set>
                                      <p:cBhvr>
                                        <p:cTn dur="1" fill="hold" id="14">
                                          <p:stCondLst>
                                            <p:cond delay="0"/>
                                          </p:stCondLst>
                                        </p:cTn>
                                        <p:tgtEl>
                                          <p:spTgt spid="3"/>
                                        </p:tgtEl>
                                        <p:attrNameLst>
                                          <p:attrName>style.visibility</p:attrName>
                                        </p:attrNameLst>
                                      </p:cBhvr>
                                      <p:to>
                                        <p:strVal val="visible"/>
                                      </p:to>
                                    </p:set>
                                    <p:animEffect filter="fade" transition="in">
                                      <p:cBhvr>
                                        <p:cTn dur="1000" id="15"/>
                                        <p:tgtEl>
                                          <p:spTgt spid="3"/>
                                        </p:tgtEl>
                                      </p:cBhvr>
                                    </p:animEffect>
                                    <p:anim calcmode="lin" valueType="num">
                                      <p:cBhvr>
                                        <p:cTn dur="1000" fill="hold" id="16"/>
                                        <p:tgtEl>
                                          <p:spTgt spid="3"/>
                                        </p:tgtEl>
                                        <p:attrNameLst>
                                          <p:attrName>ppt_x</p:attrName>
                                        </p:attrNameLst>
                                      </p:cBhvr>
                                      <p:tavLst>
                                        <p:tav tm="0">
                                          <p:val>
                                            <p:strVal val="#ppt_x"/>
                                          </p:val>
                                        </p:tav>
                                        <p:tav tm="100000">
                                          <p:val>
                                            <p:strVal val="#ppt_x"/>
                                          </p:val>
                                        </p:tav>
                                      </p:tavLst>
                                    </p:anim>
                                    <p:anim calcmode="lin" valueType="num">
                                      <p:cBhvr>
                                        <p:cTn dur="1000" fill="hold" id="17"/>
                                        <p:tgtEl>
                                          <p:spTgt spid="3"/>
                                        </p:tgtEl>
                                        <p:attrNameLst>
                                          <p:attrName>ppt_y</p:attrName>
                                        </p:attrNameLst>
                                      </p:cBhvr>
                                      <p:tavLst>
                                        <p:tav tm="0">
                                          <p:val>
                                            <p:strVal val="#ppt_y+.1"/>
                                          </p:val>
                                        </p:tav>
                                        <p:tav tm="100000">
                                          <p:val>
                                            <p:strVal val="#ppt_y"/>
                                          </p:val>
                                        </p:tav>
                                      </p:tavLst>
                                    </p:anim>
                                  </p:childTnLst>
                                </p:cTn>
                              </p:par>
                            </p:childTnLst>
                          </p:cTn>
                        </p:par>
                      </p:childTnLst>
                    </p:cTn>
                  </p:par>
                  <p:par>
                    <p:cTn fill="hold" id="18" nodeType="clickPar">
                      <p:stCondLst>
                        <p:cond delay="indefinite"/>
                      </p:stCondLst>
                      <p:childTnLst>
                        <p:par>
                          <p:cTn fill="hold" id="19" nodeType="afterGroup">
                            <p:stCondLst>
                              <p:cond delay="0"/>
                            </p:stCondLst>
                            <p:childTnLst>
                              <p:par>
                                <p:cTn fill="hold" grpId="0" id="20" nodeType="clickEffect" presetClass="entr" presetID="16" presetSubtype="21">
                                  <p:stCondLst>
                                    <p:cond delay="0"/>
                                  </p:stCondLst>
                                  <p:childTnLst>
                                    <p:set>
                                      <p:cBhvr>
                                        <p:cTn dur="1" fill="hold" id="21">
                                          <p:stCondLst>
                                            <p:cond delay="0"/>
                                          </p:stCondLst>
                                        </p:cTn>
                                        <p:tgtEl>
                                          <p:spTgt spid="5"/>
                                        </p:tgtEl>
                                        <p:attrNameLst>
                                          <p:attrName>style.visibility</p:attrName>
                                        </p:attrNameLst>
                                      </p:cBhvr>
                                      <p:to>
                                        <p:strVal val="visible"/>
                                      </p:to>
                                    </p:set>
                                    <p:animEffect filter="barn(inVertical)" transition="in">
                                      <p:cBhvr>
                                        <p:cTn dur="500" id="22"/>
                                        <p:tgtEl>
                                          <p:spTgt spid="5"/>
                                        </p:tgtEl>
                                      </p:cBhvr>
                                    </p:animEffect>
                                  </p:childTnLst>
                                </p:cTn>
                              </p:par>
                            </p:childTnLst>
                          </p:cTn>
                        </p:par>
                      </p:childTnLst>
                    </p:cTn>
                  </p:par>
                  <p:par>
                    <p:cTn fill="hold" id="23" nodeType="clickPar">
                      <p:stCondLst>
                        <p:cond delay="indefinite"/>
                      </p:stCondLst>
                      <p:childTnLst>
                        <p:par>
                          <p:cTn fill="hold" id="24" nodeType="afterGroup">
                            <p:stCondLst>
                              <p:cond delay="0"/>
                            </p:stCondLst>
                            <p:childTnLst>
                              <p:par>
                                <p:cTn fill="hold" grpId="0" id="25" nodeType="clickEffect" presetClass="entr" presetID="10" presetSubtype="0">
                                  <p:stCondLst>
                                    <p:cond delay="0"/>
                                  </p:stCondLst>
                                  <p:childTnLst>
                                    <p:set>
                                      <p:cBhvr>
                                        <p:cTn dur="1" fill="hold" id="26">
                                          <p:stCondLst>
                                            <p:cond delay="0"/>
                                          </p:stCondLst>
                                        </p:cTn>
                                        <p:tgtEl>
                                          <p:spTgt spid="4"/>
                                        </p:tgtEl>
                                        <p:attrNameLst>
                                          <p:attrName>style.visibility</p:attrName>
                                        </p:attrNameLst>
                                      </p:cBhvr>
                                      <p:to>
                                        <p:strVal val="visible"/>
                                      </p:to>
                                    </p:set>
                                    <p:animEffect filter="fade" transition="in">
                                      <p:cBhvr>
                                        <p:cTn dur="500" id="27"/>
                                        <p:tgtEl>
                                          <p:spTgt spid="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4"/>
      <p:bldP grpId="0" spid="5"/>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右箭头 1"/>
          <p:cNvSpPr/>
          <p:nvPr/>
        </p:nvSpPr>
        <p:spPr bwMode="auto">
          <a:xfrm>
            <a:off x="2592544" y="2271713"/>
            <a:ext cx="3444875" cy="541337"/>
          </a:xfrm>
          <a:prstGeom prst="rightArrow">
            <a:avLst>
              <a:gd fmla="val 69403" name="adj1"/>
              <a:gd fmla="val 50000" name="adj2"/>
            </a:avLst>
          </a:prstGeom>
          <a:pattFill prst="wdUpDiag">
            <a:fgClr>
              <a:srgbClr val="01ACBE"/>
            </a:fgClr>
            <a:bgClr>
              <a:schemeClr val="bg1"/>
            </a:bgClr>
          </a:pattFill>
          <a:ln algn="ctr" cap="flat" cmpd="sng" w="3175">
            <a:noFill/>
            <a:prstDash val="solid"/>
          </a:ln>
          <a:effectLst>
            <a:outerShdw algn="l" blurRad="50800" dist="38100" rotWithShape="0">
              <a:schemeClr val="tx1">
                <a:lumMod val="50000"/>
                <a:lumOff val="50000"/>
                <a:alpha val="40000"/>
              </a:schemeClr>
            </a:outerShdw>
          </a:effectLst>
        </p:spPr>
        <p:txBody>
          <a:bodyPr anchor="ctr" lIns="0" rIns="0"/>
          <a:lstStyle/>
          <a:p>
            <a:pPr algn="ctr" fontAlgn="auto">
              <a:lnSpc>
                <a:spcPct val="120000"/>
              </a:lnSpc>
              <a:spcBef>
                <a:spcPts val="600"/>
              </a:spcBef>
              <a:spcAft>
                <a:spcPts val="600"/>
              </a:spcAft>
              <a:defRPr/>
            </a:pPr>
            <a:endParaRPr altLang="en-US" kern="0" lang="zh-CN" sz="2800">
              <a:latin charset="0" pitchFamily="34" typeface="Impact"/>
              <a:ea charset="-122" panose="020b0503020204020204" pitchFamily="34" typeface="微软雅黑"/>
            </a:endParaRPr>
          </a:p>
        </p:txBody>
      </p:sp>
      <p:sp>
        <p:nvSpPr>
          <p:cNvPr id="3" name="TextBox 61"/>
          <p:cNvSpPr txBox="1">
            <a:spLocks noChangeArrowheads="1"/>
          </p:cNvSpPr>
          <p:nvPr/>
        </p:nvSpPr>
        <p:spPr bwMode="auto">
          <a:xfrm>
            <a:off x="6167594" y="2387600"/>
            <a:ext cx="5051743" cy="365760"/>
          </a:xfrm>
          <a:prstGeom prst="rect">
            <a:avLst/>
          </a:prstGeom>
          <a:noFill/>
          <a:ln w="9525">
            <a:noFill/>
            <a:miter lim="800000"/>
          </a:ln>
        </p:spPr>
        <p:txBody>
          <a:bodyPr wrap="none">
            <a:spAutoFit/>
          </a:bodyPr>
          <a:lstStyle/>
          <a:p>
            <a:pPr fontAlgn="auto">
              <a:spcBef>
                <a:spcPct val="0"/>
              </a:spcBef>
              <a:spcAft>
                <a:spcPct val="0"/>
              </a:spcAft>
              <a:defRPr/>
            </a:pPr>
            <a:r>
              <a:rPr altLang="en-US" kern="0" lang="zh-CN">
                <a:latin charset="-122" panose="020b0502040204020203" pitchFamily="34" typeface="微软雅黑 Light"/>
                <a:ea charset="-122" panose="020b0502040204020203" pitchFamily="34" typeface="微软雅黑 Light"/>
              </a:rPr>
              <a:t>① 焦虑、紧张、迷惑、烦躁、敏感、喜怒无常；</a:t>
            </a:r>
          </a:p>
        </p:txBody>
      </p:sp>
      <p:sp>
        <p:nvSpPr>
          <p:cNvPr id="4" name="右箭头 3"/>
          <p:cNvSpPr/>
          <p:nvPr/>
        </p:nvSpPr>
        <p:spPr bwMode="auto">
          <a:xfrm>
            <a:off x="2592544" y="2867025"/>
            <a:ext cx="3214688" cy="541338"/>
          </a:xfrm>
          <a:prstGeom prst="rightArrow">
            <a:avLst>
              <a:gd fmla="val 69403" name="adj1"/>
              <a:gd fmla="val 50000" name="adj2"/>
            </a:avLst>
          </a:prstGeom>
          <a:pattFill prst="wdUpDiag">
            <a:fgClr>
              <a:srgbClr val="01ACBE"/>
            </a:fgClr>
            <a:bgClr>
              <a:schemeClr val="bg1"/>
            </a:bgClr>
          </a:pattFill>
          <a:ln algn="ctr" cap="flat" cmpd="sng" w="3175">
            <a:noFill/>
            <a:prstDash val="solid"/>
          </a:ln>
          <a:effectLst>
            <a:outerShdw algn="l" blurRad="50800" dist="38100" rotWithShape="0">
              <a:schemeClr val="tx1">
                <a:lumMod val="50000"/>
                <a:lumOff val="50000"/>
                <a:alpha val="40000"/>
              </a:schemeClr>
            </a:outerShdw>
          </a:effectLst>
        </p:spPr>
        <p:txBody>
          <a:bodyPr anchor="ctr" lIns="0" rIns="0"/>
          <a:lstStyle/>
          <a:p>
            <a:pPr fontAlgn="auto" indent="-182563" marL="182563">
              <a:lnSpc>
                <a:spcPct val="120000"/>
              </a:lnSpc>
              <a:spcBef>
                <a:spcPts val="600"/>
              </a:spcBef>
              <a:spcAft>
                <a:spcPts val="600"/>
              </a:spcAft>
              <a:buFont charset="0" panose="020b0604020202020204" pitchFamily="34" typeface="Arial"/>
              <a:buChar char="•"/>
              <a:defRPr/>
            </a:pPr>
            <a:endParaRPr altLang="en-US" kern="0" lang="zh-CN" sz="1400">
              <a:latin charset="-122" panose="020b0503020204020204" pitchFamily="34" typeface="微软雅黑"/>
              <a:ea charset="-122" panose="020b0503020204020204" pitchFamily="34" typeface="微软雅黑"/>
            </a:endParaRPr>
          </a:p>
        </p:txBody>
      </p:sp>
      <p:sp>
        <p:nvSpPr>
          <p:cNvPr id="5" name="TextBox 61"/>
          <p:cNvSpPr txBox="1">
            <a:spLocks noChangeArrowheads="1"/>
          </p:cNvSpPr>
          <p:nvPr/>
        </p:nvSpPr>
        <p:spPr bwMode="auto">
          <a:xfrm>
            <a:off x="6167594" y="2982913"/>
            <a:ext cx="2765742" cy="365760"/>
          </a:xfrm>
          <a:prstGeom prst="rect">
            <a:avLst/>
          </a:prstGeom>
          <a:noFill/>
          <a:ln w="9525">
            <a:noFill/>
            <a:miter lim="800000"/>
          </a:ln>
        </p:spPr>
        <p:txBody>
          <a:bodyPr wrap="none">
            <a:spAutoFit/>
          </a:bodyPr>
          <a:lstStyle/>
          <a:p>
            <a:pPr fontAlgn="auto">
              <a:spcBef>
                <a:spcPct val="0"/>
              </a:spcBef>
              <a:spcAft>
                <a:spcPct val="0"/>
              </a:spcAft>
              <a:defRPr/>
            </a:pPr>
            <a:r>
              <a:rPr altLang="en-US" kern="0" lang="zh-CN">
                <a:latin charset="-122" panose="020b0502040204020203" pitchFamily="34" typeface="微软雅黑 Light"/>
                <a:ea charset="-122" panose="020b0502040204020203" pitchFamily="34" typeface="微软雅黑 Light"/>
              </a:rPr>
              <a:t>② 道德和情感准则削弱；</a:t>
            </a:r>
          </a:p>
        </p:txBody>
      </p:sp>
      <p:sp>
        <p:nvSpPr>
          <p:cNvPr id="6" name="右箭头 5"/>
          <p:cNvSpPr/>
          <p:nvPr/>
        </p:nvSpPr>
        <p:spPr bwMode="auto">
          <a:xfrm>
            <a:off x="2592544" y="3462338"/>
            <a:ext cx="3444875" cy="539750"/>
          </a:xfrm>
          <a:prstGeom prst="rightArrow">
            <a:avLst>
              <a:gd fmla="val 69403" name="adj1"/>
              <a:gd fmla="val 50000" name="adj2"/>
            </a:avLst>
          </a:prstGeom>
          <a:pattFill prst="wdUpDiag">
            <a:fgClr>
              <a:srgbClr val="01ACBE"/>
            </a:fgClr>
            <a:bgClr>
              <a:schemeClr val="bg1"/>
            </a:bgClr>
          </a:pattFill>
          <a:ln algn="ctr" cap="flat" cmpd="sng" w="3175">
            <a:noFill/>
            <a:prstDash val="solid"/>
          </a:ln>
          <a:effectLst>
            <a:outerShdw algn="l" blurRad="50800" dist="38100" rotWithShape="0">
              <a:schemeClr val="tx1">
                <a:lumMod val="50000"/>
                <a:lumOff val="50000"/>
                <a:alpha val="40000"/>
              </a:schemeClr>
            </a:outerShdw>
          </a:effectLst>
        </p:spPr>
        <p:txBody>
          <a:bodyPr anchor="ctr" lIns="0" rIns="0"/>
          <a:lstStyle/>
          <a:p>
            <a:pPr algn="ctr" fontAlgn="auto">
              <a:lnSpc>
                <a:spcPct val="120000"/>
              </a:lnSpc>
              <a:spcBef>
                <a:spcPts val="600"/>
              </a:spcBef>
              <a:spcAft>
                <a:spcPts val="600"/>
              </a:spcAft>
              <a:defRPr/>
            </a:pPr>
            <a:endParaRPr altLang="en-US" kern="0" lang="zh-CN" sz="2800">
              <a:latin charset="0" pitchFamily="34" typeface="Impact"/>
              <a:ea charset="-122" panose="020b0503020204020204" pitchFamily="34" typeface="微软雅黑"/>
            </a:endParaRPr>
          </a:p>
        </p:txBody>
      </p:sp>
      <p:sp>
        <p:nvSpPr>
          <p:cNvPr id="7" name="TextBox 61"/>
          <p:cNvSpPr txBox="1">
            <a:spLocks noChangeArrowheads="1"/>
          </p:cNvSpPr>
          <p:nvPr/>
        </p:nvSpPr>
        <p:spPr bwMode="auto">
          <a:xfrm>
            <a:off x="6167595" y="3578225"/>
            <a:ext cx="4594543" cy="365760"/>
          </a:xfrm>
          <a:prstGeom prst="rect">
            <a:avLst/>
          </a:prstGeom>
          <a:noFill/>
          <a:ln w="9525">
            <a:noFill/>
            <a:miter lim="800000"/>
          </a:ln>
        </p:spPr>
        <p:txBody>
          <a:bodyPr wrap="none">
            <a:spAutoFit/>
          </a:bodyPr>
          <a:lstStyle/>
          <a:p>
            <a:pPr fontAlgn="auto">
              <a:spcBef>
                <a:spcPct val="0"/>
              </a:spcBef>
              <a:spcAft>
                <a:spcPct val="0"/>
              </a:spcAft>
              <a:defRPr/>
            </a:pPr>
            <a:r>
              <a:rPr altLang="en-US" kern="0" lang="zh-CN">
                <a:latin charset="-122" panose="020b0502040204020203" pitchFamily="34" typeface="微软雅黑 Light"/>
                <a:ea charset="-122" panose="020b0502040204020203" pitchFamily="34" typeface="微软雅黑 Light"/>
              </a:rPr>
              <a:t>③ 感情压抑，兴趣和热情减少，厌倦工作；</a:t>
            </a:r>
          </a:p>
        </p:txBody>
      </p:sp>
      <p:sp>
        <p:nvSpPr>
          <p:cNvPr id="8" name="右箭头 7"/>
          <p:cNvSpPr/>
          <p:nvPr/>
        </p:nvSpPr>
        <p:spPr bwMode="auto">
          <a:xfrm>
            <a:off x="2592544" y="4057650"/>
            <a:ext cx="3214688" cy="539750"/>
          </a:xfrm>
          <a:prstGeom prst="rightArrow">
            <a:avLst>
              <a:gd fmla="val 69403" name="adj1"/>
              <a:gd fmla="val 50000" name="adj2"/>
            </a:avLst>
          </a:prstGeom>
          <a:pattFill prst="wdUpDiag">
            <a:fgClr>
              <a:srgbClr val="01ACBE"/>
            </a:fgClr>
            <a:bgClr>
              <a:schemeClr val="bg1"/>
            </a:bgClr>
          </a:pattFill>
          <a:ln algn="ctr" cap="flat" cmpd="sng" w="3175">
            <a:noFill/>
            <a:prstDash val="solid"/>
          </a:ln>
          <a:effectLst>
            <a:outerShdw algn="l" blurRad="50800" dist="38100" rotWithShape="0">
              <a:schemeClr val="tx1">
                <a:lumMod val="50000"/>
                <a:lumOff val="50000"/>
                <a:alpha val="40000"/>
              </a:schemeClr>
            </a:outerShdw>
          </a:effectLst>
        </p:spPr>
        <p:txBody>
          <a:bodyPr anchor="ctr" lIns="0" rIns="0"/>
          <a:lstStyle/>
          <a:p>
            <a:pPr fontAlgn="auto" indent="-182563" marL="182563">
              <a:lnSpc>
                <a:spcPct val="120000"/>
              </a:lnSpc>
              <a:spcBef>
                <a:spcPts val="600"/>
              </a:spcBef>
              <a:spcAft>
                <a:spcPts val="600"/>
              </a:spcAft>
              <a:buFont charset="0" panose="020b0604020202020204" pitchFamily="34" typeface="Arial"/>
              <a:buChar char="•"/>
              <a:defRPr/>
            </a:pPr>
            <a:endParaRPr altLang="en-US" kern="0" lang="zh-CN" sz="1400">
              <a:latin charset="-122" panose="020b0503020204020204" pitchFamily="34" typeface="微软雅黑"/>
              <a:ea charset="-122" panose="020b0503020204020204" pitchFamily="34" typeface="微软雅黑"/>
            </a:endParaRPr>
          </a:p>
        </p:txBody>
      </p:sp>
      <p:sp>
        <p:nvSpPr>
          <p:cNvPr id="9" name="TextBox 61"/>
          <p:cNvSpPr txBox="1">
            <a:spLocks noChangeArrowheads="1"/>
          </p:cNvSpPr>
          <p:nvPr/>
        </p:nvSpPr>
        <p:spPr bwMode="auto">
          <a:xfrm>
            <a:off x="6167594" y="4173538"/>
            <a:ext cx="5966143" cy="365760"/>
          </a:xfrm>
          <a:prstGeom prst="rect">
            <a:avLst/>
          </a:prstGeom>
          <a:noFill/>
          <a:ln w="9525">
            <a:noFill/>
            <a:miter lim="800000"/>
          </a:ln>
        </p:spPr>
        <p:txBody>
          <a:bodyPr wrap="none">
            <a:spAutoFit/>
          </a:bodyPr>
          <a:lstStyle/>
          <a:p>
            <a:pPr fontAlgn="auto">
              <a:spcBef>
                <a:spcPct val="0"/>
              </a:spcBef>
              <a:spcAft>
                <a:spcPct val="0"/>
              </a:spcAft>
              <a:defRPr/>
            </a:pPr>
            <a:r>
              <a:rPr altLang="en-US" kern="0" lang="zh-CN">
                <a:latin charset="-122" panose="020b0502040204020203" pitchFamily="34" typeface="微软雅黑 Light"/>
                <a:ea charset="-122" panose="020b0502040204020203" pitchFamily="34" typeface="微软雅黑 Light"/>
              </a:rPr>
              <a:t>④ 意志消沉，自信心不足，出现悲观失望和无助的心理；</a:t>
            </a:r>
          </a:p>
        </p:txBody>
      </p:sp>
      <p:sp>
        <p:nvSpPr>
          <p:cNvPr id="10" name="右箭头 9"/>
          <p:cNvSpPr/>
          <p:nvPr/>
        </p:nvSpPr>
        <p:spPr bwMode="auto">
          <a:xfrm>
            <a:off x="2592544" y="4652963"/>
            <a:ext cx="3444875" cy="539750"/>
          </a:xfrm>
          <a:prstGeom prst="rightArrow">
            <a:avLst>
              <a:gd fmla="val 69403" name="adj1"/>
              <a:gd fmla="val 50000" name="adj2"/>
            </a:avLst>
          </a:prstGeom>
          <a:pattFill prst="wdUpDiag">
            <a:fgClr>
              <a:srgbClr val="01ACBE"/>
            </a:fgClr>
            <a:bgClr>
              <a:schemeClr val="bg1"/>
            </a:bgClr>
          </a:pattFill>
          <a:ln algn="ctr" cap="flat" cmpd="sng" w="3175">
            <a:noFill/>
            <a:prstDash val="solid"/>
          </a:ln>
          <a:effectLst>
            <a:outerShdw algn="l" blurRad="50800" dist="38100" rotWithShape="0">
              <a:schemeClr val="tx1">
                <a:lumMod val="50000"/>
                <a:lumOff val="50000"/>
                <a:alpha val="40000"/>
              </a:schemeClr>
            </a:outerShdw>
          </a:effectLst>
        </p:spPr>
        <p:txBody>
          <a:bodyPr anchor="ctr" lIns="0" rIns="0"/>
          <a:lstStyle/>
          <a:p>
            <a:pPr algn="ctr" fontAlgn="auto">
              <a:lnSpc>
                <a:spcPct val="120000"/>
              </a:lnSpc>
              <a:spcBef>
                <a:spcPts val="600"/>
              </a:spcBef>
              <a:spcAft>
                <a:spcPts val="600"/>
              </a:spcAft>
              <a:defRPr/>
            </a:pPr>
            <a:endParaRPr altLang="en-US" kern="0" lang="zh-CN" sz="2800">
              <a:latin charset="0" pitchFamily="34" typeface="Impact"/>
              <a:ea charset="-122" panose="020b0503020204020204" pitchFamily="34" typeface="微软雅黑"/>
            </a:endParaRPr>
          </a:p>
        </p:txBody>
      </p:sp>
      <p:sp>
        <p:nvSpPr>
          <p:cNvPr id="11" name="TextBox 61"/>
          <p:cNvSpPr txBox="1">
            <a:spLocks noChangeArrowheads="1"/>
          </p:cNvSpPr>
          <p:nvPr/>
        </p:nvSpPr>
        <p:spPr bwMode="auto">
          <a:xfrm>
            <a:off x="6167593" y="4768850"/>
            <a:ext cx="2994342" cy="365760"/>
          </a:xfrm>
          <a:prstGeom prst="rect">
            <a:avLst/>
          </a:prstGeom>
          <a:noFill/>
          <a:ln w="9525">
            <a:noFill/>
            <a:miter lim="800000"/>
          </a:ln>
        </p:spPr>
        <p:txBody>
          <a:bodyPr wrap="none">
            <a:spAutoFit/>
          </a:bodyPr>
          <a:lstStyle/>
          <a:p>
            <a:pPr fontAlgn="auto">
              <a:spcBef>
                <a:spcPct val="0"/>
              </a:spcBef>
              <a:spcAft>
                <a:spcPct val="0"/>
              </a:spcAft>
              <a:defRPr/>
            </a:pPr>
            <a:r>
              <a:rPr altLang="en-US" kern="0" lang="zh-CN">
                <a:latin charset="-122" panose="020b0502040204020203" pitchFamily="34" typeface="微软雅黑 Light"/>
                <a:ea charset="-122" panose="020b0502040204020203" pitchFamily="34" typeface="微软雅黑 Light"/>
              </a:rPr>
              <a:t>⑤ 短期和长期记忆力减退；</a:t>
            </a:r>
          </a:p>
        </p:txBody>
      </p:sp>
      <p:sp>
        <p:nvSpPr>
          <p:cNvPr id="12" name="右箭头 11"/>
          <p:cNvSpPr/>
          <p:nvPr/>
        </p:nvSpPr>
        <p:spPr bwMode="auto">
          <a:xfrm>
            <a:off x="2592544" y="5248275"/>
            <a:ext cx="3214688" cy="539750"/>
          </a:xfrm>
          <a:prstGeom prst="rightArrow">
            <a:avLst>
              <a:gd fmla="val 69403" name="adj1"/>
              <a:gd fmla="val 50000" name="adj2"/>
            </a:avLst>
          </a:prstGeom>
          <a:pattFill prst="wdUpDiag">
            <a:fgClr>
              <a:srgbClr val="01ACBE"/>
            </a:fgClr>
            <a:bgClr>
              <a:schemeClr val="bg1"/>
            </a:bgClr>
          </a:pattFill>
          <a:ln algn="ctr" cap="flat" cmpd="sng" w="3175">
            <a:noFill/>
            <a:prstDash val="solid"/>
          </a:ln>
          <a:effectLst>
            <a:outerShdw algn="l" blurRad="50800" dist="38100" rotWithShape="0">
              <a:schemeClr val="tx1">
                <a:lumMod val="50000"/>
                <a:lumOff val="50000"/>
                <a:alpha val="40000"/>
              </a:schemeClr>
            </a:outerShdw>
          </a:effectLst>
        </p:spPr>
        <p:txBody>
          <a:bodyPr anchor="ctr" lIns="0" rIns="0"/>
          <a:lstStyle/>
          <a:p>
            <a:pPr fontAlgn="auto" indent="-182563" marL="182563">
              <a:lnSpc>
                <a:spcPct val="120000"/>
              </a:lnSpc>
              <a:spcBef>
                <a:spcPts val="600"/>
              </a:spcBef>
              <a:spcAft>
                <a:spcPts val="600"/>
              </a:spcAft>
              <a:buFont charset="0" panose="020b0604020202020204" pitchFamily="34" typeface="Arial"/>
              <a:buChar char="•"/>
              <a:defRPr/>
            </a:pPr>
            <a:endParaRPr altLang="en-US" kern="0" lang="zh-CN" sz="1400">
              <a:latin charset="-122" panose="020b0503020204020204" pitchFamily="34" typeface="微软雅黑"/>
              <a:ea charset="-122" panose="020b0503020204020204" pitchFamily="34" typeface="微软雅黑"/>
            </a:endParaRPr>
          </a:p>
        </p:txBody>
      </p:sp>
      <p:sp>
        <p:nvSpPr>
          <p:cNvPr id="13" name="TextBox 61"/>
          <p:cNvSpPr txBox="1">
            <a:spLocks noChangeArrowheads="1"/>
          </p:cNvSpPr>
          <p:nvPr/>
        </p:nvSpPr>
        <p:spPr bwMode="auto">
          <a:xfrm>
            <a:off x="6167594" y="5364163"/>
            <a:ext cx="3680143" cy="365760"/>
          </a:xfrm>
          <a:prstGeom prst="rect">
            <a:avLst/>
          </a:prstGeom>
          <a:noFill/>
          <a:ln w="9525">
            <a:noFill/>
            <a:miter lim="800000"/>
          </a:ln>
        </p:spPr>
        <p:txBody>
          <a:bodyPr wrap="none">
            <a:spAutoFit/>
          </a:bodyPr>
          <a:lstStyle/>
          <a:p>
            <a:pPr fontAlgn="auto">
              <a:spcBef>
                <a:spcPct val="0"/>
              </a:spcBef>
              <a:spcAft>
                <a:spcPct val="0"/>
              </a:spcAft>
              <a:defRPr/>
            </a:pPr>
            <a:r>
              <a:rPr altLang="en-US" kern="0" lang="zh-CN">
                <a:latin charset="-122" panose="020b0502040204020203" pitchFamily="34" typeface="微软雅黑 Light"/>
                <a:ea charset="-122" panose="020b0502040204020203" pitchFamily="34" typeface="微软雅黑 Light"/>
              </a:rPr>
              <a:t>⑥ 精神疲劳，错觉和思维混乱增加。</a:t>
            </a:r>
          </a:p>
        </p:txBody>
      </p:sp>
      <p:sp>
        <p:nvSpPr>
          <p:cNvPr id="14" name="椭圆 13"/>
          <p:cNvSpPr/>
          <p:nvPr/>
        </p:nvSpPr>
        <p:spPr>
          <a:xfrm>
            <a:off x="992344" y="2374900"/>
            <a:ext cx="3352800" cy="3352800"/>
          </a:xfrm>
          <a:prstGeom prst="ellipse">
            <a:avLst/>
          </a:prstGeom>
          <a:solidFill>
            <a:srgbClr val="01ACBE"/>
          </a:solidFill>
          <a:ln algn="ctr" cap="flat" cmpd="sng" w="3175">
            <a:noFill/>
            <a:prstDash val="solid"/>
          </a:ln>
          <a:effectLst>
            <a:outerShdw algn="t" blurRad="50800" dir="5400000" dist="38100" rotWithShape="0">
              <a:schemeClr val="tx1">
                <a:lumMod val="50000"/>
                <a:lumOff val="50000"/>
                <a:alpha val="40000"/>
              </a:schemeClr>
            </a:outerShdw>
          </a:effectLst>
        </p:spPr>
        <p:txBody>
          <a:bodyPr anchor="ctr"/>
          <a:lstStyle/>
          <a:p>
            <a:pPr algn="ctr" fontAlgn="auto">
              <a:lnSpc>
                <a:spcPct val="120000"/>
              </a:lnSpc>
              <a:spcBef>
                <a:spcPct val="0"/>
              </a:spcBef>
              <a:spcAft>
                <a:spcPct val="0"/>
              </a:spcAft>
              <a:defRPr/>
            </a:pPr>
            <a:r>
              <a:rPr altLang="en-US" kern="0" lang="zh-CN" sz="2800">
                <a:solidFill>
                  <a:schemeClr val="bg1"/>
                </a:solidFill>
                <a:latin charset="-122" panose="020b0503020204020204" pitchFamily="34" typeface="微软雅黑"/>
                <a:ea charset="-122" panose="020b0503020204020204" pitchFamily="34" typeface="微软雅黑"/>
              </a:rPr>
              <a:t>压力过大的</a:t>
            </a:r>
          </a:p>
          <a:p>
            <a:pPr algn="ctr" fontAlgn="auto">
              <a:lnSpc>
                <a:spcPct val="120000"/>
              </a:lnSpc>
              <a:spcBef>
                <a:spcPct val="0"/>
              </a:spcBef>
              <a:spcAft>
                <a:spcPct val="0"/>
              </a:spcAft>
              <a:defRPr/>
            </a:pPr>
            <a:r>
              <a:rPr altLang="en-US" kern="0" lang="zh-CN" sz="2800">
                <a:solidFill>
                  <a:schemeClr val="bg1"/>
                </a:solidFill>
                <a:latin charset="-122" panose="020b0503020204020204" pitchFamily="34" typeface="微软雅黑"/>
                <a:ea charset="-122" panose="020b0503020204020204" pitchFamily="34" typeface="微软雅黑"/>
              </a:rPr>
              <a:t>心理症状</a:t>
            </a:r>
          </a:p>
        </p:txBody>
      </p:sp>
      <p:sp>
        <p:nvSpPr>
          <p:cNvPr id="16" name="TextBox 10"/>
          <p:cNvSpPr>
            <a:spLocks noChangeArrowheads="1"/>
          </p:cNvSpPr>
          <p:nvPr/>
        </p:nvSpPr>
        <p:spPr bwMode="auto">
          <a:xfrm>
            <a:off x="3018544" y="687517"/>
            <a:ext cx="6892764" cy="685800"/>
          </a:xfrm>
          <a:prstGeom prst="rect">
            <a:avLst/>
          </a:prstGeom>
          <a:noFill/>
          <a:ln>
            <a:noFill/>
          </a:ln>
          <a:extLst/>
        </p:spPr>
        <p:txBody>
          <a:bodyPr wrap="square">
            <a:spAutoFit/>
          </a:bodyPr>
          <a:lstStyle/>
          <a:p>
            <a:pPr fontAlgn="auto">
              <a:spcBef>
                <a:spcPct val="0"/>
              </a:spcBef>
              <a:spcAft>
                <a:spcPct val="0"/>
              </a:spcAft>
              <a:defRPr/>
            </a:pPr>
            <a:r>
              <a:rPr altLang="en-US" b="1" lang="zh-CN" sz="3900">
                <a:latin charset="-122" panose="020b0503020204020204" pitchFamily="34" typeface="微软雅黑"/>
                <a:ea charset="-122" panose="020b0503020204020204" pitchFamily="34" typeface="微软雅黑"/>
              </a:rPr>
              <a:t>压力的正面作用和反面影响：</a:t>
            </a:r>
          </a:p>
        </p:txBody>
      </p:sp>
    </p:spTree>
    <p:extLst>
      <p:ext uri="{BB962C8B-B14F-4D97-AF65-F5344CB8AC3E}">
        <p14:creationId val="4154089827"/>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42" presetSubtype="0">
                                  <p:stCondLst>
                                    <p:cond delay="0"/>
                                  </p:stCondLst>
                                  <p:childTnLst>
                                    <p:set>
                                      <p:cBhvr>
                                        <p:cTn dur="1" fill="hold" id="6">
                                          <p:stCondLst>
                                            <p:cond delay="0"/>
                                          </p:stCondLst>
                                        </p:cTn>
                                        <p:tgtEl>
                                          <p:spTgt spid="16"/>
                                        </p:tgtEl>
                                        <p:attrNameLst>
                                          <p:attrName>style.visibility</p:attrName>
                                        </p:attrNameLst>
                                      </p:cBhvr>
                                      <p:to>
                                        <p:strVal val="visible"/>
                                      </p:to>
                                    </p:set>
                                    <p:animEffect filter="fade" transition="in">
                                      <p:cBhvr>
                                        <p:cTn dur="1000" id="7"/>
                                        <p:tgtEl>
                                          <p:spTgt spid="16"/>
                                        </p:tgtEl>
                                      </p:cBhvr>
                                    </p:animEffect>
                                    <p:anim calcmode="lin" valueType="num">
                                      <p:cBhvr>
                                        <p:cTn dur="1000" fill="hold" id="8"/>
                                        <p:tgtEl>
                                          <p:spTgt spid="16"/>
                                        </p:tgtEl>
                                        <p:attrNameLst>
                                          <p:attrName>ppt_x</p:attrName>
                                        </p:attrNameLst>
                                      </p:cBhvr>
                                      <p:tavLst>
                                        <p:tav tm="0">
                                          <p:val>
                                            <p:strVal val="#ppt_x"/>
                                          </p:val>
                                        </p:tav>
                                        <p:tav tm="100000">
                                          <p:val>
                                            <p:strVal val="#ppt_x"/>
                                          </p:val>
                                        </p:tav>
                                      </p:tavLst>
                                    </p:anim>
                                    <p:anim calcmode="lin" valueType="num">
                                      <p:cBhvr>
                                        <p:cTn dur="1000" fill="hold" id="9"/>
                                        <p:tgtEl>
                                          <p:spTgt spid="16"/>
                                        </p:tgtEl>
                                        <p:attrNameLst>
                                          <p:attrName>ppt_y</p:attrName>
                                        </p:attrNameLst>
                                      </p:cBhvr>
                                      <p:tavLst>
                                        <p:tav tm="0">
                                          <p:val>
                                            <p:strVal val="#ppt_y+.1"/>
                                          </p:val>
                                        </p:tav>
                                        <p:tav tm="100000">
                                          <p:val>
                                            <p:strVal val="#ppt_y"/>
                                          </p:val>
                                        </p:tav>
                                      </p:tavLst>
                                    </p:anim>
                                  </p:childTnLst>
                                </p:cTn>
                              </p:par>
                            </p:childTnLst>
                          </p:cTn>
                        </p:par>
                      </p:childTnLst>
                    </p:cTn>
                  </p:par>
                  <p:par>
                    <p:cTn fill="hold" id="10" nodeType="clickPar">
                      <p:stCondLst>
                        <p:cond delay="indefinite"/>
                      </p:stCondLst>
                      <p:childTnLst>
                        <p:par>
                          <p:cTn fill="hold" id="11" nodeType="afterGroup">
                            <p:stCondLst>
                              <p:cond delay="0"/>
                            </p:stCondLst>
                            <p:childTnLst>
                              <p:par>
                                <p:cTn fill="hold" grpId="0" id="12" nodeType="clickEffect" presetClass="entr" presetID="22" presetSubtype="8">
                                  <p:stCondLst>
                                    <p:cond delay="0"/>
                                  </p:stCondLst>
                                  <p:childTnLst>
                                    <p:set>
                                      <p:cBhvr>
                                        <p:cTn dur="1" fill="hold" id="13">
                                          <p:stCondLst>
                                            <p:cond delay="0"/>
                                          </p:stCondLst>
                                        </p:cTn>
                                        <p:tgtEl>
                                          <p:spTgt spid="3"/>
                                        </p:tgtEl>
                                        <p:attrNameLst>
                                          <p:attrName>style.visibility</p:attrName>
                                        </p:attrNameLst>
                                      </p:cBhvr>
                                      <p:to>
                                        <p:strVal val="visible"/>
                                      </p:to>
                                    </p:set>
                                    <p:animEffect filter="wipe(left)" transition="in">
                                      <p:cBhvr>
                                        <p:cTn dur="250" id="14"/>
                                        <p:tgtEl>
                                          <p:spTgt spid="3"/>
                                        </p:tgtEl>
                                      </p:cBhvr>
                                    </p:animEffect>
                                  </p:childTnLst>
                                </p:cTn>
                              </p:par>
                            </p:childTnLst>
                          </p:cTn>
                        </p:par>
                      </p:childTnLst>
                    </p:cTn>
                  </p:par>
                  <p:par>
                    <p:cTn fill="hold" id="15" nodeType="clickPar">
                      <p:stCondLst>
                        <p:cond delay="indefinite"/>
                      </p:stCondLst>
                      <p:childTnLst>
                        <p:par>
                          <p:cTn fill="hold" id="16" nodeType="afterGroup">
                            <p:stCondLst>
                              <p:cond delay="0"/>
                            </p:stCondLst>
                            <p:childTnLst>
                              <p:par>
                                <p:cTn decel="100000" fill="hold" grpId="0" id="17" nodeType="clickEffect" presetClass="entr" presetID="49" presetSubtype="0">
                                  <p:stCondLst>
                                    <p:cond delay="0"/>
                                  </p:stCondLst>
                                  <p:childTnLst>
                                    <p:set>
                                      <p:cBhvr>
                                        <p:cTn dur="1" fill="hold" id="18">
                                          <p:stCondLst>
                                            <p:cond delay="0"/>
                                          </p:stCondLst>
                                        </p:cTn>
                                        <p:tgtEl>
                                          <p:spTgt spid="2"/>
                                        </p:tgtEl>
                                        <p:attrNameLst>
                                          <p:attrName>style.visibility</p:attrName>
                                        </p:attrNameLst>
                                      </p:cBhvr>
                                      <p:to>
                                        <p:strVal val="visible"/>
                                      </p:to>
                                    </p:set>
                                    <p:anim calcmode="lin" valueType="num">
                                      <p:cBhvr>
                                        <p:cTn dur="500" fill="hold" id="19"/>
                                        <p:tgtEl>
                                          <p:spTgt spid="2"/>
                                        </p:tgtEl>
                                        <p:attrNameLst>
                                          <p:attrName>ppt_w</p:attrName>
                                        </p:attrNameLst>
                                      </p:cBhvr>
                                      <p:tavLst>
                                        <p:tav tm="0">
                                          <p:val>
                                            <p:fltVal val="0"/>
                                          </p:val>
                                        </p:tav>
                                        <p:tav tm="100000">
                                          <p:val>
                                            <p:strVal val="#ppt_w"/>
                                          </p:val>
                                        </p:tav>
                                      </p:tavLst>
                                    </p:anim>
                                    <p:anim calcmode="lin" valueType="num">
                                      <p:cBhvr>
                                        <p:cTn dur="500" fill="hold" id="20"/>
                                        <p:tgtEl>
                                          <p:spTgt spid="2"/>
                                        </p:tgtEl>
                                        <p:attrNameLst>
                                          <p:attrName>ppt_h</p:attrName>
                                        </p:attrNameLst>
                                      </p:cBhvr>
                                      <p:tavLst>
                                        <p:tav tm="0">
                                          <p:val>
                                            <p:fltVal val="0"/>
                                          </p:val>
                                        </p:tav>
                                        <p:tav tm="100000">
                                          <p:val>
                                            <p:strVal val="#ppt_h"/>
                                          </p:val>
                                        </p:tav>
                                      </p:tavLst>
                                    </p:anim>
                                    <p:anim calcmode="lin" valueType="num">
                                      <p:cBhvr>
                                        <p:cTn dur="500" fill="hold" id="21"/>
                                        <p:tgtEl>
                                          <p:spTgt spid="2"/>
                                        </p:tgtEl>
                                        <p:attrNameLst>
                                          <p:attrName>style.rotation</p:attrName>
                                        </p:attrNameLst>
                                      </p:cBhvr>
                                      <p:tavLst>
                                        <p:tav tm="0">
                                          <p:val>
                                            <p:fltVal val="360"/>
                                          </p:val>
                                        </p:tav>
                                        <p:tav tm="100000">
                                          <p:val>
                                            <p:fltVal val="0"/>
                                          </p:val>
                                        </p:tav>
                                      </p:tavLst>
                                    </p:anim>
                                    <p:animEffect filter="fade" transition="in">
                                      <p:cBhvr>
                                        <p:cTn dur="500" id="22"/>
                                        <p:tgtEl>
                                          <p:spTgt spid="2"/>
                                        </p:tgtEl>
                                      </p:cBhvr>
                                    </p:animEffect>
                                  </p:childTnLst>
                                </p:cTn>
                              </p:par>
                              <p:par>
                                <p:cTn decel="100000" fill="hold" grpId="0" id="23" nodeType="withEffect" presetClass="entr" presetID="49" presetSubtype="0">
                                  <p:stCondLst>
                                    <p:cond delay="0"/>
                                  </p:stCondLst>
                                  <p:childTnLst>
                                    <p:set>
                                      <p:cBhvr>
                                        <p:cTn dur="1" fill="hold" id="24">
                                          <p:stCondLst>
                                            <p:cond delay="0"/>
                                          </p:stCondLst>
                                        </p:cTn>
                                        <p:tgtEl>
                                          <p:spTgt spid="4"/>
                                        </p:tgtEl>
                                        <p:attrNameLst>
                                          <p:attrName>style.visibility</p:attrName>
                                        </p:attrNameLst>
                                      </p:cBhvr>
                                      <p:to>
                                        <p:strVal val="visible"/>
                                      </p:to>
                                    </p:set>
                                    <p:anim calcmode="lin" valueType="num">
                                      <p:cBhvr>
                                        <p:cTn dur="500" fill="hold" id="25"/>
                                        <p:tgtEl>
                                          <p:spTgt spid="4"/>
                                        </p:tgtEl>
                                        <p:attrNameLst>
                                          <p:attrName>ppt_w</p:attrName>
                                        </p:attrNameLst>
                                      </p:cBhvr>
                                      <p:tavLst>
                                        <p:tav tm="0">
                                          <p:val>
                                            <p:fltVal val="0"/>
                                          </p:val>
                                        </p:tav>
                                        <p:tav tm="100000">
                                          <p:val>
                                            <p:strVal val="#ppt_w"/>
                                          </p:val>
                                        </p:tav>
                                      </p:tavLst>
                                    </p:anim>
                                    <p:anim calcmode="lin" valueType="num">
                                      <p:cBhvr>
                                        <p:cTn dur="500" fill="hold" id="26"/>
                                        <p:tgtEl>
                                          <p:spTgt spid="4"/>
                                        </p:tgtEl>
                                        <p:attrNameLst>
                                          <p:attrName>ppt_h</p:attrName>
                                        </p:attrNameLst>
                                      </p:cBhvr>
                                      <p:tavLst>
                                        <p:tav tm="0">
                                          <p:val>
                                            <p:fltVal val="0"/>
                                          </p:val>
                                        </p:tav>
                                        <p:tav tm="100000">
                                          <p:val>
                                            <p:strVal val="#ppt_h"/>
                                          </p:val>
                                        </p:tav>
                                      </p:tavLst>
                                    </p:anim>
                                    <p:anim calcmode="lin" valueType="num">
                                      <p:cBhvr>
                                        <p:cTn dur="500" fill="hold" id="27"/>
                                        <p:tgtEl>
                                          <p:spTgt spid="4"/>
                                        </p:tgtEl>
                                        <p:attrNameLst>
                                          <p:attrName>style.rotation</p:attrName>
                                        </p:attrNameLst>
                                      </p:cBhvr>
                                      <p:tavLst>
                                        <p:tav tm="0">
                                          <p:val>
                                            <p:fltVal val="360"/>
                                          </p:val>
                                        </p:tav>
                                        <p:tav tm="100000">
                                          <p:val>
                                            <p:fltVal val="0"/>
                                          </p:val>
                                        </p:tav>
                                      </p:tavLst>
                                    </p:anim>
                                    <p:animEffect filter="fade" transition="in">
                                      <p:cBhvr>
                                        <p:cTn dur="500" id="28"/>
                                        <p:tgtEl>
                                          <p:spTgt spid="4"/>
                                        </p:tgtEl>
                                      </p:cBhvr>
                                    </p:animEffect>
                                  </p:childTnLst>
                                </p:cTn>
                              </p:par>
                              <p:par>
                                <p:cTn fill="hold" grpId="0" id="29" nodeType="withEffect" presetClass="entr" presetID="22" presetSubtype="8">
                                  <p:stCondLst>
                                    <p:cond delay="0"/>
                                  </p:stCondLst>
                                  <p:childTnLst>
                                    <p:set>
                                      <p:cBhvr>
                                        <p:cTn dur="1" fill="hold" id="30">
                                          <p:stCondLst>
                                            <p:cond delay="0"/>
                                          </p:stCondLst>
                                        </p:cTn>
                                        <p:tgtEl>
                                          <p:spTgt spid="5"/>
                                        </p:tgtEl>
                                        <p:attrNameLst>
                                          <p:attrName>style.visibility</p:attrName>
                                        </p:attrNameLst>
                                      </p:cBhvr>
                                      <p:to>
                                        <p:strVal val="visible"/>
                                      </p:to>
                                    </p:set>
                                    <p:animEffect filter="wipe(left)" transition="in">
                                      <p:cBhvr>
                                        <p:cTn dur="250" id="31"/>
                                        <p:tgtEl>
                                          <p:spTgt spid="5"/>
                                        </p:tgtEl>
                                      </p:cBhvr>
                                    </p:animEffect>
                                  </p:childTnLst>
                                </p:cTn>
                              </p:par>
                              <p:par>
                                <p:cTn decel="100000" fill="hold" grpId="0" id="32" nodeType="withEffect" presetClass="entr" presetID="49" presetSubtype="0">
                                  <p:stCondLst>
                                    <p:cond delay="0"/>
                                  </p:stCondLst>
                                  <p:childTnLst>
                                    <p:set>
                                      <p:cBhvr>
                                        <p:cTn dur="1" fill="hold" id="33">
                                          <p:stCondLst>
                                            <p:cond delay="0"/>
                                          </p:stCondLst>
                                        </p:cTn>
                                        <p:tgtEl>
                                          <p:spTgt spid="6"/>
                                        </p:tgtEl>
                                        <p:attrNameLst>
                                          <p:attrName>style.visibility</p:attrName>
                                        </p:attrNameLst>
                                      </p:cBhvr>
                                      <p:to>
                                        <p:strVal val="visible"/>
                                      </p:to>
                                    </p:set>
                                    <p:anim calcmode="lin" valueType="num">
                                      <p:cBhvr>
                                        <p:cTn dur="500" fill="hold" id="34"/>
                                        <p:tgtEl>
                                          <p:spTgt spid="6"/>
                                        </p:tgtEl>
                                        <p:attrNameLst>
                                          <p:attrName>ppt_w</p:attrName>
                                        </p:attrNameLst>
                                      </p:cBhvr>
                                      <p:tavLst>
                                        <p:tav tm="0">
                                          <p:val>
                                            <p:fltVal val="0"/>
                                          </p:val>
                                        </p:tav>
                                        <p:tav tm="100000">
                                          <p:val>
                                            <p:strVal val="#ppt_w"/>
                                          </p:val>
                                        </p:tav>
                                      </p:tavLst>
                                    </p:anim>
                                    <p:anim calcmode="lin" valueType="num">
                                      <p:cBhvr>
                                        <p:cTn dur="500" fill="hold" id="35"/>
                                        <p:tgtEl>
                                          <p:spTgt spid="6"/>
                                        </p:tgtEl>
                                        <p:attrNameLst>
                                          <p:attrName>ppt_h</p:attrName>
                                        </p:attrNameLst>
                                      </p:cBhvr>
                                      <p:tavLst>
                                        <p:tav tm="0">
                                          <p:val>
                                            <p:fltVal val="0"/>
                                          </p:val>
                                        </p:tav>
                                        <p:tav tm="100000">
                                          <p:val>
                                            <p:strVal val="#ppt_h"/>
                                          </p:val>
                                        </p:tav>
                                      </p:tavLst>
                                    </p:anim>
                                    <p:anim calcmode="lin" valueType="num">
                                      <p:cBhvr>
                                        <p:cTn dur="500" fill="hold" id="36"/>
                                        <p:tgtEl>
                                          <p:spTgt spid="6"/>
                                        </p:tgtEl>
                                        <p:attrNameLst>
                                          <p:attrName>style.rotation</p:attrName>
                                        </p:attrNameLst>
                                      </p:cBhvr>
                                      <p:tavLst>
                                        <p:tav tm="0">
                                          <p:val>
                                            <p:fltVal val="360"/>
                                          </p:val>
                                        </p:tav>
                                        <p:tav tm="100000">
                                          <p:val>
                                            <p:fltVal val="0"/>
                                          </p:val>
                                        </p:tav>
                                      </p:tavLst>
                                    </p:anim>
                                    <p:animEffect filter="fade" transition="in">
                                      <p:cBhvr>
                                        <p:cTn dur="500" id="37"/>
                                        <p:tgtEl>
                                          <p:spTgt spid="6"/>
                                        </p:tgtEl>
                                      </p:cBhvr>
                                    </p:animEffect>
                                  </p:childTnLst>
                                </p:cTn>
                              </p:par>
                              <p:par>
                                <p:cTn fill="hold" grpId="0" id="38" nodeType="withEffect" presetClass="entr" presetID="22" presetSubtype="8">
                                  <p:stCondLst>
                                    <p:cond delay="0"/>
                                  </p:stCondLst>
                                  <p:childTnLst>
                                    <p:set>
                                      <p:cBhvr>
                                        <p:cTn dur="1" fill="hold" id="39">
                                          <p:stCondLst>
                                            <p:cond delay="0"/>
                                          </p:stCondLst>
                                        </p:cTn>
                                        <p:tgtEl>
                                          <p:spTgt spid="7"/>
                                        </p:tgtEl>
                                        <p:attrNameLst>
                                          <p:attrName>style.visibility</p:attrName>
                                        </p:attrNameLst>
                                      </p:cBhvr>
                                      <p:to>
                                        <p:strVal val="visible"/>
                                      </p:to>
                                    </p:set>
                                    <p:animEffect filter="wipe(left)" transition="in">
                                      <p:cBhvr>
                                        <p:cTn dur="250" id="40"/>
                                        <p:tgtEl>
                                          <p:spTgt spid="7"/>
                                        </p:tgtEl>
                                      </p:cBhvr>
                                    </p:animEffect>
                                  </p:childTnLst>
                                </p:cTn>
                              </p:par>
                              <p:par>
                                <p:cTn decel="100000" fill="hold" grpId="0" id="41" nodeType="withEffect" presetClass="entr" presetID="49" presetSubtype="0">
                                  <p:stCondLst>
                                    <p:cond delay="0"/>
                                  </p:stCondLst>
                                  <p:childTnLst>
                                    <p:set>
                                      <p:cBhvr>
                                        <p:cTn dur="1" fill="hold" id="42">
                                          <p:stCondLst>
                                            <p:cond delay="0"/>
                                          </p:stCondLst>
                                        </p:cTn>
                                        <p:tgtEl>
                                          <p:spTgt spid="8"/>
                                        </p:tgtEl>
                                        <p:attrNameLst>
                                          <p:attrName>style.visibility</p:attrName>
                                        </p:attrNameLst>
                                      </p:cBhvr>
                                      <p:to>
                                        <p:strVal val="visible"/>
                                      </p:to>
                                    </p:set>
                                    <p:anim calcmode="lin" valueType="num">
                                      <p:cBhvr>
                                        <p:cTn dur="500" fill="hold" id="43"/>
                                        <p:tgtEl>
                                          <p:spTgt spid="8"/>
                                        </p:tgtEl>
                                        <p:attrNameLst>
                                          <p:attrName>ppt_w</p:attrName>
                                        </p:attrNameLst>
                                      </p:cBhvr>
                                      <p:tavLst>
                                        <p:tav tm="0">
                                          <p:val>
                                            <p:fltVal val="0"/>
                                          </p:val>
                                        </p:tav>
                                        <p:tav tm="100000">
                                          <p:val>
                                            <p:strVal val="#ppt_w"/>
                                          </p:val>
                                        </p:tav>
                                      </p:tavLst>
                                    </p:anim>
                                    <p:anim calcmode="lin" valueType="num">
                                      <p:cBhvr>
                                        <p:cTn dur="500" fill="hold" id="44"/>
                                        <p:tgtEl>
                                          <p:spTgt spid="8"/>
                                        </p:tgtEl>
                                        <p:attrNameLst>
                                          <p:attrName>ppt_h</p:attrName>
                                        </p:attrNameLst>
                                      </p:cBhvr>
                                      <p:tavLst>
                                        <p:tav tm="0">
                                          <p:val>
                                            <p:fltVal val="0"/>
                                          </p:val>
                                        </p:tav>
                                        <p:tav tm="100000">
                                          <p:val>
                                            <p:strVal val="#ppt_h"/>
                                          </p:val>
                                        </p:tav>
                                      </p:tavLst>
                                    </p:anim>
                                    <p:anim calcmode="lin" valueType="num">
                                      <p:cBhvr>
                                        <p:cTn dur="500" fill="hold" id="45"/>
                                        <p:tgtEl>
                                          <p:spTgt spid="8"/>
                                        </p:tgtEl>
                                        <p:attrNameLst>
                                          <p:attrName>style.rotation</p:attrName>
                                        </p:attrNameLst>
                                      </p:cBhvr>
                                      <p:tavLst>
                                        <p:tav tm="0">
                                          <p:val>
                                            <p:fltVal val="360"/>
                                          </p:val>
                                        </p:tav>
                                        <p:tav tm="100000">
                                          <p:val>
                                            <p:fltVal val="0"/>
                                          </p:val>
                                        </p:tav>
                                      </p:tavLst>
                                    </p:anim>
                                    <p:animEffect filter="fade" transition="in">
                                      <p:cBhvr>
                                        <p:cTn dur="500" id="46"/>
                                        <p:tgtEl>
                                          <p:spTgt spid="8"/>
                                        </p:tgtEl>
                                      </p:cBhvr>
                                    </p:animEffect>
                                  </p:childTnLst>
                                </p:cTn>
                              </p:par>
                              <p:par>
                                <p:cTn decel="100000" fill="hold" grpId="0" id="47" nodeType="withEffect" presetClass="entr" presetID="49" presetSubtype="0">
                                  <p:stCondLst>
                                    <p:cond delay="0"/>
                                  </p:stCondLst>
                                  <p:childTnLst>
                                    <p:set>
                                      <p:cBhvr>
                                        <p:cTn dur="1" fill="hold" id="48">
                                          <p:stCondLst>
                                            <p:cond delay="0"/>
                                          </p:stCondLst>
                                        </p:cTn>
                                        <p:tgtEl>
                                          <p:spTgt spid="9"/>
                                        </p:tgtEl>
                                        <p:attrNameLst>
                                          <p:attrName>style.visibility</p:attrName>
                                        </p:attrNameLst>
                                      </p:cBhvr>
                                      <p:to>
                                        <p:strVal val="visible"/>
                                      </p:to>
                                    </p:set>
                                    <p:anim calcmode="lin" valueType="num">
                                      <p:cBhvr>
                                        <p:cTn dur="500" fill="hold" id="49"/>
                                        <p:tgtEl>
                                          <p:spTgt spid="9"/>
                                        </p:tgtEl>
                                        <p:attrNameLst>
                                          <p:attrName>ppt_w</p:attrName>
                                        </p:attrNameLst>
                                      </p:cBhvr>
                                      <p:tavLst>
                                        <p:tav tm="0">
                                          <p:val>
                                            <p:fltVal val="0"/>
                                          </p:val>
                                        </p:tav>
                                        <p:tav tm="100000">
                                          <p:val>
                                            <p:strVal val="#ppt_w"/>
                                          </p:val>
                                        </p:tav>
                                      </p:tavLst>
                                    </p:anim>
                                    <p:anim calcmode="lin" valueType="num">
                                      <p:cBhvr>
                                        <p:cTn dur="500" fill="hold" id="50"/>
                                        <p:tgtEl>
                                          <p:spTgt spid="9"/>
                                        </p:tgtEl>
                                        <p:attrNameLst>
                                          <p:attrName>ppt_h</p:attrName>
                                        </p:attrNameLst>
                                      </p:cBhvr>
                                      <p:tavLst>
                                        <p:tav tm="0">
                                          <p:val>
                                            <p:fltVal val="0"/>
                                          </p:val>
                                        </p:tav>
                                        <p:tav tm="100000">
                                          <p:val>
                                            <p:strVal val="#ppt_h"/>
                                          </p:val>
                                        </p:tav>
                                      </p:tavLst>
                                    </p:anim>
                                    <p:anim calcmode="lin" valueType="num">
                                      <p:cBhvr>
                                        <p:cTn dur="500" fill="hold" id="51"/>
                                        <p:tgtEl>
                                          <p:spTgt spid="9"/>
                                        </p:tgtEl>
                                        <p:attrNameLst>
                                          <p:attrName>style.rotation</p:attrName>
                                        </p:attrNameLst>
                                      </p:cBhvr>
                                      <p:tavLst>
                                        <p:tav tm="0">
                                          <p:val>
                                            <p:fltVal val="360"/>
                                          </p:val>
                                        </p:tav>
                                        <p:tav tm="100000">
                                          <p:val>
                                            <p:fltVal val="0"/>
                                          </p:val>
                                        </p:tav>
                                      </p:tavLst>
                                    </p:anim>
                                    <p:animEffect filter="fade" transition="in">
                                      <p:cBhvr>
                                        <p:cTn dur="500" id="52"/>
                                        <p:tgtEl>
                                          <p:spTgt spid="9"/>
                                        </p:tgtEl>
                                      </p:cBhvr>
                                    </p:animEffect>
                                  </p:childTnLst>
                                </p:cTn>
                              </p:par>
                              <p:par>
                                <p:cTn decel="100000" fill="hold" grpId="0" id="53" nodeType="withEffect" presetClass="entr" presetID="49" presetSubtype="0">
                                  <p:stCondLst>
                                    <p:cond delay="0"/>
                                  </p:stCondLst>
                                  <p:childTnLst>
                                    <p:set>
                                      <p:cBhvr>
                                        <p:cTn dur="1" fill="hold" id="54">
                                          <p:stCondLst>
                                            <p:cond delay="0"/>
                                          </p:stCondLst>
                                        </p:cTn>
                                        <p:tgtEl>
                                          <p:spTgt spid="10"/>
                                        </p:tgtEl>
                                        <p:attrNameLst>
                                          <p:attrName>style.visibility</p:attrName>
                                        </p:attrNameLst>
                                      </p:cBhvr>
                                      <p:to>
                                        <p:strVal val="visible"/>
                                      </p:to>
                                    </p:set>
                                    <p:anim calcmode="lin" valueType="num">
                                      <p:cBhvr>
                                        <p:cTn dur="500" fill="hold" id="55"/>
                                        <p:tgtEl>
                                          <p:spTgt spid="10"/>
                                        </p:tgtEl>
                                        <p:attrNameLst>
                                          <p:attrName>ppt_w</p:attrName>
                                        </p:attrNameLst>
                                      </p:cBhvr>
                                      <p:tavLst>
                                        <p:tav tm="0">
                                          <p:val>
                                            <p:fltVal val="0"/>
                                          </p:val>
                                        </p:tav>
                                        <p:tav tm="100000">
                                          <p:val>
                                            <p:strVal val="#ppt_w"/>
                                          </p:val>
                                        </p:tav>
                                      </p:tavLst>
                                    </p:anim>
                                    <p:anim calcmode="lin" valueType="num">
                                      <p:cBhvr>
                                        <p:cTn dur="500" fill="hold" id="56"/>
                                        <p:tgtEl>
                                          <p:spTgt spid="10"/>
                                        </p:tgtEl>
                                        <p:attrNameLst>
                                          <p:attrName>ppt_h</p:attrName>
                                        </p:attrNameLst>
                                      </p:cBhvr>
                                      <p:tavLst>
                                        <p:tav tm="0">
                                          <p:val>
                                            <p:fltVal val="0"/>
                                          </p:val>
                                        </p:tav>
                                        <p:tav tm="100000">
                                          <p:val>
                                            <p:strVal val="#ppt_h"/>
                                          </p:val>
                                        </p:tav>
                                      </p:tavLst>
                                    </p:anim>
                                    <p:anim calcmode="lin" valueType="num">
                                      <p:cBhvr>
                                        <p:cTn dur="500" fill="hold" id="57"/>
                                        <p:tgtEl>
                                          <p:spTgt spid="10"/>
                                        </p:tgtEl>
                                        <p:attrNameLst>
                                          <p:attrName>style.rotation</p:attrName>
                                        </p:attrNameLst>
                                      </p:cBhvr>
                                      <p:tavLst>
                                        <p:tav tm="0">
                                          <p:val>
                                            <p:fltVal val="360"/>
                                          </p:val>
                                        </p:tav>
                                        <p:tav tm="100000">
                                          <p:val>
                                            <p:fltVal val="0"/>
                                          </p:val>
                                        </p:tav>
                                      </p:tavLst>
                                    </p:anim>
                                    <p:animEffect filter="fade" transition="in">
                                      <p:cBhvr>
                                        <p:cTn dur="500" id="58"/>
                                        <p:tgtEl>
                                          <p:spTgt spid="10"/>
                                        </p:tgtEl>
                                      </p:cBhvr>
                                    </p:animEffect>
                                  </p:childTnLst>
                                </p:cTn>
                              </p:par>
                              <p:par>
                                <p:cTn fill="hold" grpId="0" id="59" nodeType="withEffect" presetClass="entr" presetID="22" presetSubtype="8">
                                  <p:stCondLst>
                                    <p:cond delay="0"/>
                                  </p:stCondLst>
                                  <p:childTnLst>
                                    <p:set>
                                      <p:cBhvr>
                                        <p:cTn dur="1" fill="hold" id="60">
                                          <p:stCondLst>
                                            <p:cond delay="0"/>
                                          </p:stCondLst>
                                        </p:cTn>
                                        <p:tgtEl>
                                          <p:spTgt spid="11"/>
                                        </p:tgtEl>
                                        <p:attrNameLst>
                                          <p:attrName>style.visibility</p:attrName>
                                        </p:attrNameLst>
                                      </p:cBhvr>
                                      <p:to>
                                        <p:strVal val="visible"/>
                                      </p:to>
                                    </p:set>
                                    <p:animEffect filter="wipe(left)" transition="in">
                                      <p:cBhvr>
                                        <p:cTn dur="250" id="61"/>
                                        <p:tgtEl>
                                          <p:spTgt spid="11"/>
                                        </p:tgtEl>
                                      </p:cBhvr>
                                    </p:animEffect>
                                  </p:childTnLst>
                                </p:cTn>
                              </p:par>
                              <p:par>
                                <p:cTn decel="100000" fill="hold" grpId="0" id="62" nodeType="withEffect" presetClass="entr" presetID="49" presetSubtype="0">
                                  <p:stCondLst>
                                    <p:cond delay="0"/>
                                  </p:stCondLst>
                                  <p:childTnLst>
                                    <p:set>
                                      <p:cBhvr>
                                        <p:cTn dur="1" fill="hold" id="63">
                                          <p:stCondLst>
                                            <p:cond delay="0"/>
                                          </p:stCondLst>
                                        </p:cTn>
                                        <p:tgtEl>
                                          <p:spTgt spid="12"/>
                                        </p:tgtEl>
                                        <p:attrNameLst>
                                          <p:attrName>style.visibility</p:attrName>
                                        </p:attrNameLst>
                                      </p:cBhvr>
                                      <p:to>
                                        <p:strVal val="visible"/>
                                      </p:to>
                                    </p:set>
                                    <p:anim calcmode="lin" valueType="num">
                                      <p:cBhvr>
                                        <p:cTn dur="500" fill="hold" id="64"/>
                                        <p:tgtEl>
                                          <p:spTgt spid="12"/>
                                        </p:tgtEl>
                                        <p:attrNameLst>
                                          <p:attrName>ppt_w</p:attrName>
                                        </p:attrNameLst>
                                      </p:cBhvr>
                                      <p:tavLst>
                                        <p:tav tm="0">
                                          <p:val>
                                            <p:fltVal val="0"/>
                                          </p:val>
                                        </p:tav>
                                        <p:tav tm="100000">
                                          <p:val>
                                            <p:strVal val="#ppt_w"/>
                                          </p:val>
                                        </p:tav>
                                      </p:tavLst>
                                    </p:anim>
                                    <p:anim calcmode="lin" valueType="num">
                                      <p:cBhvr>
                                        <p:cTn dur="500" fill="hold" id="65"/>
                                        <p:tgtEl>
                                          <p:spTgt spid="12"/>
                                        </p:tgtEl>
                                        <p:attrNameLst>
                                          <p:attrName>ppt_h</p:attrName>
                                        </p:attrNameLst>
                                      </p:cBhvr>
                                      <p:tavLst>
                                        <p:tav tm="0">
                                          <p:val>
                                            <p:fltVal val="0"/>
                                          </p:val>
                                        </p:tav>
                                        <p:tav tm="100000">
                                          <p:val>
                                            <p:strVal val="#ppt_h"/>
                                          </p:val>
                                        </p:tav>
                                      </p:tavLst>
                                    </p:anim>
                                    <p:anim calcmode="lin" valueType="num">
                                      <p:cBhvr>
                                        <p:cTn dur="500" fill="hold" id="66"/>
                                        <p:tgtEl>
                                          <p:spTgt spid="12"/>
                                        </p:tgtEl>
                                        <p:attrNameLst>
                                          <p:attrName>style.rotation</p:attrName>
                                        </p:attrNameLst>
                                      </p:cBhvr>
                                      <p:tavLst>
                                        <p:tav tm="0">
                                          <p:val>
                                            <p:fltVal val="360"/>
                                          </p:val>
                                        </p:tav>
                                        <p:tav tm="100000">
                                          <p:val>
                                            <p:fltVal val="0"/>
                                          </p:val>
                                        </p:tav>
                                      </p:tavLst>
                                    </p:anim>
                                    <p:animEffect filter="fade" transition="in">
                                      <p:cBhvr>
                                        <p:cTn dur="500" id="67"/>
                                        <p:tgtEl>
                                          <p:spTgt spid="12"/>
                                        </p:tgtEl>
                                      </p:cBhvr>
                                    </p:animEffect>
                                  </p:childTnLst>
                                </p:cTn>
                              </p:par>
                              <p:par>
                                <p:cTn fill="hold" grpId="0" id="68" nodeType="withEffect" presetClass="entr" presetID="22" presetSubtype="8">
                                  <p:stCondLst>
                                    <p:cond delay="0"/>
                                  </p:stCondLst>
                                  <p:childTnLst>
                                    <p:set>
                                      <p:cBhvr>
                                        <p:cTn dur="1" fill="hold" id="69">
                                          <p:stCondLst>
                                            <p:cond delay="0"/>
                                          </p:stCondLst>
                                        </p:cTn>
                                        <p:tgtEl>
                                          <p:spTgt spid="13"/>
                                        </p:tgtEl>
                                        <p:attrNameLst>
                                          <p:attrName>style.visibility</p:attrName>
                                        </p:attrNameLst>
                                      </p:cBhvr>
                                      <p:to>
                                        <p:strVal val="visible"/>
                                      </p:to>
                                    </p:set>
                                    <p:animEffect filter="wipe(left)" transition="in">
                                      <p:cBhvr>
                                        <p:cTn dur="250" id="70"/>
                                        <p:tgtEl>
                                          <p:spTgt spid="13"/>
                                        </p:tgtEl>
                                      </p:cBhvr>
                                    </p:animEffect>
                                  </p:childTnLst>
                                </p:cTn>
                              </p:par>
                              <p:par>
                                <p:cTn decel="100000" fill="hold" grpId="0" id="71" nodeType="withEffect" presetClass="entr" presetID="49" presetSubtype="0">
                                  <p:stCondLst>
                                    <p:cond delay="0"/>
                                  </p:stCondLst>
                                  <p:childTnLst>
                                    <p:set>
                                      <p:cBhvr>
                                        <p:cTn dur="1" fill="hold" id="72">
                                          <p:stCondLst>
                                            <p:cond delay="0"/>
                                          </p:stCondLst>
                                        </p:cTn>
                                        <p:tgtEl>
                                          <p:spTgt spid="14"/>
                                        </p:tgtEl>
                                        <p:attrNameLst>
                                          <p:attrName>style.visibility</p:attrName>
                                        </p:attrNameLst>
                                      </p:cBhvr>
                                      <p:to>
                                        <p:strVal val="visible"/>
                                      </p:to>
                                    </p:set>
                                    <p:anim calcmode="lin" valueType="num">
                                      <p:cBhvr>
                                        <p:cTn dur="500" fill="hold" id="73"/>
                                        <p:tgtEl>
                                          <p:spTgt spid="14"/>
                                        </p:tgtEl>
                                        <p:attrNameLst>
                                          <p:attrName>ppt_w</p:attrName>
                                        </p:attrNameLst>
                                      </p:cBhvr>
                                      <p:tavLst>
                                        <p:tav tm="0">
                                          <p:val>
                                            <p:fltVal val="0"/>
                                          </p:val>
                                        </p:tav>
                                        <p:tav tm="100000">
                                          <p:val>
                                            <p:strVal val="#ppt_w"/>
                                          </p:val>
                                        </p:tav>
                                      </p:tavLst>
                                    </p:anim>
                                    <p:anim calcmode="lin" valueType="num">
                                      <p:cBhvr>
                                        <p:cTn dur="500" fill="hold" id="74"/>
                                        <p:tgtEl>
                                          <p:spTgt spid="14"/>
                                        </p:tgtEl>
                                        <p:attrNameLst>
                                          <p:attrName>ppt_h</p:attrName>
                                        </p:attrNameLst>
                                      </p:cBhvr>
                                      <p:tavLst>
                                        <p:tav tm="0">
                                          <p:val>
                                            <p:fltVal val="0"/>
                                          </p:val>
                                        </p:tav>
                                        <p:tav tm="100000">
                                          <p:val>
                                            <p:strVal val="#ppt_h"/>
                                          </p:val>
                                        </p:tav>
                                      </p:tavLst>
                                    </p:anim>
                                    <p:anim calcmode="lin" valueType="num">
                                      <p:cBhvr>
                                        <p:cTn dur="500" fill="hold" id="75"/>
                                        <p:tgtEl>
                                          <p:spTgt spid="14"/>
                                        </p:tgtEl>
                                        <p:attrNameLst>
                                          <p:attrName>style.rotation</p:attrName>
                                        </p:attrNameLst>
                                      </p:cBhvr>
                                      <p:tavLst>
                                        <p:tav tm="0">
                                          <p:val>
                                            <p:fltVal val="360"/>
                                          </p:val>
                                        </p:tav>
                                        <p:tav tm="100000">
                                          <p:val>
                                            <p:fltVal val="0"/>
                                          </p:val>
                                        </p:tav>
                                      </p:tavLst>
                                    </p:anim>
                                    <p:animEffect filter="fade" transition="in">
                                      <p:cBhvr>
                                        <p:cTn dur="500" id="76"/>
                                        <p:tgtEl>
                                          <p:spTgt spid="1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4"/>
      <p:bldP grpId="0" spid="5"/>
      <p:bldP grpId="0" spid="6"/>
      <p:bldP grpId="0" spid="7"/>
      <p:bldP grpId="0" spid="8"/>
      <p:bldP grpId="0" spid="9"/>
      <p:bldP grpId="0" spid="10"/>
      <p:bldP grpId="0" spid="11"/>
      <p:bldP grpId="0" spid="12"/>
      <p:bldP grpId="0" spid="13"/>
      <p:bldP grpId="0" spid="14"/>
      <p:bldP grpId="0" spid="16"/>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右箭头 1"/>
          <p:cNvSpPr/>
          <p:nvPr/>
        </p:nvSpPr>
        <p:spPr bwMode="auto">
          <a:xfrm>
            <a:off x="2361711" y="2182813"/>
            <a:ext cx="3444875" cy="541337"/>
          </a:xfrm>
          <a:prstGeom prst="rightArrow">
            <a:avLst>
              <a:gd fmla="val 69403" name="adj1"/>
              <a:gd fmla="val 50000" name="adj2"/>
            </a:avLst>
          </a:prstGeom>
          <a:pattFill prst="wdUpDiag">
            <a:fgClr>
              <a:srgbClr val="01ACBE"/>
            </a:fgClr>
            <a:bgClr>
              <a:schemeClr val="bg1"/>
            </a:bgClr>
          </a:pattFill>
          <a:ln algn="ctr" cap="flat" cmpd="sng" w="3175">
            <a:noFill/>
            <a:prstDash val="solid"/>
          </a:ln>
          <a:effectLst>
            <a:outerShdw algn="l" blurRad="50800" dist="38100" rotWithShape="0">
              <a:schemeClr val="tx1">
                <a:lumMod val="50000"/>
                <a:lumOff val="50000"/>
                <a:alpha val="40000"/>
              </a:schemeClr>
            </a:outerShdw>
          </a:effectLst>
        </p:spPr>
        <p:txBody>
          <a:bodyPr anchor="ctr" lIns="0" rIns="0"/>
          <a:lstStyle/>
          <a:p>
            <a:pPr algn="ctr">
              <a:lnSpc>
                <a:spcPct val="120000"/>
              </a:lnSpc>
              <a:spcBef>
                <a:spcPts val="600"/>
              </a:spcBef>
              <a:spcAft>
                <a:spcPts val="600"/>
              </a:spcAft>
            </a:pPr>
            <a:endParaRPr altLang="en-US" kern="0" lang="zh-CN" sz="2800">
              <a:latin charset="0" pitchFamily="34" typeface="Impact"/>
              <a:ea charset="-122" panose="020b0503020204020204" pitchFamily="34" typeface="微软雅黑"/>
            </a:endParaRPr>
          </a:p>
        </p:txBody>
      </p:sp>
      <p:sp>
        <p:nvSpPr>
          <p:cNvPr id="3" name="TextBox 61"/>
          <p:cNvSpPr txBox="1">
            <a:spLocks noChangeArrowheads="1"/>
          </p:cNvSpPr>
          <p:nvPr/>
        </p:nvSpPr>
        <p:spPr bwMode="auto">
          <a:xfrm>
            <a:off x="5936761" y="2298700"/>
            <a:ext cx="2765742" cy="365760"/>
          </a:xfrm>
          <a:prstGeom prst="rect">
            <a:avLst/>
          </a:prstGeom>
          <a:noFill/>
          <a:ln w="9525">
            <a:noFill/>
            <a:miter lim="800000"/>
          </a:ln>
        </p:spPr>
        <p:txBody>
          <a:bodyPr wrap="none">
            <a:spAutoFit/>
          </a:bodyPr>
          <a:lstStyle/>
          <a:p>
            <a:pPr fontAlgn="auto">
              <a:spcBef>
                <a:spcPct val="0"/>
              </a:spcBef>
              <a:spcAft>
                <a:spcPct val="0"/>
              </a:spcAft>
              <a:defRPr/>
            </a:pPr>
            <a:r>
              <a:rPr altLang="en-US" kern="0" lang="zh-CN">
                <a:latin charset="-122" panose="020b0502040204020203" pitchFamily="34" typeface="微软雅黑 Light"/>
                <a:ea charset="-122" panose="020b0502040204020203" pitchFamily="34" typeface="微软雅黑 Light"/>
              </a:rPr>
              <a:t>① 心率加快、血压增高；</a:t>
            </a:r>
          </a:p>
        </p:txBody>
      </p:sp>
      <p:sp>
        <p:nvSpPr>
          <p:cNvPr id="4" name="右箭头 3"/>
          <p:cNvSpPr/>
          <p:nvPr/>
        </p:nvSpPr>
        <p:spPr bwMode="auto">
          <a:xfrm>
            <a:off x="2361711" y="2778125"/>
            <a:ext cx="3214688" cy="541338"/>
          </a:xfrm>
          <a:prstGeom prst="rightArrow">
            <a:avLst>
              <a:gd fmla="val 69403" name="adj1"/>
              <a:gd fmla="val 50000" name="adj2"/>
            </a:avLst>
          </a:prstGeom>
          <a:pattFill prst="wdUpDiag">
            <a:fgClr>
              <a:srgbClr val="01ACBE"/>
            </a:fgClr>
            <a:bgClr>
              <a:schemeClr val="bg1"/>
            </a:bgClr>
          </a:pattFill>
          <a:ln algn="ctr" cap="flat" cmpd="sng" w="3175">
            <a:noFill/>
            <a:prstDash val="solid"/>
          </a:ln>
          <a:effectLst>
            <a:outerShdw algn="l" blurRad="50800" dist="38100" rotWithShape="0">
              <a:schemeClr val="tx1">
                <a:lumMod val="50000"/>
                <a:lumOff val="50000"/>
                <a:alpha val="40000"/>
              </a:schemeClr>
            </a:outerShdw>
          </a:effectLst>
        </p:spPr>
        <p:txBody>
          <a:bodyPr anchor="ctr" lIns="0" rIns="0"/>
          <a:lstStyle/>
          <a:p>
            <a:pPr algn="ctr">
              <a:lnSpc>
                <a:spcPct val="120000"/>
              </a:lnSpc>
              <a:spcBef>
                <a:spcPts val="600"/>
              </a:spcBef>
              <a:spcAft>
                <a:spcPts val="600"/>
              </a:spcAft>
            </a:pPr>
            <a:endParaRPr altLang="en-US" kern="0" lang="zh-CN" sz="2800">
              <a:latin charset="0" pitchFamily="34" typeface="Impact"/>
              <a:ea charset="-122" panose="020b0503020204020204" pitchFamily="34" typeface="微软雅黑"/>
            </a:endParaRPr>
          </a:p>
        </p:txBody>
      </p:sp>
      <p:sp>
        <p:nvSpPr>
          <p:cNvPr id="5" name="TextBox 61"/>
          <p:cNvSpPr txBox="1">
            <a:spLocks noChangeArrowheads="1"/>
          </p:cNvSpPr>
          <p:nvPr/>
        </p:nvSpPr>
        <p:spPr bwMode="auto">
          <a:xfrm>
            <a:off x="5936761" y="2894013"/>
            <a:ext cx="6194743" cy="365760"/>
          </a:xfrm>
          <a:prstGeom prst="rect">
            <a:avLst/>
          </a:prstGeom>
          <a:noFill/>
          <a:ln w="9525">
            <a:noFill/>
            <a:miter lim="800000"/>
          </a:ln>
        </p:spPr>
        <p:txBody>
          <a:bodyPr wrap="none">
            <a:spAutoFit/>
          </a:bodyPr>
          <a:lstStyle/>
          <a:p>
            <a:pPr fontAlgn="auto">
              <a:spcBef>
                <a:spcPct val="0"/>
              </a:spcBef>
              <a:spcAft>
                <a:spcPct val="0"/>
              </a:spcAft>
              <a:defRPr/>
            </a:pPr>
            <a:r>
              <a:rPr altLang="en-US" kern="0" lang="zh-CN">
                <a:latin charset="-122" panose="020b0502040204020203" pitchFamily="34" typeface="微软雅黑 Light"/>
                <a:ea charset="-122" panose="020b0502040204020203" pitchFamily="34" typeface="微软雅黑 Light"/>
              </a:rPr>
              <a:t>② 身体疲劳，肌肉紧张（尤其是头、颈、肩、背的紧张）；</a:t>
            </a:r>
          </a:p>
        </p:txBody>
      </p:sp>
      <p:sp>
        <p:nvSpPr>
          <p:cNvPr id="6" name="右箭头 5"/>
          <p:cNvSpPr/>
          <p:nvPr/>
        </p:nvSpPr>
        <p:spPr bwMode="auto">
          <a:xfrm>
            <a:off x="2361711" y="3373438"/>
            <a:ext cx="3444875" cy="539750"/>
          </a:xfrm>
          <a:prstGeom prst="rightArrow">
            <a:avLst>
              <a:gd fmla="val 69403" name="adj1"/>
              <a:gd fmla="val 50000" name="adj2"/>
            </a:avLst>
          </a:prstGeom>
          <a:pattFill prst="wdUpDiag">
            <a:fgClr>
              <a:srgbClr val="01ACBE"/>
            </a:fgClr>
            <a:bgClr>
              <a:schemeClr val="bg1"/>
            </a:bgClr>
          </a:pattFill>
          <a:ln algn="ctr" cap="flat" cmpd="sng" w="3175">
            <a:noFill/>
            <a:prstDash val="solid"/>
          </a:ln>
          <a:effectLst>
            <a:outerShdw algn="l" blurRad="50800" dist="38100" rotWithShape="0">
              <a:schemeClr val="tx1">
                <a:lumMod val="50000"/>
                <a:lumOff val="50000"/>
                <a:alpha val="40000"/>
              </a:schemeClr>
            </a:outerShdw>
          </a:effectLst>
        </p:spPr>
        <p:txBody>
          <a:bodyPr anchor="ctr" lIns="0" rIns="0"/>
          <a:lstStyle/>
          <a:p>
            <a:pPr algn="ctr">
              <a:lnSpc>
                <a:spcPct val="120000"/>
              </a:lnSpc>
              <a:spcBef>
                <a:spcPts val="600"/>
              </a:spcBef>
              <a:spcAft>
                <a:spcPts val="600"/>
              </a:spcAft>
            </a:pPr>
            <a:endParaRPr altLang="en-US" kern="0" lang="zh-CN" sz="2800">
              <a:latin charset="0" pitchFamily="34" typeface="Impact"/>
              <a:ea charset="-122" panose="020b0503020204020204" pitchFamily="34" typeface="微软雅黑"/>
            </a:endParaRPr>
          </a:p>
        </p:txBody>
      </p:sp>
      <p:sp>
        <p:nvSpPr>
          <p:cNvPr id="7" name="TextBox 61"/>
          <p:cNvSpPr txBox="1">
            <a:spLocks noChangeArrowheads="1"/>
          </p:cNvSpPr>
          <p:nvPr/>
        </p:nvSpPr>
        <p:spPr bwMode="auto">
          <a:xfrm>
            <a:off x="5936761" y="3489325"/>
            <a:ext cx="3908743" cy="365760"/>
          </a:xfrm>
          <a:prstGeom prst="rect">
            <a:avLst/>
          </a:prstGeom>
          <a:noFill/>
          <a:ln w="9525">
            <a:noFill/>
            <a:miter lim="800000"/>
          </a:ln>
        </p:spPr>
        <p:txBody>
          <a:bodyPr wrap="none">
            <a:spAutoFit/>
          </a:bodyPr>
          <a:lstStyle/>
          <a:p>
            <a:pPr fontAlgn="auto">
              <a:spcBef>
                <a:spcPct val="0"/>
              </a:spcBef>
              <a:spcAft>
                <a:spcPct val="0"/>
              </a:spcAft>
              <a:defRPr/>
            </a:pPr>
            <a:r>
              <a:rPr altLang="en-US" kern="0" lang="zh-CN">
                <a:latin charset="-122" panose="020b0502040204020203" pitchFamily="34" typeface="微软雅黑 Light"/>
                <a:ea charset="-122" panose="020b0502040204020203" pitchFamily="34" typeface="微软雅黑 Light"/>
              </a:rPr>
              <a:t>③ 汗流量增加，恶心，胸闷，头痛；</a:t>
            </a:r>
          </a:p>
        </p:txBody>
      </p:sp>
      <p:sp>
        <p:nvSpPr>
          <p:cNvPr id="8" name="右箭头 7"/>
          <p:cNvSpPr/>
          <p:nvPr/>
        </p:nvSpPr>
        <p:spPr bwMode="auto">
          <a:xfrm>
            <a:off x="2361711" y="3968750"/>
            <a:ext cx="3214688" cy="539750"/>
          </a:xfrm>
          <a:prstGeom prst="rightArrow">
            <a:avLst>
              <a:gd fmla="val 69403" name="adj1"/>
              <a:gd fmla="val 50000" name="adj2"/>
            </a:avLst>
          </a:prstGeom>
          <a:pattFill prst="wdUpDiag">
            <a:fgClr>
              <a:srgbClr val="01ACBE"/>
            </a:fgClr>
            <a:bgClr>
              <a:schemeClr val="bg1"/>
            </a:bgClr>
          </a:pattFill>
          <a:ln algn="ctr" cap="flat" cmpd="sng" w="3175">
            <a:noFill/>
            <a:prstDash val="solid"/>
          </a:ln>
          <a:effectLst>
            <a:outerShdw algn="l" blurRad="50800" dist="38100" rotWithShape="0">
              <a:schemeClr val="tx1">
                <a:lumMod val="50000"/>
                <a:lumOff val="50000"/>
                <a:alpha val="40000"/>
              </a:schemeClr>
            </a:outerShdw>
          </a:effectLst>
        </p:spPr>
        <p:txBody>
          <a:bodyPr anchor="ctr" lIns="0" rIns="0"/>
          <a:lstStyle/>
          <a:p>
            <a:pPr algn="ctr">
              <a:lnSpc>
                <a:spcPct val="120000"/>
              </a:lnSpc>
              <a:spcBef>
                <a:spcPts val="600"/>
              </a:spcBef>
              <a:spcAft>
                <a:spcPts val="600"/>
              </a:spcAft>
            </a:pPr>
            <a:endParaRPr altLang="en-US" kern="0" lang="zh-CN" sz="2800">
              <a:latin charset="0" pitchFamily="34" typeface="Impact"/>
              <a:ea charset="-122" panose="020b0503020204020204" pitchFamily="34" typeface="微软雅黑"/>
            </a:endParaRPr>
          </a:p>
        </p:txBody>
      </p:sp>
      <p:sp>
        <p:nvSpPr>
          <p:cNvPr id="9" name="TextBox 61"/>
          <p:cNvSpPr txBox="1">
            <a:spLocks noChangeArrowheads="1"/>
          </p:cNvSpPr>
          <p:nvPr/>
        </p:nvSpPr>
        <p:spPr bwMode="auto">
          <a:xfrm>
            <a:off x="5936761" y="4084638"/>
            <a:ext cx="4594543" cy="365760"/>
          </a:xfrm>
          <a:prstGeom prst="rect">
            <a:avLst/>
          </a:prstGeom>
          <a:noFill/>
          <a:ln w="9525">
            <a:noFill/>
            <a:miter lim="800000"/>
          </a:ln>
        </p:spPr>
        <p:txBody>
          <a:bodyPr wrap="none">
            <a:spAutoFit/>
          </a:bodyPr>
          <a:lstStyle/>
          <a:p>
            <a:pPr fontAlgn="auto">
              <a:spcBef>
                <a:spcPct val="0"/>
              </a:spcBef>
              <a:spcAft>
                <a:spcPct val="0"/>
              </a:spcAft>
              <a:defRPr/>
            </a:pPr>
            <a:r>
              <a:rPr altLang="en-US" kern="0" lang="zh-CN">
                <a:latin charset="-122" panose="020b0502040204020203" pitchFamily="34" typeface="微软雅黑 Light"/>
                <a:ea charset="-122" panose="020b0502040204020203" pitchFamily="34" typeface="微软雅黑 Light"/>
              </a:rPr>
              <a:t>④ 睡眠不好，精神萎靡，注意力很难集中；</a:t>
            </a:r>
          </a:p>
        </p:txBody>
      </p:sp>
      <p:sp>
        <p:nvSpPr>
          <p:cNvPr id="10" name="右箭头 9"/>
          <p:cNvSpPr/>
          <p:nvPr/>
        </p:nvSpPr>
        <p:spPr bwMode="auto">
          <a:xfrm>
            <a:off x="2361711" y="4564063"/>
            <a:ext cx="3444875" cy="539750"/>
          </a:xfrm>
          <a:prstGeom prst="rightArrow">
            <a:avLst>
              <a:gd fmla="val 69403" name="adj1"/>
              <a:gd fmla="val 50000" name="adj2"/>
            </a:avLst>
          </a:prstGeom>
          <a:pattFill prst="wdUpDiag">
            <a:fgClr>
              <a:srgbClr val="01ACBE"/>
            </a:fgClr>
            <a:bgClr>
              <a:schemeClr val="bg1"/>
            </a:bgClr>
          </a:pattFill>
          <a:ln algn="ctr" cap="flat" cmpd="sng" w="3175">
            <a:noFill/>
            <a:prstDash val="solid"/>
          </a:ln>
          <a:effectLst>
            <a:outerShdw algn="l" blurRad="50800" dist="38100" rotWithShape="0">
              <a:schemeClr val="tx1">
                <a:lumMod val="50000"/>
                <a:lumOff val="50000"/>
                <a:alpha val="40000"/>
              </a:schemeClr>
            </a:outerShdw>
          </a:effectLst>
        </p:spPr>
        <p:txBody>
          <a:bodyPr anchor="ctr" lIns="0" rIns="0"/>
          <a:lstStyle/>
          <a:p>
            <a:pPr algn="ctr">
              <a:lnSpc>
                <a:spcPct val="120000"/>
              </a:lnSpc>
              <a:spcBef>
                <a:spcPts val="600"/>
              </a:spcBef>
              <a:spcAft>
                <a:spcPts val="600"/>
              </a:spcAft>
            </a:pPr>
            <a:endParaRPr altLang="en-US" kern="0" lang="zh-CN" sz="2800">
              <a:latin charset="0" pitchFamily="34" typeface="Impact"/>
              <a:ea charset="-122" panose="020b0503020204020204" pitchFamily="34" typeface="微软雅黑"/>
            </a:endParaRPr>
          </a:p>
        </p:txBody>
      </p:sp>
      <p:sp>
        <p:nvSpPr>
          <p:cNvPr id="11" name="TextBox 61"/>
          <p:cNvSpPr txBox="1">
            <a:spLocks noChangeArrowheads="1"/>
          </p:cNvSpPr>
          <p:nvPr/>
        </p:nvSpPr>
        <p:spPr bwMode="auto">
          <a:xfrm>
            <a:off x="5936761" y="4679950"/>
            <a:ext cx="5737543" cy="365760"/>
          </a:xfrm>
          <a:prstGeom prst="rect">
            <a:avLst/>
          </a:prstGeom>
          <a:noFill/>
          <a:ln w="9525">
            <a:noFill/>
            <a:miter lim="800000"/>
          </a:ln>
        </p:spPr>
        <p:txBody>
          <a:bodyPr wrap="none">
            <a:spAutoFit/>
          </a:bodyPr>
          <a:lstStyle/>
          <a:p>
            <a:pPr fontAlgn="auto">
              <a:spcBef>
                <a:spcPct val="0"/>
              </a:spcBef>
              <a:spcAft>
                <a:spcPct val="0"/>
              </a:spcAft>
              <a:defRPr/>
            </a:pPr>
            <a:r>
              <a:rPr altLang="en-US" kern="0" lang="zh-CN">
                <a:latin charset="-122" panose="020b0502040204020203" pitchFamily="34" typeface="微软雅黑 Light"/>
                <a:ea charset="-122" panose="020b0502040204020203" pitchFamily="34" typeface="微软雅黑 Light"/>
              </a:rPr>
              <a:t>⑤ 皮肤干燥、有斑点和刺痛（皮肤对压力特别敏感）；</a:t>
            </a:r>
          </a:p>
        </p:txBody>
      </p:sp>
      <p:sp>
        <p:nvSpPr>
          <p:cNvPr id="12" name="右箭头 11"/>
          <p:cNvSpPr/>
          <p:nvPr/>
        </p:nvSpPr>
        <p:spPr bwMode="auto">
          <a:xfrm>
            <a:off x="2361711" y="5159375"/>
            <a:ext cx="3214688" cy="539750"/>
          </a:xfrm>
          <a:prstGeom prst="rightArrow">
            <a:avLst>
              <a:gd fmla="val 69403" name="adj1"/>
              <a:gd fmla="val 50000" name="adj2"/>
            </a:avLst>
          </a:prstGeom>
          <a:pattFill prst="wdUpDiag">
            <a:fgClr>
              <a:srgbClr val="01ACBE"/>
            </a:fgClr>
            <a:bgClr>
              <a:schemeClr val="bg1"/>
            </a:bgClr>
          </a:pattFill>
          <a:ln algn="ctr" cap="flat" cmpd="sng" w="3175">
            <a:noFill/>
            <a:prstDash val="solid"/>
          </a:ln>
          <a:effectLst>
            <a:outerShdw algn="l" blurRad="50800" dist="38100" rotWithShape="0">
              <a:schemeClr val="tx1">
                <a:lumMod val="50000"/>
                <a:lumOff val="50000"/>
                <a:alpha val="40000"/>
              </a:schemeClr>
            </a:outerShdw>
          </a:effectLst>
        </p:spPr>
        <p:txBody>
          <a:bodyPr anchor="ctr" lIns="0" rIns="0"/>
          <a:lstStyle/>
          <a:p>
            <a:pPr algn="ctr">
              <a:lnSpc>
                <a:spcPct val="120000"/>
              </a:lnSpc>
              <a:spcBef>
                <a:spcPts val="600"/>
              </a:spcBef>
              <a:spcAft>
                <a:spcPts val="600"/>
              </a:spcAft>
            </a:pPr>
            <a:endParaRPr altLang="en-US" kern="0" lang="zh-CN" sz="2800">
              <a:latin charset="0" pitchFamily="34" typeface="Impact"/>
              <a:ea charset="-122" panose="020b0503020204020204" pitchFamily="34" typeface="微软雅黑"/>
            </a:endParaRPr>
          </a:p>
        </p:txBody>
      </p:sp>
      <p:sp>
        <p:nvSpPr>
          <p:cNvPr id="13" name="TextBox 61"/>
          <p:cNvSpPr txBox="1">
            <a:spLocks noChangeArrowheads="1"/>
          </p:cNvSpPr>
          <p:nvPr/>
        </p:nvSpPr>
        <p:spPr bwMode="auto">
          <a:xfrm>
            <a:off x="5936761" y="5275263"/>
            <a:ext cx="5051743" cy="365760"/>
          </a:xfrm>
          <a:prstGeom prst="rect">
            <a:avLst/>
          </a:prstGeom>
          <a:noFill/>
          <a:ln w="9525">
            <a:noFill/>
            <a:miter lim="800000"/>
          </a:ln>
        </p:spPr>
        <p:txBody>
          <a:bodyPr wrap="none">
            <a:spAutoFit/>
          </a:bodyPr>
          <a:lstStyle/>
          <a:p>
            <a:pPr fontAlgn="auto">
              <a:spcBef>
                <a:spcPct val="0"/>
              </a:spcBef>
              <a:spcAft>
                <a:spcPct val="0"/>
              </a:spcAft>
              <a:defRPr/>
            </a:pPr>
            <a:r>
              <a:rPr altLang="en-US" kern="0" lang="zh-CN">
                <a:latin charset="-122" panose="020b0502040204020203" pitchFamily="34" typeface="微软雅黑 Light"/>
                <a:ea charset="-122" panose="020b0502040204020203" pitchFamily="34" typeface="微软雅黑 Light"/>
              </a:rPr>
              <a:t>⑥ 消化系统问题，如胃痛、消化不良或溃疡扩散。</a:t>
            </a:r>
          </a:p>
        </p:txBody>
      </p:sp>
      <p:sp>
        <p:nvSpPr>
          <p:cNvPr id="14" name="椭圆 13"/>
          <p:cNvSpPr/>
          <p:nvPr/>
        </p:nvSpPr>
        <p:spPr>
          <a:xfrm>
            <a:off x="685311" y="2265363"/>
            <a:ext cx="3352800" cy="3352800"/>
          </a:xfrm>
          <a:prstGeom prst="ellipse">
            <a:avLst/>
          </a:prstGeom>
          <a:solidFill>
            <a:srgbClr val="01ACBE"/>
          </a:solidFill>
          <a:ln algn="ctr" cap="flat" cmpd="sng" w="3175">
            <a:noFill/>
            <a:prstDash val="solid"/>
          </a:ln>
          <a:effectLst>
            <a:outerShdw algn="t" blurRad="50800" dir="5400000" dist="38100" rotWithShape="0">
              <a:prstClr val="black">
                <a:alpha val="40000"/>
              </a:prstClr>
            </a:outerShdw>
          </a:effectLst>
        </p:spPr>
        <p:txBody>
          <a:bodyPr anchor="ctr"/>
          <a:lstStyle/>
          <a:p>
            <a:pPr algn="ctr">
              <a:lnSpc>
                <a:spcPct val="120000"/>
              </a:lnSpc>
            </a:pPr>
            <a:r>
              <a:rPr altLang="en-US" kern="0" lang="zh-CN" sz="2800">
                <a:solidFill>
                  <a:schemeClr val="bg1"/>
                </a:solidFill>
                <a:latin charset="-122" panose="020b0503020204020204" pitchFamily="34" typeface="微软雅黑"/>
                <a:ea charset="-122" panose="020b0503020204020204" pitchFamily="34" typeface="微软雅黑"/>
              </a:rPr>
              <a:t>压力过大的</a:t>
            </a:r>
          </a:p>
          <a:p>
            <a:pPr algn="ctr">
              <a:lnSpc>
                <a:spcPct val="120000"/>
              </a:lnSpc>
            </a:pPr>
            <a:r>
              <a:rPr altLang="en-US" kern="0" lang="zh-CN" sz="2800">
                <a:solidFill>
                  <a:schemeClr val="bg1"/>
                </a:solidFill>
                <a:latin charset="-122" panose="020b0503020204020204" pitchFamily="34" typeface="微软雅黑"/>
                <a:ea charset="-122" panose="020b0503020204020204" pitchFamily="34" typeface="微软雅黑"/>
              </a:rPr>
              <a:t>生理症状</a:t>
            </a:r>
          </a:p>
        </p:txBody>
      </p:sp>
      <p:sp>
        <p:nvSpPr>
          <p:cNvPr id="16" name="TextBox 10"/>
          <p:cNvSpPr>
            <a:spLocks noChangeArrowheads="1"/>
          </p:cNvSpPr>
          <p:nvPr/>
        </p:nvSpPr>
        <p:spPr bwMode="auto">
          <a:xfrm>
            <a:off x="3018544" y="687517"/>
            <a:ext cx="6892764" cy="685800"/>
          </a:xfrm>
          <a:prstGeom prst="rect">
            <a:avLst/>
          </a:prstGeom>
          <a:noFill/>
          <a:ln>
            <a:noFill/>
          </a:ln>
          <a:extLst/>
        </p:spPr>
        <p:txBody>
          <a:bodyPr wrap="square">
            <a:spAutoFit/>
          </a:bodyPr>
          <a:lstStyle/>
          <a:p>
            <a:pPr fontAlgn="auto">
              <a:spcBef>
                <a:spcPct val="0"/>
              </a:spcBef>
              <a:spcAft>
                <a:spcPct val="0"/>
              </a:spcAft>
              <a:defRPr/>
            </a:pPr>
            <a:r>
              <a:rPr altLang="en-US" b="1" lang="zh-CN" sz="3900">
                <a:latin charset="-122" panose="020b0503020204020204" pitchFamily="34" typeface="微软雅黑"/>
                <a:ea charset="-122" panose="020b0503020204020204" pitchFamily="34" typeface="微软雅黑"/>
              </a:rPr>
              <a:t>压力的正面作用和反面影响：</a:t>
            </a:r>
          </a:p>
        </p:txBody>
      </p:sp>
    </p:spTree>
    <p:extLst>
      <p:ext uri="{BB962C8B-B14F-4D97-AF65-F5344CB8AC3E}">
        <p14:creationId val="1319490313"/>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42" presetSubtype="0">
                                  <p:stCondLst>
                                    <p:cond delay="0"/>
                                  </p:stCondLst>
                                  <p:childTnLst>
                                    <p:set>
                                      <p:cBhvr>
                                        <p:cTn dur="1" fill="hold" id="6">
                                          <p:stCondLst>
                                            <p:cond delay="0"/>
                                          </p:stCondLst>
                                        </p:cTn>
                                        <p:tgtEl>
                                          <p:spTgt spid="16"/>
                                        </p:tgtEl>
                                        <p:attrNameLst>
                                          <p:attrName>style.visibility</p:attrName>
                                        </p:attrNameLst>
                                      </p:cBhvr>
                                      <p:to>
                                        <p:strVal val="visible"/>
                                      </p:to>
                                    </p:set>
                                    <p:animEffect filter="fade" transition="in">
                                      <p:cBhvr>
                                        <p:cTn dur="1000" id="7"/>
                                        <p:tgtEl>
                                          <p:spTgt spid="16"/>
                                        </p:tgtEl>
                                      </p:cBhvr>
                                    </p:animEffect>
                                    <p:anim calcmode="lin" valueType="num">
                                      <p:cBhvr>
                                        <p:cTn dur="1000" fill="hold" id="8"/>
                                        <p:tgtEl>
                                          <p:spTgt spid="16"/>
                                        </p:tgtEl>
                                        <p:attrNameLst>
                                          <p:attrName>ppt_x</p:attrName>
                                        </p:attrNameLst>
                                      </p:cBhvr>
                                      <p:tavLst>
                                        <p:tav tm="0">
                                          <p:val>
                                            <p:strVal val="#ppt_x"/>
                                          </p:val>
                                        </p:tav>
                                        <p:tav tm="100000">
                                          <p:val>
                                            <p:strVal val="#ppt_x"/>
                                          </p:val>
                                        </p:tav>
                                      </p:tavLst>
                                    </p:anim>
                                    <p:anim calcmode="lin" valueType="num">
                                      <p:cBhvr>
                                        <p:cTn dur="1000" fill="hold" id="9"/>
                                        <p:tgtEl>
                                          <p:spTgt spid="16"/>
                                        </p:tgtEl>
                                        <p:attrNameLst>
                                          <p:attrName>ppt_y</p:attrName>
                                        </p:attrNameLst>
                                      </p:cBhvr>
                                      <p:tavLst>
                                        <p:tav tm="0">
                                          <p:val>
                                            <p:strVal val="#ppt_y+.1"/>
                                          </p:val>
                                        </p:tav>
                                        <p:tav tm="100000">
                                          <p:val>
                                            <p:strVal val="#ppt_y"/>
                                          </p:val>
                                        </p:tav>
                                      </p:tavLst>
                                    </p:anim>
                                  </p:childTnLst>
                                </p:cTn>
                              </p:par>
                            </p:childTnLst>
                          </p:cTn>
                        </p:par>
                      </p:childTnLst>
                    </p:cTn>
                  </p:par>
                  <p:par>
                    <p:cTn fill="hold" id="10" nodeType="clickPar">
                      <p:stCondLst>
                        <p:cond delay="indefinite"/>
                      </p:stCondLst>
                      <p:childTnLst>
                        <p:par>
                          <p:cTn fill="hold" id="11" nodeType="afterGroup">
                            <p:stCondLst>
                              <p:cond delay="0"/>
                            </p:stCondLst>
                            <p:childTnLst>
                              <p:par>
                                <p:cTn fill="hold" grpId="0" id="12" nodeType="clickEffect" presetClass="entr" presetID="22" presetSubtype="8">
                                  <p:stCondLst>
                                    <p:cond delay="0"/>
                                  </p:stCondLst>
                                  <p:childTnLst>
                                    <p:set>
                                      <p:cBhvr>
                                        <p:cTn dur="1" fill="hold" id="13">
                                          <p:stCondLst>
                                            <p:cond delay="0"/>
                                          </p:stCondLst>
                                        </p:cTn>
                                        <p:tgtEl>
                                          <p:spTgt spid="3"/>
                                        </p:tgtEl>
                                        <p:attrNameLst>
                                          <p:attrName>style.visibility</p:attrName>
                                        </p:attrNameLst>
                                      </p:cBhvr>
                                      <p:to>
                                        <p:strVal val="visible"/>
                                      </p:to>
                                    </p:set>
                                    <p:animEffect filter="wipe(left)" transition="in">
                                      <p:cBhvr>
                                        <p:cTn dur="250" id="14"/>
                                        <p:tgtEl>
                                          <p:spTgt spid="3"/>
                                        </p:tgtEl>
                                      </p:cBhvr>
                                    </p:animEffect>
                                  </p:childTnLst>
                                </p:cTn>
                              </p:par>
                            </p:childTnLst>
                          </p:cTn>
                        </p:par>
                      </p:childTnLst>
                    </p:cTn>
                  </p:par>
                  <p:par>
                    <p:cTn fill="hold" id="15" nodeType="clickPar">
                      <p:stCondLst>
                        <p:cond delay="indefinite"/>
                      </p:stCondLst>
                      <p:childTnLst>
                        <p:par>
                          <p:cTn fill="hold" id="16" nodeType="afterGroup">
                            <p:stCondLst>
                              <p:cond delay="0"/>
                            </p:stCondLst>
                            <p:childTnLst>
                              <p:par>
                                <p:cTn decel="100000" fill="hold" grpId="0" id="17" nodeType="clickEffect" presetClass="entr" presetID="49" presetSubtype="0">
                                  <p:stCondLst>
                                    <p:cond delay="0"/>
                                  </p:stCondLst>
                                  <p:childTnLst>
                                    <p:set>
                                      <p:cBhvr>
                                        <p:cTn dur="1" fill="hold" id="18">
                                          <p:stCondLst>
                                            <p:cond delay="0"/>
                                          </p:stCondLst>
                                        </p:cTn>
                                        <p:tgtEl>
                                          <p:spTgt spid="2"/>
                                        </p:tgtEl>
                                        <p:attrNameLst>
                                          <p:attrName>style.visibility</p:attrName>
                                        </p:attrNameLst>
                                      </p:cBhvr>
                                      <p:to>
                                        <p:strVal val="visible"/>
                                      </p:to>
                                    </p:set>
                                    <p:anim calcmode="lin" valueType="num">
                                      <p:cBhvr>
                                        <p:cTn dur="500" fill="hold" id="19"/>
                                        <p:tgtEl>
                                          <p:spTgt spid="2"/>
                                        </p:tgtEl>
                                        <p:attrNameLst>
                                          <p:attrName>ppt_w</p:attrName>
                                        </p:attrNameLst>
                                      </p:cBhvr>
                                      <p:tavLst>
                                        <p:tav tm="0">
                                          <p:val>
                                            <p:fltVal val="0"/>
                                          </p:val>
                                        </p:tav>
                                        <p:tav tm="100000">
                                          <p:val>
                                            <p:strVal val="#ppt_w"/>
                                          </p:val>
                                        </p:tav>
                                      </p:tavLst>
                                    </p:anim>
                                    <p:anim calcmode="lin" valueType="num">
                                      <p:cBhvr>
                                        <p:cTn dur="500" fill="hold" id="20"/>
                                        <p:tgtEl>
                                          <p:spTgt spid="2"/>
                                        </p:tgtEl>
                                        <p:attrNameLst>
                                          <p:attrName>ppt_h</p:attrName>
                                        </p:attrNameLst>
                                      </p:cBhvr>
                                      <p:tavLst>
                                        <p:tav tm="0">
                                          <p:val>
                                            <p:fltVal val="0"/>
                                          </p:val>
                                        </p:tav>
                                        <p:tav tm="100000">
                                          <p:val>
                                            <p:strVal val="#ppt_h"/>
                                          </p:val>
                                        </p:tav>
                                      </p:tavLst>
                                    </p:anim>
                                    <p:anim calcmode="lin" valueType="num">
                                      <p:cBhvr>
                                        <p:cTn dur="500" fill="hold" id="21"/>
                                        <p:tgtEl>
                                          <p:spTgt spid="2"/>
                                        </p:tgtEl>
                                        <p:attrNameLst>
                                          <p:attrName>style.rotation</p:attrName>
                                        </p:attrNameLst>
                                      </p:cBhvr>
                                      <p:tavLst>
                                        <p:tav tm="0">
                                          <p:val>
                                            <p:fltVal val="360"/>
                                          </p:val>
                                        </p:tav>
                                        <p:tav tm="100000">
                                          <p:val>
                                            <p:fltVal val="0"/>
                                          </p:val>
                                        </p:tav>
                                      </p:tavLst>
                                    </p:anim>
                                    <p:animEffect filter="fade" transition="in">
                                      <p:cBhvr>
                                        <p:cTn dur="500" id="22"/>
                                        <p:tgtEl>
                                          <p:spTgt spid="2"/>
                                        </p:tgtEl>
                                      </p:cBhvr>
                                    </p:animEffect>
                                  </p:childTnLst>
                                </p:cTn>
                              </p:par>
                              <p:par>
                                <p:cTn decel="100000" fill="hold" grpId="0" id="23" nodeType="withEffect" presetClass="entr" presetID="49" presetSubtype="0">
                                  <p:stCondLst>
                                    <p:cond delay="0"/>
                                  </p:stCondLst>
                                  <p:childTnLst>
                                    <p:set>
                                      <p:cBhvr>
                                        <p:cTn dur="1" fill="hold" id="24">
                                          <p:stCondLst>
                                            <p:cond delay="0"/>
                                          </p:stCondLst>
                                        </p:cTn>
                                        <p:tgtEl>
                                          <p:spTgt spid="4"/>
                                        </p:tgtEl>
                                        <p:attrNameLst>
                                          <p:attrName>style.visibility</p:attrName>
                                        </p:attrNameLst>
                                      </p:cBhvr>
                                      <p:to>
                                        <p:strVal val="visible"/>
                                      </p:to>
                                    </p:set>
                                    <p:anim calcmode="lin" valueType="num">
                                      <p:cBhvr>
                                        <p:cTn dur="500" fill="hold" id="25"/>
                                        <p:tgtEl>
                                          <p:spTgt spid="4"/>
                                        </p:tgtEl>
                                        <p:attrNameLst>
                                          <p:attrName>ppt_w</p:attrName>
                                        </p:attrNameLst>
                                      </p:cBhvr>
                                      <p:tavLst>
                                        <p:tav tm="0">
                                          <p:val>
                                            <p:fltVal val="0"/>
                                          </p:val>
                                        </p:tav>
                                        <p:tav tm="100000">
                                          <p:val>
                                            <p:strVal val="#ppt_w"/>
                                          </p:val>
                                        </p:tav>
                                      </p:tavLst>
                                    </p:anim>
                                    <p:anim calcmode="lin" valueType="num">
                                      <p:cBhvr>
                                        <p:cTn dur="500" fill="hold" id="26"/>
                                        <p:tgtEl>
                                          <p:spTgt spid="4"/>
                                        </p:tgtEl>
                                        <p:attrNameLst>
                                          <p:attrName>ppt_h</p:attrName>
                                        </p:attrNameLst>
                                      </p:cBhvr>
                                      <p:tavLst>
                                        <p:tav tm="0">
                                          <p:val>
                                            <p:fltVal val="0"/>
                                          </p:val>
                                        </p:tav>
                                        <p:tav tm="100000">
                                          <p:val>
                                            <p:strVal val="#ppt_h"/>
                                          </p:val>
                                        </p:tav>
                                      </p:tavLst>
                                    </p:anim>
                                    <p:anim calcmode="lin" valueType="num">
                                      <p:cBhvr>
                                        <p:cTn dur="500" fill="hold" id="27"/>
                                        <p:tgtEl>
                                          <p:spTgt spid="4"/>
                                        </p:tgtEl>
                                        <p:attrNameLst>
                                          <p:attrName>style.rotation</p:attrName>
                                        </p:attrNameLst>
                                      </p:cBhvr>
                                      <p:tavLst>
                                        <p:tav tm="0">
                                          <p:val>
                                            <p:fltVal val="360"/>
                                          </p:val>
                                        </p:tav>
                                        <p:tav tm="100000">
                                          <p:val>
                                            <p:fltVal val="0"/>
                                          </p:val>
                                        </p:tav>
                                      </p:tavLst>
                                    </p:anim>
                                    <p:animEffect filter="fade" transition="in">
                                      <p:cBhvr>
                                        <p:cTn dur="500" id="28"/>
                                        <p:tgtEl>
                                          <p:spTgt spid="4"/>
                                        </p:tgtEl>
                                      </p:cBhvr>
                                    </p:animEffect>
                                  </p:childTnLst>
                                </p:cTn>
                              </p:par>
                              <p:par>
                                <p:cTn fill="hold" grpId="0" id="29" nodeType="withEffect" presetClass="entr" presetID="22" presetSubtype="8">
                                  <p:stCondLst>
                                    <p:cond delay="0"/>
                                  </p:stCondLst>
                                  <p:childTnLst>
                                    <p:set>
                                      <p:cBhvr>
                                        <p:cTn dur="1" fill="hold" id="30">
                                          <p:stCondLst>
                                            <p:cond delay="0"/>
                                          </p:stCondLst>
                                        </p:cTn>
                                        <p:tgtEl>
                                          <p:spTgt spid="5"/>
                                        </p:tgtEl>
                                        <p:attrNameLst>
                                          <p:attrName>style.visibility</p:attrName>
                                        </p:attrNameLst>
                                      </p:cBhvr>
                                      <p:to>
                                        <p:strVal val="visible"/>
                                      </p:to>
                                    </p:set>
                                    <p:animEffect filter="wipe(left)" transition="in">
                                      <p:cBhvr>
                                        <p:cTn dur="250" id="31"/>
                                        <p:tgtEl>
                                          <p:spTgt spid="5"/>
                                        </p:tgtEl>
                                      </p:cBhvr>
                                    </p:animEffect>
                                  </p:childTnLst>
                                </p:cTn>
                              </p:par>
                              <p:par>
                                <p:cTn decel="100000" fill="hold" grpId="0" id="32" nodeType="withEffect" presetClass="entr" presetID="49" presetSubtype="0">
                                  <p:stCondLst>
                                    <p:cond delay="0"/>
                                  </p:stCondLst>
                                  <p:childTnLst>
                                    <p:set>
                                      <p:cBhvr>
                                        <p:cTn dur="1" fill="hold" id="33">
                                          <p:stCondLst>
                                            <p:cond delay="0"/>
                                          </p:stCondLst>
                                        </p:cTn>
                                        <p:tgtEl>
                                          <p:spTgt spid="6"/>
                                        </p:tgtEl>
                                        <p:attrNameLst>
                                          <p:attrName>style.visibility</p:attrName>
                                        </p:attrNameLst>
                                      </p:cBhvr>
                                      <p:to>
                                        <p:strVal val="visible"/>
                                      </p:to>
                                    </p:set>
                                    <p:anim calcmode="lin" valueType="num">
                                      <p:cBhvr>
                                        <p:cTn dur="500" fill="hold" id="34"/>
                                        <p:tgtEl>
                                          <p:spTgt spid="6"/>
                                        </p:tgtEl>
                                        <p:attrNameLst>
                                          <p:attrName>ppt_w</p:attrName>
                                        </p:attrNameLst>
                                      </p:cBhvr>
                                      <p:tavLst>
                                        <p:tav tm="0">
                                          <p:val>
                                            <p:fltVal val="0"/>
                                          </p:val>
                                        </p:tav>
                                        <p:tav tm="100000">
                                          <p:val>
                                            <p:strVal val="#ppt_w"/>
                                          </p:val>
                                        </p:tav>
                                      </p:tavLst>
                                    </p:anim>
                                    <p:anim calcmode="lin" valueType="num">
                                      <p:cBhvr>
                                        <p:cTn dur="500" fill="hold" id="35"/>
                                        <p:tgtEl>
                                          <p:spTgt spid="6"/>
                                        </p:tgtEl>
                                        <p:attrNameLst>
                                          <p:attrName>ppt_h</p:attrName>
                                        </p:attrNameLst>
                                      </p:cBhvr>
                                      <p:tavLst>
                                        <p:tav tm="0">
                                          <p:val>
                                            <p:fltVal val="0"/>
                                          </p:val>
                                        </p:tav>
                                        <p:tav tm="100000">
                                          <p:val>
                                            <p:strVal val="#ppt_h"/>
                                          </p:val>
                                        </p:tav>
                                      </p:tavLst>
                                    </p:anim>
                                    <p:anim calcmode="lin" valueType="num">
                                      <p:cBhvr>
                                        <p:cTn dur="500" fill="hold" id="36"/>
                                        <p:tgtEl>
                                          <p:spTgt spid="6"/>
                                        </p:tgtEl>
                                        <p:attrNameLst>
                                          <p:attrName>style.rotation</p:attrName>
                                        </p:attrNameLst>
                                      </p:cBhvr>
                                      <p:tavLst>
                                        <p:tav tm="0">
                                          <p:val>
                                            <p:fltVal val="360"/>
                                          </p:val>
                                        </p:tav>
                                        <p:tav tm="100000">
                                          <p:val>
                                            <p:fltVal val="0"/>
                                          </p:val>
                                        </p:tav>
                                      </p:tavLst>
                                    </p:anim>
                                    <p:animEffect filter="fade" transition="in">
                                      <p:cBhvr>
                                        <p:cTn dur="500" id="37"/>
                                        <p:tgtEl>
                                          <p:spTgt spid="6"/>
                                        </p:tgtEl>
                                      </p:cBhvr>
                                    </p:animEffect>
                                  </p:childTnLst>
                                </p:cTn>
                              </p:par>
                              <p:par>
                                <p:cTn fill="hold" grpId="0" id="38" nodeType="withEffect" presetClass="entr" presetID="22" presetSubtype="8">
                                  <p:stCondLst>
                                    <p:cond delay="0"/>
                                  </p:stCondLst>
                                  <p:childTnLst>
                                    <p:set>
                                      <p:cBhvr>
                                        <p:cTn dur="1" fill="hold" id="39">
                                          <p:stCondLst>
                                            <p:cond delay="0"/>
                                          </p:stCondLst>
                                        </p:cTn>
                                        <p:tgtEl>
                                          <p:spTgt spid="7"/>
                                        </p:tgtEl>
                                        <p:attrNameLst>
                                          <p:attrName>style.visibility</p:attrName>
                                        </p:attrNameLst>
                                      </p:cBhvr>
                                      <p:to>
                                        <p:strVal val="visible"/>
                                      </p:to>
                                    </p:set>
                                    <p:animEffect filter="wipe(left)" transition="in">
                                      <p:cBhvr>
                                        <p:cTn dur="250" id="40"/>
                                        <p:tgtEl>
                                          <p:spTgt spid="7"/>
                                        </p:tgtEl>
                                      </p:cBhvr>
                                    </p:animEffect>
                                  </p:childTnLst>
                                </p:cTn>
                              </p:par>
                              <p:par>
                                <p:cTn decel="100000" fill="hold" grpId="0" id="41" nodeType="withEffect" presetClass="entr" presetID="49" presetSubtype="0">
                                  <p:stCondLst>
                                    <p:cond delay="0"/>
                                  </p:stCondLst>
                                  <p:childTnLst>
                                    <p:set>
                                      <p:cBhvr>
                                        <p:cTn dur="1" fill="hold" id="42">
                                          <p:stCondLst>
                                            <p:cond delay="0"/>
                                          </p:stCondLst>
                                        </p:cTn>
                                        <p:tgtEl>
                                          <p:spTgt spid="8"/>
                                        </p:tgtEl>
                                        <p:attrNameLst>
                                          <p:attrName>style.visibility</p:attrName>
                                        </p:attrNameLst>
                                      </p:cBhvr>
                                      <p:to>
                                        <p:strVal val="visible"/>
                                      </p:to>
                                    </p:set>
                                    <p:anim calcmode="lin" valueType="num">
                                      <p:cBhvr>
                                        <p:cTn dur="500" fill="hold" id="43"/>
                                        <p:tgtEl>
                                          <p:spTgt spid="8"/>
                                        </p:tgtEl>
                                        <p:attrNameLst>
                                          <p:attrName>ppt_w</p:attrName>
                                        </p:attrNameLst>
                                      </p:cBhvr>
                                      <p:tavLst>
                                        <p:tav tm="0">
                                          <p:val>
                                            <p:fltVal val="0"/>
                                          </p:val>
                                        </p:tav>
                                        <p:tav tm="100000">
                                          <p:val>
                                            <p:strVal val="#ppt_w"/>
                                          </p:val>
                                        </p:tav>
                                      </p:tavLst>
                                    </p:anim>
                                    <p:anim calcmode="lin" valueType="num">
                                      <p:cBhvr>
                                        <p:cTn dur="500" fill="hold" id="44"/>
                                        <p:tgtEl>
                                          <p:spTgt spid="8"/>
                                        </p:tgtEl>
                                        <p:attrNameLst>
                                          <p:attrName>ppt_h</p:attrName>
                                        </p:attrNameLst>
                                      </p:cBhvr>
                                      <p:tavLst>
                                        <p:tav tm="0">
                                          <p:val>
                                            <p:fltVal val="0"/>
                                          </p:val>
                                        </p:tav>
                                        <p:tav tm="100000">
                                          <p:val>
                                            <p:strVal val="#ppt_h"/>
                                          </p:val>
                                        </p:tav>
                                      </p:tavLst>
                                    </p:anim>
                                    <p:anim calcmode="lin" valueType="num">
                                      <p:cBhvr>
                                        <p:cTn dur="500" fill="hold" id="45"/>
                                        <p:tgtEl>
                                          <p:spTgt spid="8"/>
                                        </p:tgtEl>
                                        <p:attrNameLst>
                                          <p:attrName>style.rotation</p:attrName>
                                        </p:attrNameLst>
                                      </p:cBhvr>
                                      <p:tavLst>
                                        <p:tav tm="0">
                                          <p:val>
                                            <p:fltVal val="360"/>
                                          </p:val>
                                        </p:tav>
                                        <p:tav tm="100000">
                                          <p:val>
                                            <p:fltVal val="0"/>
                                          </p:val>
                                        </p:tav>
                                      </p:tavLst>
                                    </p:anim>
                                    <p:animEffect filter="fade" transition="in">
                                      <p:cBhvr>
                                        <p:cTn dur="500" id="46"/>
                                        <p:tgtEl>
                                          <p:spTgt spid="8"/>
                                        </p:tgtEl>
                                      </p:cBhvr>
                                    </p:animEffect>
                                  </p:childTnLst>
                                </p:cTn>
                              </p:par>
                              <p:par>
                                <p:cTn fill="hold" grpId="0" id="47" nodeType="withEffect" presetClass="entr" presetID="22" presetSubtype="8">
                                  <p:stCondLst>
                                    <p:cond delay="0"/>
                                  </p:stCondLst>
                                  <p:childTnLst>
                                    <p:set>
                                      <p:cBhvr>
                                        <p:cTn dur="1" fill="hold" id="48">
                                          <p:stCondLst>
                                            <p:cond delay="0"/>
                                          </p:stCondLst>
                                        </p:cTn>
                                        <p:tgtEl>
                                          <p:spTgt spid="9"/>
                                        </p:tgtEl>
                                        <p:attrNameLst>
                                          <p:attrName>style.visibility</p:attrName>
                                        </p:attrNameLst>
                                      </p:cBhvr>
                                      <p:to>
                                        <p:strVal val="visible"/>
                                      </p:to>
                                    </p:set>
                                    <p:animEffect filter="wipe(left)" transition="in">
                                      <p:cBhvr>
                                        <p:cTn dur="250" id="49"/>
                                        <p:tgtEl>
                                          <p:spTgt spid="9"/>
                                        </p:tgtEl>
                                      </p:cBhvr>
                                    </p:animEffect>
                                  </p:childTnLst>
                                </p:cTn>
                              </p:par>
                              <p:par>
                                <p:cTn decel="100000" fill="hold" grpId="0" id="50" nodeType="withEffect" presetClass="entr" presetID="49" presetSubtype="0">
                                  <p:stCondLst>
                                    <p:cond delay="0"/>
                                  </p:stCondLst>
                                  <p:childTnLst>
                                    <p:set>
                                      <p:cBhvr>
                                        <p:cTn dur="1" fill="hold" id="51">
                                          <p:stCondLst>
                                            <p:cond delay="0"/>
                                          </p:stCondLst>
                                        </p:cTn>
                                        <p:tgtEl>
                                          <p:spTgt spid="10"/>
                                        </p:tgtEl>
                                        <p:attrNameLst>
                                          <p:attrName>style.visibility</p:attrName>
                                        </p:attrNameLst>
                                      </p:cBhvr>
                                      <p:to>
                                        <p:strVal val="visible"/>
                                      </p:to>
                                    </p:set>
                                    <p:anim calcmode="lin" valueType="num">
                                      <p:cBhvr>
                                        <p:cTn dur="500" fill="hold" id="52"/>
                                        <p:tgtEl>
                                          <p:spTgt spid="10"/>
                                        </p:tgtEl>
                                        <p:attrNameLst>
                                          <p:attrName>ppt_w</p:attrName>
                                        </p:attrNameLst>
                                      </p:cBhvr>
                                      <p:tavLst>
                                        <p:tav tm="0">
                                          <p:val>
                                            <p:fltVal val="0"/>
                                          </p:val>
                                        </p:tav>
                                        <p:tav tm="100000">
                                          <p:val>
                                            <p:strVal val="#ppt_w"/>
                                          </p:val>
                                        </p:tav>
                                      </p:tavLst>
                                    </p:anim>
                                    <p:anim calcmode="lin" valueType="num">
                                      <p:cBhvr>
                                        <p:cTn dur="500" fill="hold" id="53"/>
                                        <p:tgtEl>
                                          <p:spTgt spid="10"/>
                                        </p:tgtEl>
                                        <p:attrNameLst>
                                          <p:attrName>ppt_h</p:attrName>
                                        </p:attrNameLst>
                                      </p:cBhvr>
                                      <p:tavLst>
                                        <p:tav tm="0">
                                          <p:val>
                                            <p:fltVal val="0"/>
                                          </p:val>
                                        </p:tav>
                                        <p:tav tm="100000">
                                          <p:val>
                                            <p:strVal val="#ppt_h"/>
                                          </p:val>
                                        </p:tav>
                                      </p:tavLst>
                                    </p:anim>
                                    <p:anim calcmode="lin" valueType="num">
                                      <p:cBhvr>
                                        <p:cTn dur="500" fill="hold" id="54"/>
                                        <p:tgtEl>
                                          <p:spTgt spid="10"/>
                                        </p:tgtEl>
                                        <p:attrNameLst>
                                          <p:attrName>style.rotation</p:attrName>
                                        </p:attrNameLst>
                                      </p:cBhvr>
                                      <p:tavLst>
                                        <p:tav tm="0">
                                          <p:val>
                                            <p:fltVal val="360"/>
                                          </p:val>
                                        </p:tav>
                                        <p:tav tm="100000">
                                          <p:val>
                                            <p:fltVal val="0"/>
                                          </p:val>
                                        </p:tav>
                                      </p:tavLst>
                                    </p:anim>
                                    <p:animEffect filter="fade" transition="in">
                                      <p:cBhvr>
                                        <p:cTn dur="500" id="55"/>
                                        <p:tgtEl>
                                          <p:spTgt spid="10"/>
                                        </p:tgtEl>
                                      </p:cBhvr>
                                    </p:animEffect>
                                  </p:childTnLst>
                                </p:cTn>
                              </p:par>
                              <p:par>
                                <p:cTn fill="hold" grpId="0" id="56" nodeType="withEffect" presetClass="entr" presetID="22" presetSubtype="8">
                                  <p:stCondLst>
                                    <p:cond delay="0"/>
                                  </p:stCondLst>
                                  <p:childTnLst>
                                    <p:set>
                                      <p:cBhvr>
                                        <p:cTn dur="1" fill="hold" id="57">
                                          <p:stCondLst>
                                            <p:cond delay="0"/>
                                          </p:stCondLst>
                                        </p:cTn>
                                        <p:tgtEl>
                                          <p:spTgt spid="11"/>
                                        </p:tgtEl>
                                        <p:attrNameLst>
                                          <p:attrName>style.visibility</p:attrName>
                                        </p:attrNameLst>
                                      </p:cBhvr>
                                      <p:to>
                                        <p:strVal val="visible"/>
                                      </p:to>
                                    </p:set>
                                    <p:animEffect filter="wipe(left)" transition="in">
                                      <p:cBhvr>
                                        <p:cTn dur="250" id="58"/>
                                        <p:tgtEl>
                                          <p:spTgt spid="11"/>
                                        </p:tgtEl>
                                      </p:cBhvr>
                                    </p:animEffect>
                                  </p:childTnLst>
                                </p:cTn>
                              </p:par>
                              <p:par>
                                <p:cTn decel="100000" fill="hold" grpId="0" id="59" nodeType="withEffect" presetClass="entr" presetID="49" presetSubtype="0">
                                  <p:stCondLst>
                                    <p:cond delay="0"/>
                                  </p:stCondLst>
                                  <p:childTnLst>
                                    <p:set>
                                      <p:cBhvr>
                                        <p:cTn dur="1" fill="hold" id="60">
                                          <p:stCondLst>
                                            <p:cond delay="0"/>
                                          </p:stCondLst>
                                        </p:cTn>
                                        <p:tgtEl>
                                          <p:spTgt spid="12"/>
                                        </p:tgtEl>
                                        <p:attrNameLst>
                                          <p:attrName>style.visibility</p:attrName>
                                        </p:attrNameLst>
                                      </p:cBhvr>
                                      <p:to>
                                        <p:strVal val="visible"/>
                                      </p:to>
                                    </p:set>
                                    <p:anim calcmode="lin" valueType="num">
                                      <p:cBhvr>
                                        <p:cTn dur="500" fill="hold" id="61"/>
                                        <p:tgtEl>
                                          <p:spTgt spid="12"/>
                                        </p:tgtEl>
                                        <p:attrNameLst>
                                          <p:attrName>ppt_w</p:attrName>
                                        </p:attrNameLst>
                                      </p:cBhvr>
                                      <p:tavLst>
                                        <p:tav tm="0">
                                          <p:val>
                                            <p:fltVal val="0"/>
                                          </p:val>
                                        </p:tav>
                                        <p:tav tm="100000">
                                          <p:val>
                                            <p:strVal val="#ppt_w"/>
                                          </p:val>
                                        </p:tav>
                                      </p:tavLst>
                                    </p:anim>
                                    <p:anim calcmode="lin" valueType="num">
                                      <p:cBhvr>
                                        <p:cTn dur="500" fill="hold" id="62"/>
                                        <p:tgtEl>
                                          <p:spTgt spid="12"/>
                                        </p:tgtEl>
                                        <p:attrNameLst>
                                          <p:attrName>ppt_h</p:attrName>
                                        </p:attrNameLst>
                                      </p:cBhvr>
                                      <p:tavLst>
                                        <p:tav tm="0">
                                          <p:val>
                                            <p:fltVal val="0"/>
                                          </p:val>
                                        </p:tav>
                                        <p:tav tm="100000">
                                          <p:val>
                                            <p:strVal val="#ppt_h"/>
                                          </p:val>
                                        </p:tav>
                                      </p:tavLst>
                                    </p:anim>
                                    <p:anim calcmode="lin" valueType="num">
                                      <p:cBhvr>
                                        <p:cTn dur="500" fill="hold" id="63"/>
                                        <p:tgtEl>
                                          <p:spTgt spid="12"/>
                                        </p:tgtEl>
                                        <p:attrNameLst>
                                          <p:attrName>style.rotation</p:attrName>
                                        </p:attrNameLst>
                                      </p:cBhvr>
                                      <p:tavLst>
                                        <p:tav tm="0">
                                          <p:val>
                                            <p:fltVal val="360"/>
                                          </p:val>
                                        </p:tav>
                                        <p:tav tm="100000">
                                          <p:val>
                                            <p:fltVal val="0"/>
                                          </p:val>
                                        </p:tav>
                                      </p:tavLst>
                                    </p:anim>
                                    <p:animEffect filter="fade" transition="in">
                                      <p:cBhvr>
                                        <p:cTn dur="500" id="64"/>
                                        <p:tgtEl>
                                          <p:spTgt spid="12"/>
                                        </p:tgtEl>
                                      </p:cBhvr>
                                    </p:animEffect>
                                  </p:childTnLst>
                                </p:cTn>
                              </p:par>
                              <p:par>
                                <p:cTn fill="hold" grpId="0" id="65" nodeType="withEffect" presetClass="entr" presetID="22" presetSubtype="8">
                                  <p:stCondLst>
                                    <p:cond delay="0"/>
                                  </p:stCondLst>
                                  <p:childTnLst>
                                    <p:set>
                                      <p:cBhvr>
                                        <p:cTn dur="1" fill="hold" id="66">
                                          <p:stCondLst>
                                            <p:cond delay="0"/>
                                          </p:stCondLst>
                                        </p:cTn>
                                        <p:tgtEl>
                                          <p:spTgt spid="13"/>
                                        </p:tgtEl>
                                        <p:attrNameLst>
                                          <p:attrName>style.visibility</p:attrName>
                                        </p:attrNameLst>
                                      </p:cBhvr>
                                      <p:to>
                                        <p:strVal val="visible"/>
                                      </p:to>
                                    </p:set>
                                    <p:animEffect filter="wipe(left)" transition="in">
                                      <p:cBhvr>
                                        <p:cTn dur="250" id="67"/>
                                        <p:tgtEl>
                                          <p:spTgt spid="13"/>
                                        </p:tgtEl>
                                      </p:cBhvr>
                                    </p:animEffect>
                                  </p:childTnLst>
                                </p:cTn>
                              </p:par>
                              <p:par>
                                <p:cTn decel="100000" fill="hold" grpId="0" id="68" nodeType="withEffect" presetClass="entr" presetID="49" presetSubtype="0">
                                  <p:stCondLst>
                                    <p:cond delay="0"/>
                                  </p:stCondLst>
                                  <p:childTnLst>
                                    <p:set>
                                      <p:cBhvr>
                                        <p:cTn dur="1" fill="hold" id="69">
                                          <p:stCondLst>
                                            <p:cond delay="0"/>
                                          </p:stCondLst>
                                        </p:cTn>
                                        <p:tgtEl>
                                          <p:spTgt spid="14"/>
                                        </p:tgtEl>
                                        <p:attrNameLst>
                                          <p:attrName>style.visibility</p:attrName>
                                        </p:attrNameLst>
                                      </p:cBhvr>
                                      <p:to>
                                        <p:strVal val="visible"/>
                                      </p:to>
                                    </p:set>
                                    <p:anim calcmode="lin" valueType="num">
                                      <p:cBhvr>
                                        <p:cTn dur="500" fill="hold" id="70"/>
                                        <p:tgtEl>
                                          <p:spTgt spid="14"/>
                                        </p:tgtEl>
                                        <p:attrNameLst>
                                          <p:attrName>ppt_w</p:attrName>
                                        </p:attrNameLst>
                                      </p:cBhvr>
                                      <p:tavLst>
                                        <p:tav tm="0">
                                          <p:val>
                                            <p:fltVal val="0"/>
                                          </p:val>
                                        </p:tav>
                                        <p:tav tm="100000">
                                          <p:val>
                                            <p:strVal val="#ppt_w"/>
                                          </p:val>
                                        </p:tav>
                                      </p:tavLst>
                                    </p:anim>
                                    <p:anim calcmode="lin" valueType="num">
                                      <p:cBhvr>
                                        <p:cTn dur="500" fill="hold" id="71"/>
                                        <p:tgtEl>
                                          <p:spTgt spid="14"/>
                                        </p:tgtEl>
                                        <p:attrNameLst>
                                          <p:attrName>ppt_h</p:attrName>
                                        </p:attrNameLst>
                                      </p:cBhvr>
                                      <p:tavLst>
                                        <p:tav tm="0">
                                          <p:val>
                                            <p:fltVal val="0"/>
                                          </p:val>
                                        </p:tav>
                                        <p:tav tm="100000">
                                          <p:val>
                                            <p:strVal val="#ppt_h"/>
                                          </p:val>
                                        </p:tav>
                                      </p:tavLst>
                                    </p:anim>
                                    <p:anim calcmode="lin" valueType="num">
                                      <p:cBhvr>
                                        <p:cTn dur="500" fill="hold" id="72"/>
                                        <p:tgtEl>
                                          <p:spTgt spid="14"/>
                                        </p:tgtEl>
                                        <p:attrNameLst>
                                          <p:attrName>style.rotation</p:attrName>
                                        </p:attrNameLst>
                                      </p:cBhvr>
                                      <p:tavLst>
                                        <p:tav tm="0">
                                          <p:val>
                                            <p:fltVal val="360"/>
                                          </p:val>
                                        </p:tav>
                                        <p:tav tm="100000">
                                          <p:val>
                                            <p:fltVal val="0"/>
                                          </p:val>
                                        </p:tav>
                                      </p:tavLst>
                                    </p:anim>
                                    <p:animEffect filter="fade" transition="in">
                                      <p:cBhvr>
                                        <p:cTn dur="500" id="73"/>
                                        <p:tgtEl>
                                          <p:spTgt spid="1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4"/>
      <p:bldP grpId="0" spid="5"/>
      <p:bldP grpId="0" spid="6"/>
      <p:bldP grpId="0" spid="7"/>
      <p:bldP grpId="0" spid="8"/>
      <p:bldP grpId="0" spid="9"/>
      <p:bldP grpId="0" spid="10"/>
      <p:bldP grpId="0" spid="11"/>
      <p:bldP grpId="0" spid="12"/>
      <p:bldP grpId="0" spid="13"/>
      <p:bldP grpId="0" spid="14"/>
      <p:bldP grpId="0" spid="16"/>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2" name="椭圆 11"/>
          <p:cNvSpPr/>
          <p:nvPr/>
        </p:nvSpPr>
        <p:spPr>
          <a:xfrm>
            <a:off x="4446588" y="2127250"/>
            <a:ext cx="3352800" cy="3352800"/>
          </a:xfrm>
          <a:prstGeom prst="ellipse">
            <a:avLst/>
          </a:prstGeom>
          <a:solidFill>
            <a:srgbClr val="01ACBE"/>
          </a:solidFill>
          <a:ln algn="ctr" cap="flat" cmpd="sng" w="3175">
            <a:noFill/>
            <a:prstDash val="solid"/>
          </a:ln>
          <a:effectLst>
            <a:outerShdw algn="t" blurRad="50800" dir="5400000" dist="38100" rotWithShape="0">
              <a:prstClr val="black">
                <a:alpha val="40000"/>
              </a:prstClr>
            </a:outerShdw>
          </a:effectLst>
        </p:spPr>
        <p:txBody>
          <a:bodyPr anchor="ctr"/>
          <a:lstStyle/>
          <a:p>
            <a:pPr algn="ctr">
              <a:lnSpc>
                <a:spcPct val="120000"/>
              </a:lnSpc>
            </a:pPr>
            <a:r>
              <a:rPr altLang="en-US" kern="0" lang="zh-CN" sz="2800">
                <a:solidFill>
                  <a:schemeClr val="bg1"/>
                </a:solidFill>
                <a:latin charset="-122" panose="020b0503020204020204" pitchFamily="34" typeface="微软雅黑"/>
                <a:ea charset="-122" panose="020b0503020204020204" pitchFamily="34" typeface="微软雅黑"/>
              </a:rPr>
              <a:t>压力过大的</a:t>
            </a:r>
          </a:p>
          <a:p>
            <a:pPr algn="ctr">
              <a:lnSpc>
                <a:spcPct val="120000"/>
              </a:lnSpc>
            </a:pPr>
            <a:r>
              <a:rPr altLang="en-US" kern="0" lang="zh-CN" sz="2800">
                <a:solidFill>
                  <a:schemeClr val="bg1"/>
                </a:solidFill>
                <a:latin charset="-122" panose="020b0503020204020204" pitchFamily="34" typeface="微软雅黑"/>
                <a:ea charset="-122" panose="020b0503020204020204" pitchFamily="34" typeface="微软雅黑"/>
              </a:rPr>
              <a:t>行为症状</a:t>
            </a:r>
          </a:p>
        </p:txBody>
      </p:sp>
      <p:sp>
        <p:nvSpPr>
          <p:cNvPr id="13" name="TextBox 61"/>
          <p:cNvSpPr txBox="1">
            <a:spLocks noChangeArrowheads="1"/>
          </p:cNvSpPr>
          <p:nvPr/>
        </p:nvSpPr>
        <p:spPr bwMode="auto">
          <a:xfrm>
            <a:off x="663575" y="2244725"/>
            <a:ext cx="3908743" cy="365760"/>
          </a:xfrm>
          <a:prstGeom prst="rect">
            <a:avLst/>
          </a:prstGeom>
          <a:noFill/>
          <a:ln w="9525">
            <a:noFill/>
            <a:miter lim="800000"/>
          </a:ln>
        </p:spPr>
        <p:txBody>
          <a:bodyPr wrap="none">
            <a:spAutoFit/>
          </a:bodyPr>
          <a:lstStyle/>
          <a:p>
            <a:pPr fontAlgn="auto">
              <a:spcBef>
                <a:spcPct val="0"/>
              </a:spcBef>
              <a:spcAft>
                <a:spcPct val="0"/>
              </a:spcAft>
              <a:defRPr/>
            </a:pPr>
            <a:r>
              <a:rPr altLang="en-US" kern="0" lang="zh-CN">
                <a:latin charset="-122" panose="020b0502040204020203" pitchFamily="34" typeface="微软雅黑 Light"/>
                <a:ea charset="-122" panose="020b0502040204020203" pitchFamily="34" typeface="微软雅黑 Light"/>
              </a:rPr>
              <a:t> 工作懈怠、能力降低，错误率增加；</a:t>
            </a:r>
          </a:p>
        </p:txBody>
      </p:sp>
      <p:sp>
        <p:nvSpPr>
          <p:cNvPr id="14" name="TextBox 61"/>
          <p:cNvSpPr txBox="1">
            <a:spLocks noChangeArrowheads="1"/>
          </p:cNvSpPr>
          <p:nvPr/>
        </p:nvSpPr>
        <p:spPr bwMode="auto">
          <a:xfrm>
            <a:off x="1166813" y="3179763"/>
            <a:ext cx="2605405" cy="365760"/>
          </a:xfrm>
          <a:prstGeom prst="rect">
            <a:avLst/>
          </a:prstGeom>
          <a:noFill/>
          <a:ln w="9525">
            <a:noFill/>
            <a:miter lim="800000"/>
          </a:ln>
        </p:spPr>
        <p:txBody>
          <a:bodyPr wrap="none">
            <a:spAutoFit/>
          </a:bodyPr>
          <a:lstStyle/>
          <a:p>
            <a:pPr fontAlgn="auto">
              <a:spcBef>
                <a:spcPct val="0"/>
              </a:spcBef>
              <a:spcAft>
                <a:spcPct val="0"/>
              </a:spcAft>
              <a:defRPr/>
            </a:pPr>
            <a:r>
              <a:rPr altLang="en-US" kern="0" lang="zh-CN">
                <a:latin charset="-122" panose="020b0502040204020203" pitchFamily="34" typeface="微软雅黑 Light"/>
                <a:ea charset="-122" panose="020b0502040204020203" pitchFamily="34" typeface="微软雅黑 Light"/>
              </a:rPr>
              <a:t>  放纵自己，自暴自弃；</a:t>
            </a:r>
          </a:p>
        </p:txBody>
      </p:sp>
      <p:sp>
        <p:nvSpPr>
          <p:cNvPr id="15" name="TextBox 61"/>
          <p:cNvSpPr txBox="1">
            <a:spLocks noChangeArrowheads="1"/>
          </p:cNvSpPr>
          <p:nvPr/>
        </p:nvSpPr>
        <p:spPr bwMode="auto">
          <a:xfrm>
            <a:off x="663575" y="4094163"/>
            <a:ext cx="3748405" cy="365760"/>
          </a:xfrm>
          <a:prstGeom prst="rect">
            <a:avLst/>
          </a:prstGeom>
          <a:noFill/>
          <a:ln w="9525">
            <a:noFill/>
            <a:miter lim="800000"/>
          </a:ln>
        </p:spPr>
        <p:txBody>
          <a:bodyPr wrap="none">
            <a:spAutoFit/>
          </a:bodyPr>
          <a:lstStyle/>
          <a:p>
            <a:pPr fontAlgn="auto">
              <a:spcBef>
                <a:spcPct val="0"/>
              </a:spcBef>
              <a:spcAft>
                <a:spcPct val="0"/>
              </a:spcAft>
              <a:defRPr/>
            </a:pPr>
            <a:r>
              <a:rPr altLang="en-US" kern="0" lang="zh-CN">
                <a:latin charset="-122" panose="020b0502040204020203" pitchFamily="34" typeface="微软雅黑 Light"/>
                <a:ea charset="-122" panose="020b0502040204020203" pitchFamily="34" typeface="微软雅黑 Light"/>
              </a:rPr>
              <a:t>  没胃口，吃得少，体重迅速下降；</a:t>
            </a:r>
          </a:p>
        </p:txBody>
      </p:sp>
      <p:sp>
        <p:nvSpPr>
          <p:cNvPr id="16" name="TextBox 61"/>
          <p:cNvSpPr txBox="1">
            <a:spLocks noChangeArrowheads="1"/>
          </p:cNvSpPr>
          <p:nvPr/>
        </p:nvSpPr>
        <p:spPr bwMode="auto">
          <a:xfrm>
            <a:off x="1166813" y="5021263"/>
            <a:ext cx="3588068" cy="365760"/>
          </a:xfrm>
          <a:prstGeom prst="rect">
            <a:avLst/>
          </a:prstGeom>
          <a:noFill/>
          <a:ln w="9525">
            <a:noFill/>
            <a:miter lim="800000"/>
          </a:ln>
        </p:spPr>
        <p:txBody>
          <a:bodyPr wrap="none">
            <a:spAutoFit/>
          </a:bodyPr>
          <a:lstStyle/>
          <a:p>
            <a:pPr fontAlgn="auto">
              <a:spcBef>
                <a:spcPct val="0"/>
              </a:spcBef>
              <a:spcAft>
                <a:spcPct val="0"/>
              </a:spcAft>
              <a:defRPr/>
            </a:pPr>
            <a:r>
              <a:rPr altLang="en-US" kern="0" lang="zh-CN">
                <a:latin charset="-122" panose="020b0502040204020203" pitchFamily="34" typeface="微软雅黑 Light"/>
                <a:ea charset="-122" panose="020b0502040204020203" pitchFamily="34" typeface="微软雅黑 Light"/>
              </a:rPr>
              <a:t>   孤僻、抑郁、自闭、烦躁不安；</a:t>
            </a:r>
          </a:p>
        </p:txBody>
      </p:sp>
      <p:sp>
        <p:nvSpPr>
          <p:cNvPr id="17" name="TextBox 61"/>
          <p:cNvSpPr txBox="1">
            <a:spLocks noChangeArrowheads="1"/>
          </p:cNvSpPr>
          <p:nvPr/>
        </p:nvSpPr>
        <p:spPr bwMode="auto">
          <a:xfrm>
            <a:off x="7431089" y="2244725"/>
            <a:ext cx="4891405" cy="365760"/>
          </a:xfrm>
          <a:prstGeom prst="rect">
            <a:avLst/>
          </a:prstGeom>
          <a:noFill/>
          <a:ln w="9525">
            <a:noFill/>
            <a:miter lim="800000"/>
          </a:ln>
        </p:spPr>
        <p:txBody>
          <a:bodyPr wrap="none">
            <a:spAutoFit/>
          </a:bodyPr>
          <a:lstStyle/>
          <a:p>
            <a:pPr fontAlgn="auto">
              <a:spcBef>
                <a:spcPct val="0"/>
              </a:spcBef>
              <a:spcAft>
                <a:spcPct val="0"/>
              </a:spcAft>
              <a:defRPr/>
            </a:pPr>
            <a:r>
              <a:rPr altLang="en-US" kern="0" lang="zh-CN">
                <a:latin charset="-122" panose="020b0502040204020203" pitchFamily="34" typeface="微软雅黑 Light"/>
                <a:ea charset="-122" panose="020b0502040204020203" pitchFamily="34" typeface="微软雅黑 Light"/>
              </a:rPr>
              <a:t>  冒险行为增加，包括不顾后果的驾车和赌博；</a:t>
            </a:r>
          </a:p>
        </p:txBody>
      </p:sp>
      <p:sp>
        <p:nvSpPr>
          <p:cNvPr id="18" name="TextBox 61"/>
          <p:cNvSpPr txBox="1">
            <a:spLocks noChangeArrowheads="1"/>
          </p:cNvSpPr>
          <p:nvPr/>
        </p:nvSpPr>
        <p:spPr bwMode="auto">
          <a:xfrm>
            <a:off x="7935914" y="3179763"/>
            <a:ext cx="3748405" cy="365760"/>
          </a:xfrm>
          <a:prstGeom prst="rect">
            <a:avLst/>
          </a:prstGeom>
          <a:noFill/>
          <a:ln w="9525">
            <a:noFill/>
            <a:miter lim="800000"/>
          </a:ln>
        </p:spPr>
        <p:txBody>
          <a:bodyPr wrap="none">
            <a:spAutoFit/>
          </a:bodyPr>
          <a:lstStyle/>
          <a:p>
            <a:pPr fontAlgn="auto">
              <a:spcBef>
                <a:spcPct val="0"/>
              </a:spcBef>
              <a:spcAft>
                <a:spcPct val="0"/>
              </a:spcAft>
              <a:defRPr/>
            </a:pPr>
            <a:r>
              <a:rPr altLang="en-US" kern="0" lang="zh-CN">
                <a:latin charset="-122" panose="020b0502040204020203" pitchFamily="34" typeface="微软雅黑 Light"/>
                <a:ea charset="-122" panose="020b0502040204020203" pitchFamily="34" typeface="微软雅黑 Light"/>
              </a:rPr>
              <a:t>  攻击、侵犯他人，破坏公共财产；</a:t>
            </a:r>
          </a:p>
        </p:txBody>
      </p:sp>
      <p:sp>
        <p:nvSpPr>
          <p:cNvPr id="19" name="TextBox 61"/>
          <p:cNvSpPr txBox="1">
            <a:spLocks noChangeArrowheads="1"/>
          </p:cNvSpPr>
          <p:nvPr/>
        </p:nvSpPr>
        <p:spPr bwMode="auto">
          <a:xfrm>
            <a:off x="7935914" y="4094163"/>
            <a:ext cx="2994342" cy="365760"/>
          </a:xfrm>
          <a:prstGeom prst="rect">
            <a:avLst/>
          </a:prstGeom>
          <a:noFill/>
          <a:ln w="9525">
            <a:noFill/>
            <a:miter lim="800000"/>
          </a:ln>
        </p:spPr>
        <p:txBody>
          <a:bodyPr wrap="none">
            <a:spAutoFit/>
          </a:bodyPr>
          <a:lstStyle/>
          <a:p>
            <a:pPr fontAlgn="auto">
              <a:spcBef>
                <a:spcPct val="0"/>
              </a:spcBef>
              <a:spcAft>
                <a:spcPct val="0"/>
              </a:spcAft>
              <a:defRPr/>
            </a:pPr>
            <a:r>
              <a:rPr altLang="en-US" kern="0" lang="zh-CN">
                <a:latin charset="-122" panose="020b0502040204020203" pitchFamily="34" typeface="微软雅黑 Light"/>
                <a:ea charset="-122" panose="020b0502040204020203" pitchFamily="34" typeface="微软雅黑 Light"/>
              </a:rPr>
              <a:t> 与家庭和朋友的关系恶化；</a:t>
            </a:r>
          </a:p>
        </p:txBody>
      </p:sp>
      <p:sp>
        <p:nvSpPr>
          <p:cNvPr id="20" name="TextBox 61"/>
          <p:cNvSpPr txBox="1">
            <a:spLocks noChangeArrowheads="1"/>
          </p:cNvSpPr>
          <p:nvPr/>
        </p:nvSpPr>
        <p:spPr bwMode="auto">
          <a:xfrm>
            <a:off x="7431089" y="5021263"/>
            <a:ext cx="1919605" cy="365760"/>
          </a:xfrm>
          <a:prstGeom prst="rect">
            <a:avLst/>
          </a:prstGeom>
          <a:noFill/>
          <a:ln w="9525">
            <a:noFill/>
            <a:miter lim="800000"/>
          </a:ln>
        </p:spPr>
        <p:txBody>
          <a:bodyPr wrap="none">
            <a:spAutoFit/>
          </a:bodyPr>
          <a:lstStyle/>
          <a:p>
            <a:pPr fontAlgn="auto">
              <a:spcBef>
                <a:spcPct val="0"/>
              </a:spcBef>
              <a:spcAft>
                <a:spcPct val="0"/>
              </a:spcAft>
              <a:defRPr/>
            </a:pPr>
            <a:r>
              <a:rPr altLang="en-US" kern="0" lang="zh-CN">
                <a:latin charset="-122" panose="020b0502040204020203" pitchFamily="34" typeface="微软雅黑 Light"/>
                <a:ea charset="-122" panose="020b0502040204020203" pitchFamily="34" typeface="微软雅黑 Light"/>
              </a:rPr>
              <a:t>  自杀或企图自杀。</a:t>
            </a:r>
          </a:p>
        </p:txBody>
      </p:sp>
      <p:sp>
        <p:nvSpPr>
          <p:cNvPr id="22" name="TextBox 10"/>
          <p:cNvSpPr>
            <a:spLocks noChangeArrowheads="1"/>
          </p:cNvSpPr>
          <p:nvPr/>
        </p:nvSpPr>
        <p:spPr bwMode="auto">
          <a:xfrm>
            <a:off x="3018544" y="687517"/>
            <a:ext cx="6892764" cy="685800"/>
          </a:xfrm>
          <a:prstGeom prst="rect">
            <a:avLst/>
          </a:prstGeom>
          <a:noFill/>
          <a:ln>
            <a:noFill/>
          </a:ln>
          <a:extLst/>
        </p:spPr>
        <p:txBody>
          <a:bodyPr wrap="square">
            <a:spAutoFit/>
          </a:bodyPr>
          <a:lstStyle/>
          <a:p>
            <a:pPr fontAlgn="auto">
              <a:spcBef>
                <a:spcPct val="0"/>
              </a:spcBef>
              <a:spcAft>
                <a:spcPct val="0"/>
              </a:spcAft>
              <a:defRPr/>
            </a:pPr>
            <a:r>
              <a:rPr altLang="en-US" b="1" lang="zh-CN" sz="3900">
                <a:latin charset="-122" panose="020b0503020204020204" pitchFamily="34" typeface="微软雅黑"/>
                <a:ea charset="-122" panose="020b0503020204020204" pitchFamily="34" typeface="微软雅黑"/>
              </a:rPr>
              <a:t>压力的正面作用和反面影响：</a:t>
            </a:r>
          </a:p>
        </p:txBody>
      </p:sp>
    </p:spTree>
    <p:extLst>
      <p:ext uri="{BB962C8B-B14F-4D97-AF65-F5344CB8AC3E}">
        <p14:creationId val="509819371"/>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42" presetSubtype="0">
                                  <p:stCondLst>
                                    <p:cond delay="0"/>
                                  </p:stCondLst>
                                  <p:childTnLst>
                                    <p:set>
                                      <p:cBhvr>
                                        <p:cTn dur="1" fill="hold" id="6">
                                          <p:stCondLst>
                                            <p:cond delay="0"/>
                                          </p:stCondLst>
                                        </p:cTn>
                                        <p:tgtEl>
                                          <p:spTgt spid="22"/>
                                        </p:tgtEl>
                                        <p:attrNameLst>
                                          <p:attrName>style.visibility</p:attrName>
                                        </p:attrNameLst>
                                      </p:cBhvr>
                                      <p:to>
                                        <p:strVal val="visible"/>
                                      </p:to>
                                    </p:set>
                                    <p:animEffect filter="fade" transition="in">
                                      <p:cBhvr>
                                        <p:cTn dur="1000" id="7"/>
                                        <p:tgtEl>
                                          <p:spTgt spid="22"/>
                                        </p:tgtEl>
                                      </p:cBhvr>
                                    </p:animEffect>
                                    <p:anim calcmode="lin" valueType="num">
                                      <p:cBhvr>
                                        <p:cTn dur="1000" fill="hold" id="8"/>
                                        <p:tgtEl>
                                          <p:spTgt spid="22"/>
                                        </p:tgtEl>
                                        <p:attrNameLst>
                                          <p:attrName>ppt_x</p:attrName>
                                        </p:attrNameLst>
                                      </p:cBhvr>
                                      <p:tavLst>
                                        <p:tav tm="0">
                                          <p:val>
                                            <p:strVal val="#ppt_x"/>
                                          </p:val>
                                        </p:tav>
                                        <p:tav tm="100000">
                                          <p:val>
                                            <p:strVal val="#ppt_x"/>
                                          </p:val>
                                        </p:tav>
                                      </p:tavLst>
                                    </p:anim>
                                    <p:anim calcmode="lin" valueType="num">
                                      <p:cBhvr>
                                        <p:cTn dur="1000" fill="hold" id="9"/>
                                        <p:tgtEl>
                                          <p:spTgt spid="22"/>
                                        </p:tgtEl>
                                        <p:attrNameLst>
                                          <p:attrName>ppt_y</p:attrName>
                                        </p:attrNameLst>
                                      </p:cBhvr>
                                      <p:tavLst>
                                        <p:tav tm="0">
                                          <p:val>
                                            <p:strVal val="#ppt_y+.1"/>
                                          </p:val>
                                        </p:tav>
                                        <p:tav tm="100000">
                                          <p:val>
                                            <p:strVal val="#ppt_y"/>
                                          </p:val>
                                        </p:tav>
                                      </p:tavLst>
                                    </p:anim>
                                  </p:childTnLst>
                                </p:cTn>
                              </p:par>
                            </p:childTnLst>
                          </p:cTn>
                        </p:par>
                      </p:childTnLst>
                    </p:cTn>
                  </p:par>
                  <p:par>
                    <p:cTn fill="hold" id="10" nodeType="clickPar">
                      <p:stCondLst>
                        <p:cond delay="indefinite"/>
                      </p:stCondLst>
                      <p:childTnLst>
                        <p:par>
                          <p:cTn fill="hold" id="11" nodeType="afterGroup">
                            <p:stCondLst>
                              <p:cond delay="0"/>
                            </p:stCondLst>
                            <p:childTnLst>
                              <p:par>
                                <p:cTn fill="hold" grpId="0" id="12" nodeType="clickEffect" presetClass="entr" presetID="21" presetSubtype="1">
                                  <p:stCondLst>
                                    <p:cond delay="0"/>
                                  </p:stCondLst>
                                  <p:childTnLst>
                                    <p:set>
                                      <p:cBhvr>
                                        <p:cTn dur="1" fill="hold" id="13">
                                          <p:stCondLst>
                                            <p:cond delay="0"/>
                                          </p:stCondLst>
                                        </p:cTn>
                                        <p:tgtEl>
                                          <p:spTgt spid="12"/>
                                        </p:tgtEl>
                                        <p:attrNameLst>
                                          <p:attrName>style.visibility</p:attrName>
                                        </p:attrNameLst>
                                      </p:cBhvr>
                                      <p:to>
                                        <p:strVal val="visible"/>
                                      </p:to>
                                    </p:set>
                                    <p:animEffect filter="wheel(1)" transition="in">
                                      <p:cBhvr>
                                        <p:cTn dur="2000" id="14"/>
                                        <p:tgtEl>
                                          <p:spTgt spid="12"/>
                                        </p:tgtEl>
                                      </p:cBhvr>
                                    </p:animEffect>
                                  </p:childTnLst>
                                </p:cTn>
                              </p:par>
                            </p:childTnLst>
                          </p:cTn>
                        </p:par>
                      </p:childTnLst>
                    </p:cTn>
                  </p:par>
                  <p:par>
                    <p:cTn fill="hold" id="15" nodeType="clickPar">
                      <p:stCondLst>
                        <p:cond delay="indefinite"/>
                      </p:stCondLst>
                      <p:childTnLst>
                        <p:par>
                          <p:cTn fill="hold" id="16" nodeType="afterGroup">
                            <p:stCondLst>
                              <p:cond delay="0"/>
                            </p:stCondLst>
                            <p:childTnLst>
                              <p:par>
                                <p:cTn fill="hold" grpId="0" id="17" nodeType="clickEffect" presetClass="entr" presetID="53" presetSubtype="0">
                                  <p:stCondLst>
                                    <p:cond delay="0"/>
                                  </p:stCondLst>
                                  <p:childTnLst>
                                    <p:set>
                                      <p:cBhvr>
                                        <p:cTn dur="1" fill="hold" id="18">
                                          <p:stCondLst>
                                            <p:cond delay="0"/>
                                          </p:stCondLst>
                                        </p:cTn>
                                        <p:tgtEl>
                                          <p:spTgt spid="13"/>
                                        </p:tgtEl>
                                        <p:attrNameLst>
                                          <p:attrName>style.visibility</p:attrName>
                                        </p:attrNameLst>
                                      </p:cBhvr>
                                      <p:to>
                                        <p:strVal val="visible"/>
                                      </p:to>
                                    </p:set>
                                    <p:anim calcmode="lin" valueType="num">
                                      <p:cBhvr>
                                        <p:cTn dur="500" fill="hold" id="19"/>
                                        <p:tgtEl>
                                          <p:spTgt spid="13"/>
                                        </p:tgtEl>
                                        <p:attrNameLst>
                                          <p:attrName>ppt_w</p:attrName>
                                        </p:attrNameLst>
                                      </p:cBhvr>
                                      <p:tavLst>
                                        <p:tav tm="0">
                                          <p:val>
                                            <p:fltVal val="0"/>
                                          </p:val>
                                        </p:tav>
                                        <p:tav tm="100000">
                                          <p:val>
                                            <p:strVal val="#ppt_w"/>
                                          </p:val>
                                        </p:tav>
                                      </p:tavLst>
                                    </p:anim>
                                    <p:anim calcmode="lin" valueType="num">
                                      <p:cBhvr>
                                        <p:cTn dur="500" fill="hold" id="20"/>
                                        <p:tgtEl>
                                          <p:spTgt spid="13"/>
                                        </p:tgtEl>
                                        <p:attrNameLst>
                                          <p:attrName>ppt_h</p:attrName>
                                        </p:attrNameLst>
                                      </p:cBhvr>
                                      <p:tavLst>
                                        <p:tav tm="0">
                                          <p:val>
                                            <p:fltVal val="0"/>
                                          </p:val>
                                        </p:tav>
                                        <p:tav tm="100000">
                                          <p:val>
                                            <p:strVal val="#ppt_h"/>
                                          </p:val>
                                        </p:tav>
                                      </p:tavLst>
                                    </p:anim>
                                    <p:animEffect filter="fade" transition="in">
                                      <p:cBhvr>
                                        <p:cTn dur="500" id="21"/>
                                        <p:tgtEl>
                                          <p:spTgt spid="13"/>
                                        </p:tgtEl>
                                      </p:cBhvr>
                                    </p:animEffect>
                                  </p:childTnLst>
                                </p:cTn>
                              </p:par>
                              <p:par>
                                <p:cTn fill="hold" grpId="0" id="22" nodeType="withEffect" presetClass="entr" presetID="53" presetSubtype="0">
                                  <p:stCondLst>
                                    <p:cond delay="0"/>
                                  </p:stCondLst>
                                  <p:childTnLst>
                                    <p:set>
                                      <p:cBhvr>
                                        <p:cTn dur="1" fill="hold" id="23">
                                          <p:stCondLst>
                                            <p:cond delay="0"/>
                                          </p:stCondLst>
                                        </p:cTn>
                                        <p:tgtEl>
                                          <p:spTgt spid="14"/>
                                        </p:tgtEl>
                                        <p:attrNameLst>
                                          <p:attrName>style.visibility</p:attrName>
                                        </p:attrNameLst>
                                      </p:cBhvr>
                                      <p:to>
                                        <p:strVal val="visible"/>
                                      </p:to>
                                    </p:set>
                                    <p:anim calcmode="lin" valueType="num">
                                      <p:cBhvr>
                                        <p:cTn dur="500" fill="hold" id="24"/>
                                        <p:tgtEl>
                                          <p:spTgt spid="14"/>
                                        </p:tgtEl>
                                        <p:attrNameLst>
                                          <p:attrName>ppt_w</p:attrName>
                                        </p:attrNameLst>
                                      </p:cBhvr>
                                      <p:tavLst>
                                        <p:tav tm="0">
                                          <p:val>
                                            <p:fltVal val="0"/>
                                          </p:val>
                                        </p:tav>
                                        <p:tav tm="100000">
                                          <p:val>
                                            <p:strVal val="#ppt_w"/>
                                          </p:val>
                                        </p:tav>
                                      </p:tavLst>
                                    </p:anim>
                                    <p:anim calcmode="lin" valueType="num">
                                      <p:cBhvr>
                                        <p:cTn dur="500" fill="hold" id="25"/>
                                        <p:tgtEl>
                                          <p:spTgt spid="14"/>
                                        </p:tgtEl>
                                        <p:attrNameLst>
                                          <p:attrName>ppt_h</p:attrName>
                                        </p:attrNameLst>
                                      </p:cBhvr>
                                      <p:tavLst>
                                        <p:tav tm="0">
                                          <p:val>
                                            <p:fltVal val="0"/>
                                          </p:val>
                                        </p:tav>
                                        <p:tav tm="100000">
                                          <p:val>
                                            <p:strVal val="#ppt_h"/>
                                          </p:val>
                                        </p:tav>
                                      </p:tavLst>
                                    </p:anim>
                                    <p:animEffect filter="fade" transition="in">
                                      <p:cBhvr>
                                        <p:cTn dur="500" id="26"/>
                                        <p:tgtEl>
                                          <p:spTgt spid="14"/>
                                        </p:tgtEl>
                                      </p:cBhvr>
                                    </p:animEffect>
                                  </p:childTnLst>
                                </p:cTn>
                              </p:par>
                              <p:par>
                                <p:cTn fill="hold" grpId="0" id="27" nodeType="withEffect" presetClass="entr" presetID="53" presetSubtype="0">
                                  <p:stCondLst>
                                    <p:cond delay="0"/>
                                  </p:stCondLst>
                                  <p:childTnLst>
                                    <p:set>
                                      <p:cBhvr>
                                        <p:cTn dur="1" fill="hold" id="28">
                                          <p:stCondLst>
                                            <p:cond delay="0"/>
                                          </p:stCondLst>
                                        </p:cTn>
                                        <p:tgtEl>
                                          <p:spTgt spid="15"/>
                                        </p:tgtEl>
                                        <p:attrNameLst>
                                          <p:attrName>style.visibility</p:attrName>
                                        </p:attrNameLst>
                                      </p:cBhvr>
                                      <p:to>
                                        <p:strVal val="visible"/>
                                      </p:to>
                                    </p:set>
                                    <p:anim calcmode="lin" valueType="num">
                                      <p:cBhvr>
                                        <p:cTn dur="500" fill="hold" id="29"/>
                                        <p:tgtEl>
                                          <p:spTgt spid="15"/>
                                        </p:tgtEl>
                                        <p:attrNameLst>
                                          <p:attrName>ppt_w</p:attrName>
                                        </p:attrNameLst>
                                      </p:cBhvr>
                                      <p:tavLst>
                                        <p:tav tm="0">
                                          <p:val>
                                            <p:fltVal val="0"/>
                                          </p:val>
                                        </p:tav>
                                        <p:tav tm="100000">
                                          <p:val>
                                            <p:strVal val="#ppt_w"/>
                                          </p:val>
                                        </p:tav>
                                      </p:tavLst>
                                    </p:anim>
                                    <p:anim calcmode="lin" valueType="num">
                                      <p:cBhvr>
                                        <p:cTn dur="500" fill="hold" id="30"/>
                                        <p:tgtEl>
                                          <p:spTgt spid="15"/>
                                        </p:tgtEl>
                                        <p:attrNameLst>
                                          <p:attrName>ppt_h</p:attrName>
                                        </p:attrNameLst>
                                      </p:cBhvr>
                                      <p:tavLst>
                                        <p:tav tm="0">
                                          <p:val>
                                            <p:fltVal val="0"/>
                                          </p:val>
                                        </p:tav>
                                        <p:tav tm="100000">
                                          <p:val>
                                            <p:strVal val="#ppt_h"/>
                                          </p:val>
                                        </p:tav>
                                      </p:tavLst>
                                    </p:anim>
                                    <p:animEffect filter="fade" transition="in">
                                      <p:cBhvr>
                                        <p:cTn dur="500" id="31"/>
                                        <p:tgtEl>
                                          <p:spTgt spid="15"/>
                                        </p:tgtEl>
                                      </p:cBhvr>
                                    </p:animEffect>
                                  </p:childTnLst>
                                </p:cTn>
                              </p:par>
                              <p:par>
                                <p:cTn fill="hold" grpId="0" id="32" nodeType="withEffect" presetClass="entr" presetID="53" presetSubtype="0">
                                  <p:stCondLst>
                                    <p:cond delay="0"/>
                                  </p:stCondLst>
                                  <p:childTnLst>
                                    <p:set>
                                      <p:cBhvr>
                                        <p:cTn dur="1" fill="hold" id="33">
                                          <p:stCondLst>
                                            <p:cond delay="0"/>
                                          </p:stCondLst>
                                        </p:cTn>
                                        <p:tgtEl>
                                          <p:spTgt spid="16"/>
                                        </p:tgtEl>
                                        <p:attrNameLst>
                                          <p:attrName>style.visibility</p:attrName>
                                        </p:attrNameLst>
                                      </p:cBhvr>
                                      <p:to>
                                        <p:strVal val="visible"/>
                                      </p:to>
                                    </p:set>
                                    <p:anim calcmode="lin" valueType="num">
                                      <p:cBhvr>
                                        <p:cTn dur="500" fill="hold" id="34"/>
                                        <p:tgtEl>
                                          <p:spTgt spid="16"/>
                                        </p:tgtEl>
                                        <p:attrNameLst>
                                          <p:attrName>ppt_w</p:attrName>
                                        </p:attrNameLst>
                                      </p:cBhvr>
                                      <p:tavLst>
                                        <p:tav tm="0">
                                          <p:val>
                                            <p:fltVal val="0"/>
                                          </p:val>
                                        </p:tav>
                                        <p:tav tm="100000">
                                          <p:val>
                                            <p:strVal val="#ppt_w"/>
                                          </p:val>
                                        </p:tav>
                                      </p:tavLst>
                                    </p:anim>
                                    <p:anim calcmode="lin" valueType="num">
                                      <p:cBhvr>
                                        <p:cTn dur="500" fill="hold" id="35"/>
                                        <p:tgtEl>
                                          <p:spTgt spid="16"/>
                                        </p:tgtEl>
                                        <p:attrNameLst>
                                          <p:attrName>ppt_h</p:attrName>
                                        </p:attrNameLst>
                                      </p:cBhvr>
                                      <p:tavLst>
                                        <p:tav tm="0">
                                          <p:val>
                                            <p:fltVal val="0"/>
                                          </p:val>
                                        </p:tav>
                                        <p:tav tm="100000">
                                          <p:val>
                                            <p:strVal val="#ppt_h"/>
                                          </p:val>
                                        </p:tav>
                                      </p:tavLst>
                                    </p:anim>
                                    <p:animEffect filter="fade" transition="in">
                                      <p:cBhvr>
                                        <p:cTn dur="500" id="36"/>
                                        <p:tgtEl>
                                          <p:spTgt spid="16"/>
                                        </p:tgtEl>
                                      </p:cBhvr>
                                    </p:animEffect>
                                  </p:childTnLst>
                                </p:cTn>
                              </p:par>
                              <p:par>
                                <p:cTn fill="hold" grpId="0" id="37" nodeType="withEffect" presetClass="entr" presetID="53" presetSubtype="0">
                                  <p:stCondLst>
                                    <p:cond delay="0"/>
                                  </p:stCondLst>
                                  <p:childTnLst>
                                    <p:set>
                                      <p:cBhvr>
                                        <p:cTn dur="1" fill="hold" id="38">
                                          <p:stCondLst>
                                            <p:cond delay="0"/>
                                          </p:stCondLst>
                                        </p:cTn>
                                        <p:tgtEl>
                                          <p:spTgt spid="17"/>
                                        </p:tgtEl>
                                        <p:attrNameLst>
                                          <p:attrName>style.visibility</p:attrName>
                                        </p:attrNameLst>
                                      </p:cBhvr>
                                      <p:to>
                                        <p:strVal val="visible"/>
                                      </p:to>
                                    </p:set>
                                    <p:anim calcmode="lin" valueType="num">
                                      <p:cBhvr>
                                        <p:cTn dur="500" fill="hold" id="39"/>
                                        <p:tgtEl>
                                          <p:spTgt spid="17"/>
                                        </p:tgtEl>
                                        <p:attrNameLst>
                                          <p:attrName>ppt_w</p:attrName>
                                        </p:attrNameLst>
                                      </p:cBhvr>
                                      <p:tavLst>
                                        <p:tav tm="0">
                                          <p:val>
                                            <p:fltVal val="0"/>
                                          </p:val>
                                        </p:tav>
                                        <p:tav tm="100000">
                                          <p:val>
                                            <p:strVal val="#ppt_w"/>
                                          </p:val>
                                        </p:tav>
                                      </p:tavLst>
                                    </p:anim>
                                    <p:anim calcmode="lin" valueType="num">
                                      <p:cBhvr>
                                        <p:cTn dur="500" fill="hold" id="40"/>
                                        <p:tgtEl>
                                          <p:spTgt spid="17"/>
                                        </p:tgtEl>
                                        <p:attrNameLst>
                                          <p:attrName>ppt_h</p:attrName>
                                        </p:attrNameLst>
                                      </p:cBhvr>
                                      <p:tavLst>
                                        <p:tav tm="0">
                                          <p:val>
                                            <p:fltVal val="0"/>
                                          </p:val>
                                        </p:tav>
                                        <p:tav tm="100000">
                                          <p:val>
                                            <p:strVal val="#ppt_h"/>
                                          </p:val>
                                        </p:tav>
                                      </p:tavLst>
                                    </p:anim>
                                    <p:animEffect filter="fade" transition="in">
                                      <p:cBhvr>
                                        <p:cTn dur="500" id="41"/>
                                        <p:tgtEl>
                                          <p:spTgt spid="17"/>
                                        </p:tgtEl>
                                      </p:cBhvr>
                                    </p:animEffect>
                                  </p:childTnLst>
                                </p:cTn>
                              </p:par>
                              <p:par>
                                <p:cTn fill="hold" grpId="0" id="42" nodeType="withEffect" presetClass="entr" presetID="53" presetSubtype="0">
                                  <p:stCondLst>
                                    <p:cond delay="0"/>
                                  </p:stCondLst>
                                  <p:childTnLst>
                                    <p:set>
                                      <p:cBhvr>
                                        <p:cTn dur="1" fill="hold" id="43">
                                          <p:stCondLst>
                                            <p:cond delay="0"/>
                                          </p:stCondLst>
                                        </p:cTn>
                                        <p:tgtEl>
                                          <p:spTgt spid="18"/>
                                        </p:tgtEl>
                                        <p:attrNameLst>
                                          <p:attrName>style.visibility</p:attrName>
                                        </p:attrNameLst>
                                      </p:cBhvr>
                                      <p:to>
                                        <p:strVal val="visible"/>
                                      </p:to>
                                    </p:set>
                                    <p:anim calcmode="lin" valueType="num">
                                      <p:cBhvr>
                                        <p:cTn dur="500" fill="hold" id="44"/>
                                        <p:tgtEl>
                                          <p:spTgt spid="18"/>
                                        </p:tgtEl>
                                        <p:attrNameLst>
                                          <p:attrName>ppt_w</p:attrName>
                                        </p:attrNameLst>
                                      </p:cBhvr>
                                      <p:tavLst>
                                        <p:tav tm="0">
                                          <p:val>
                                            <p:fltVal val="0"/>
                                          </p:val>
                                        </p:tav>
                                        <p:tav tm="100000">
                                          <p:val>
                                            <p:strVal val="#ppt_w"/>
                                          </p:val>
                                        </p:tav>
                                      </p:tavLst>
                                    </p:anim>
                                    <p:anim calcmode="lin" valueType="num">
                                      <p:cBhvr>
                                        <p:cTn dur="500" fill="hold" id="45"/>
                                        <p:tgtEl>
                                          <p:spTgt spid="18"/>
                                        </p:tgtEl>
                                        <p:attrNameLst>
                                          <p:attrName>ppt_h</p:attrName>
                                        </p:attrNameLst>
                                      </p:cBhvr>
                                      <p:tavLst>
                                        <p:tav tm="0">
                                          <p:val>
                                            <p:fltVal val="0"/>
                                          </p:val>
                                        </p:tav>
                                        <p:tav tm="100000">
                                          <p:val>
                                            <p:strVal val="#ppt_h"/>
                                          </p:val>
                                        </p:tav>
                                      </p:tavLst>
                                    </p:anim>
                                    <p:animEffect filter="fade" transition="in">
                                      <p:cBhvr>
                                        <p:cTn dur="500" id="46"/>
                                        <p:tgtEl>
                                          <p:spTgt spid="18"/>
                                        </p:tgtEl>
                                      </p:cBhvr>
                                    </p:animEffect>
                                  </p:childTnLst>
                                </p:cTn>
                              </p:par>
                              <p:par>
                                <p:cTn fill="hold" grpId="0" id="47" nodeType="withEffect" presetClass="entr" presetID="53" presetSubtype="0">
                                  <p:stCondLst>
                                    <p:cond delay="0"/>
                                  </p:stCondLst>
                                  <p:childTnLst>
                                    <p:set>
                                      <p:cBhvr>
                                        <p:cTn dur="1" fill="hold" id="48">
                                          <p:stCondLst>
                                            <p:cond delay="0"/>
                                          </p:stCondLst>
                                        </p:cTn>
                                        <p:tgtEl>
                                          <p:spTgt spid="19"/>
                                        </p:tgtEl>
                                        <p:attrNameLst>
                                          <p:attrName>style.visibility</p:attrName>
                                        </p:attrNameLst>
                                      </p:cBhvr>
                                      <p:to>
                                        <p:strVal val="visible"/>
                                      </p:to>
                                    </p:set>
                                    <p:anim calcmode="lin" valueType="num">
                                      <p:cBhvr>
                                        <p:cTn dur="500" fill="hold" id="49"/>
                                        <p:tgtEl>
                                          <p:spTgt spid="19"/>
                                        </p:tgtEl>
                                        <p:attrNameLst>
                                          <p:attrName>ppt_w</p:attrName>
                                        </p:attrNameLst>
                                      </p:cBhvr>
                                      <p:tavLst>
                                        <p:tav tm="0">
                                          <p:val>
                                            <p:fltVal val="0"/>
                                          </p:val>
                                        </p:tav>
                                        <p:tav tm="100000">
                                          <p:val>
                                            <p:strVal val="#ppt_w"/>
                                          </p:val>
                                        </p:tav>
                                      </p:tavLst>
                                    </p:anim>
                                    <p:anim calcmode="lin" valueType="num">
                                      <p:cBhvr>
                                        <p:cTn dur="500" fill="hold" id="50"/>
                                        <p:tgtEl>
                                          <p:spTgt spid="19"/>
                                        </p:tgtEl>
                                        <p:attrNameLst>
                                          <p:attrName>ppt_h</p:attrName>
                                        </p:attrNameLst>
                                      </p:cBhvr>
                                      <p:tavLst>
                                        <p:tav tm="0">
                                          <p:val>
                                            <p:fltVal val="0"/>
                                          </p:val>
                                        </p:tav>
                                        <p:tav tm="100000">
                                          <p:val>
                                            <p:strVal val="#ppt_h"/>
                                          </p:val>
                                        </p:tav>
                                      </p:tavLst>
                                    </p:anim>
                                    <p:animEffect filter="fade" transition="in">
                                      <p:cBhvr>
                                        <p:cTn dur="500" id="51"/>
                                        <p:tgtEl>
                                          <p:spTgt spid="19"/>
                                        </p:tgtEl>
                                      </p:cBhvr>
                                    </p:animEffect>
                                  </p:childTnLst>
                                </p:cTn>
                              </p:par>
                              <p:par>
                                <p:cTn fill="hold" grpId="0" id="52" nodeType="withEffect" presetClass="entr" presetID="53" presetSubtype="0">
                                  <p:stCondLst>
                                    <p:cond delay="0"/>
                                  </p:stCondLst>
                                  <p:childTnLst>
                                    <p:set>
                                      <p:cBhvr>
                                        <p:cTn dur="1" fill="hold" id="53">
                                          <p:stCondLst>
                                            <p:cond delay="0"/>
                                          </p:stCondLst>
                                        </p:cTn>
                                        <p:tgtEl>
                                          <p:spTgt spid="20"/>
                                        </p:tgtEl>
                                        <p:attrNameLst>
                                          <p:attrName>style.visibility</p:attrName>
                                        </p:attrNameLst>
                                      </p:cBhvr>
                                      <p:to>
                                        <p:strVal val="visible"/>
                                      </p:to>
                                    </p:set>
                                    <p:anim calcmode="lin" valueType="num">
                                      <p:cBhvr>
                                        <p:cTn dur="500" fill="hold" id="54"/>
                                        <p:tgtEl>
                                          <p:spTgt spid="20"/>
                                        </p:tgtEl>
                                        <p:attrNameLst>
                                          <p:attrName>ppt_w</p:attrName>
                                        </p:attrNameLst>
                                      </p:cBhvr>
                                      <p:tavLst>
                                        <p:tav tm="0">
                                          <p:val>
                                            <p:fltVal val="0"/>
                                          </p:val>
                                        </p:tav>
                                        <p:tav tm="100000">
                                          <p:val>
                                            <p:strVal val="#ppt_w"/>
                                          </p:val>
                                        </p:tav>
                                      </p:tavLst>
                                    </p:anim>
                                    <p:anim calcmode="lin" valueType="num">
                                      <p:cBhvr>
                                        <p:cTn dur="500" fill="hold" id="55"/>
                                        <p:tgtEl>
                                          <p:spTgt spid="20"/>
                                        </p:tgtEl>
                                        <p:attrNameLst>
                                          <p:attrName>ppt_h</p:attrName>
                                        </p:attrNameLst>
                                      </p:cBhvr>
                                      <p:tavLst>
                                        <p:tav tm="0">
                                          <p:val>
                                            <p:fltVal val="0"/>
                                          </p:val>
                                        </p:tav>
                                        <p:tav tm="100000">
                                          <p:val>
                                            <p:strVal val="#ppt_h"/>
                                          </p:val>
                                        </p:tav>
                                      </p:tavLst>
                                    </p:anim>
                                    <p:animEffect filter="fade" transition="in">
                                      <p:cBhvr>
                                        <p:cTn dur="500" id="56"/>
                                        <p:tgtEl>
                                          <p:spTgt spid="2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
      <p:bldP grpId="0" spid="13"/>
      <p:bldP grpId="0" spid="14"/>
      <p:bldP grpId="0" spid="15"/>
      <p:bldP grpId="0" spid="16"/>
      <p:bldP grpId="0" spid="17"/>
      <p:bldP grpId="0" spid="18"/>
      <p:bldP grpId="0" spid="19"/>
      <p:bldP grpId="0" spid="20"/>
      <p:bldP grpId="0" spid="22"/>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EEF2FE"/>
        </a:solidFill>
        <a:effectLst/>
      </p:bgPr>
    </p:bg>
    <p:spTree>
      <p:nvGrpSpPr>
        <p:cNvPr id="1" name=""/>
        <p:cNvGrpSpPr/>
        <p:nvPr/>
      </p:nvGrpSpPr>
      <p:grpSpPr>
        <a:xfrm>
          <a:off x="0" y="0"/>
          <a:ext cx="0" cy="0"/>
        </a:xfrm>
      </p:grpSpPr>
      <p:sp>
        <p:nvSpPr>
          <p:cNvPr id="5" name="矩形 4">
            <a:extLst>
              <a:ext uri="{FF2B5EF4-FFF2-40B4-BE49-F238E27FC236}">
                <a16:creationId xmlns:a16="http://schemas.microsoft.com/office/drawing/2014/main" id="{A81739BC-1EFF-4AA8-9B57-C11E112E71E5}"/>
              </a:ext>
            </a:extLst>
          </p:cNvPr>
          <p:cNvSpPr/>
          <p:nvPr/>
        </p:nvSpPr>
        <p:spPr>
          <a:xfrm>
            <a:off x="2371775" y="2379605"/>
            <a:ext cx="6678140" cy="2503248"/>
          </a:xfrm>
          <a:prstGeom prst="rect">
            <a:avLst/>
          </a:prstGeom>
          <a:noFill/>
          <a:ln w="28575">
            <a:solidFill>
              <a:srgbClr val="01ACBE"/>
            </a:solidFill>
          </a:ln>
        </p:spPr>
        <p:style>
          <a:lnRef idx="2">
            <a:schemeClr val="accent1">
              <a:shade val="50000"/>
            </a:schemeClr>
          </a:lnRef>
          <a:fillRef idx="1">
            <a:schemeClr val="accent1"/>
          </a:fillRef>
          <a:effectRef idx="0">
            <a:schemeClr val="accent1"/>
          </a:effectRef>
          <a:fontRef idx="minor">
            <a:schemeClr val="lt1"/>
          </a:fontRef>
        </p:style>
        <p:txBody>
          <a:bodyPr anchor="ctr" bIns="32511" lIns="65023" rIns="65023" rtlCol="0" tIns="32511"/>
          <a:lstStyle/>
          <a:p>
            <a:pPr algn="ctr"/>
            <a:endParaRPr altLang="en-US" lang="zh-CN"/>
          </a:p>
        </p:txBody>
      </p:sp>
      <p:sp>
        <p:nvSpPr>
          <p:cNvPr id="6" name="椭圆 5">
            <a:extLst>
              <a:ext uri="{FF2B5EF4-FFF2-40B4-BE49-F238E27FC236}">
                <a16:creationId xmlns:a16="http://schemas.microsoft.com/office/drawing/2014/main" id="{539C9005-E94C-49ED-B52D-DE7D760D69DC}"/>
              </a:ext>
            </a:extLst>
          </p:cNvPr>
          <p:cNvSpPr/>
          <p:nvPr/>
        </p:nvSpPr>
        <p:spPr>
          <a:xfrm>
            <a:off x="5204809" y="1873163"/>
            <a:ext cx="1012073" cy="1012127"/>
          </a:xfrm>
          <a:prstGeom prst="ellipse">
            <a:avLst/>
          </a:prstGeom>
          <a:solidFill>
            <a:srgbClr val="01ACB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rtlCol="0" tIns="0"/>
          <a:lstStyle/>
          <a:p>
            <a:pPr algn="ctr"/>
            <a:r>
              <a:rPr altLang="zh-CN" lang="en-US" sz="4800">
                <a:solidFill>
                  <a:schemeClr val="bg1"/>
                </a:solidFill>
                <a:latin charset="0" panose="020b0604020202020204" pitchFamily="34" typeface="Arial"/>
                <a:ea charset="-122" panose="020b0503020204020204" pitchFamily="34" typeface="微软雅黑"/>
                <a:sym charset="0" panose="020b0604020202020204" pitchFamily="34" typeface="Arial"/>
              </a:rPr>
              <a:t>03</a:t>
            </a:r>
          </a:p>
        </p:txBody>
      </p:sp>
      <p:sp>
        <p:nvSpPr>
          <p:cNvPr id="7" name="标题 19">
            <a:extLst>
              <a:ext uri="{FF2B5EF4-FFF2-40B4-BE49-F238E27FC236}">
                <a16:creationId xmlns:a16="http://schemas.microsoft.com/office/drawing/2014/main" id="{EDEA0834-7E1D-4579-96A5-AABE2632DCB5}"/>
              </a:ext>
            </a:extLst>
          </p:cNvPr>
          <p:cNvSpPr txBox="1"/>
          <p:nvPr/>
        </p:nvSpPr>
        <p:spPr>
          <a:xfrm>
            <a:off x="2371775" y="3533504"/>
            <a:ext cx="6678140" cy="707341"/>
          </a:xfrm>
          <a:prstGeom prst="rect">
            <a:avLst/>
          </a:prstGeom>
        </p:spPr>
        <p:txBody>
          <a:bodyPr/>
          <a:lstStyle>
            <a:lvl1pPr algn="ctr" defTabSz="685800" eaLnBrk="1" fontAlgn="auto" hangingPunct="1" indent="0" latinLnBrk="0" marL="0" marR="0" rtl="0">
              <a:lnSpc>
                <a:spcPct val="90000"/>
              </a:lnSpc>
              <a:spcBef>
                <a:spcPct val="0"/>
              </a:spcBef>
              <a:spcAft>
                <a:spcPct val="0"/>
              </a:spcAft>
              <a:buClrTx/>
              <a:buSzTx/>
              <a:buFontTx/>
              <a:buNone/>
              <a:defRPr altLang="en-US" b="1" kern="1200" lang="zh-CN" smtClean="0" sz="4000">
                <a:solidFill>
                  <a:srgbClr val="01ACBE"/>
                </a:solidFill>
                <a:latin charset="0" panose="020b0604020202020204" pitchFamily="34" typeface="Arial"/>
                <a:ea charset="-122" panose="020b0503020204020204" pitchFamily="34" typeface="微软雅黑"/>
                <a:cs typeface="+mn-cs"/>
              </a:defRPr>
            </a:lvl1pPr>
          </a:lstStyle>
          <a:p>
            <a:r>
              <a:rPr altLang="en-US" lang="zh-CN"/>
              <a:t>如何进行压力管理</a:t>
            </a:r>
          </a:p>
        </p:txBody>
      </p:sp>
    </p:spTree>
    <p:extLst>
      <p:ext uri="{BB962C8B-B14F-4D97-AF65-F5344CB8AC3E}">
        <p14:creationId val="3255461555"/>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21" presetSubtype="1">
                                  <p:stCondLst>
                                    <p:cond delay="0"/>
                                  </p:stCondLst>
                                  <p:childTnLst>
                                    <p:set>
                                      <p:cBhvr>
                                        <p:cTn dur="1" fill="hold" id="6">
                                          <p:stCondLst>
                                            <p:cond delay="0"/>
                                          </p:stCondLst>
                                        </p:cTn>
                                        <p:tgtEl>
                                          <p:spTgt spid="5"/>
                                        </p:tgtEl>
                                        <p:attrNameLst>
                                          <p:attrName>style.visibility</p:attrName>
                                        </p:attrNameLst>
                                      </p:cBhvr>
                                      <p:to>
                                        <p:strVal val="visible"/>
                                      </p:to>
                                    </p:set>
                                    <p:animEffect filter="wheel(1)" transition="in">
                                      <p:cBhvr>
                                        <p:cTn dur="2000" id="7"/>
                                        <p:tgtEl>
                                          <p:spTgt spid="5"/>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accel="40000" fill="hold" grpId="0" id="10" nodeType="clickEffect" presetClass="entr" presetID="2" presetSubtype="4">
                                  <p:stCondLst>
                                    <p:cond delay="0"/>
                                  </p:stCondLst>
                                  <p:childTnLst>
                                    <p:set>
                                      <p:cBhvr>
                                        <p:cTn dur="1" fill="hold" id="11">
                                          <p:stCondLst>
                                            <p:cond delay="0"/>
                                          </p:stCondLst>
                                        </p:cTn>
                                        <p:tgtEl>
                                          <p:spTgt spid="6"/>
                                        </p:tgtEl>
                                        <p:attrNameLst>
                                          <p:attrName>style.visibility</p:attrName>
                                        </p:attrNameLst>
                                      </p:cBhvr>
                                      <p:to>
                                        <p:strVal val="visible"/>
                                      </p:to>
                                    </p:set>
                                    <p:anim calcmode="lin" valueType="num">
                                      <p:cBhvr additive="base">
                                        <p:cTn dur="1500" fill="hold" id="12"/>
                                        <p:tgtEl>
                                          <p:spTgt spid="6"/>
                                        </p:tgtEl>
                                        <p:attrNameLst>
                                          <p:attrName>ppt_x</p:attrName>
                                        </p:attrNameLst>
                                      </p:cBhvr>
                                      <p:tavLst>
                                        <p:tav tm="0">
                                          <p:val>
                                            <p:strVal val="#ppt_x"/>
                                          </p:val>
                                        </p:tav>
                                        <p:tav tm="100000">
                                          <p:val>
                                            <p:strVal val="#ppt_x"/>
                                          </p:val>
                                        </p:tav>
                                      </p:tavLst>
                                    </p:anim>
                                    <p:anim calcmode="lin" valueType="num">
                                      <p:cBhvr additive="base">
                                        <p:cTn dur="1500" fill="hold" id="13"/>
                                        <p:tgtEl>
                                          <p:spTgt spid="6"/>
                                        </p:tgtEl>
                                        <p:attrNameLst>
                                          <p:attrName>ppt_y</p:attrName>
                                        </p:attrNameLst>
                                      </p:cBhvr>
                                      <p:tavLst>
                                        <p:tav tm="0">
                                          <p:val>
                                            <p:strVal val="1+#ppt_h/2"/>
                                          </p:val>
                                        </p:tav>
                                        <p:tav tm="100000">
                                          <p:val>
                                            <p:strVal val="#ppt_y"/>
                                          </p:val>
                                        </p:tav>
                                      </p:tavLst>
                                    </p:anim>
                                  </p:childTnLst>
                                </p:cTn>
                              </p:par>
                            </p:childTnLst>
                          </p:cTn>
                        </p:par>
                      </p:childTnLst>
                    </p:cTn>
                  </p:par>
                  <p:par>
                    <p:cTn fill="hold" id="14" nodeType="clickPar">
                      <p:stCondLst>
                        <p:cond delay="indefinite"/>
                      </p:stCondLst>
                      <p:childTnLst>
                        <p:par>
                          <p:cTn fill="hold" id="15" nodeType="afterGroup">
                            <p:stCondLst>
                              <p:cond delay="0"/>
                            </p:stCondLst>
                            <p:childTnLst>
                              <p:par>
                                <p:cTn fill="hold" grpId="0" id="16" nodeType="clickEffect" presetClass="entr" presetID="56" presetSubtype="0">
                                  <p:stCondLst>
                                    <p:cond delay="0"/>
                                  </p:stCondLst>
                                  <p:iterate type="lt">
                                    <p:tmPct val="10000"/>
                                  </p:iterate>
                                  <p:childTnLst>
                                    <p:set>
                                      <p:cBhvr>
                                        <p:cTn dur="1" fill="hold" id="17">
                                          <p:stCondLst>
                                            <p:cond delay="0"/>
                                          </p:stCondLst>
                                        </p:cTn>
                                        <p:tgtEl>
                                          <p:spTgt spid="7"/>
                                        </p:tgtEl>
                                        <p:attrNameLst>
                                          <p:attrName>style.visibility</p:attrName>
                                        </p:attrNameLst>
                                      </p:cBhvr>
                                      <p:to>
                                        <p:strVal val="visible"/>
                                      </p:to>
                                    </p:set>
                                    <p:anim by="(-#ppt_w*2)" calcmode="lin" valueType="num">
                                      <p:cBhvr rctx="PPT">
                                        <p:cTn autoRev="1" dur="500" fill="hold" id="18">
                                          <p:stCondLst>
                                            <p:cond delay="0"/>
                                          </p:stCondLst>
                                        </p:cTn>
                                        <p:tgtEl>
                                          <p:spTgt spid="7"/>
                                        </p:tgtEl>
                                        <p:attrNameLst>
                                          <p:attrName>ppt_w</p:attrName>
                                        </p:attrNameLst>
                                      </p:cBhvr>
                                    </p:anim>
                                    <p:anim by="(#ppt_w*0.50)" calcmode="lin" valueType="num">
                                      <p:cBhvr>
                                        <p:cTn autoRev="1" decel="50000" dur="500" fill="hold" id="19">
                                          <p:stCondLst>
                                            <p:cond delay="0"/>
                                          </p:stCondLst>
                                        </p:cTn>
                                        <p:tgtEl>
                                          <p:spTgt spid="7"/>
                                        </p:tgtEl>
                                        <p:attrNameLst>
                                          <p:attrName>ppt_x</p:attrName>
                                        </p:attrNameLst>
                                      </p:cBhvr>
                                    </p:anim>
                                    <p:anim calcmode="lin" from="(-#ppt_h/2)" to="(#ppt_y)" valueType="num">
                                      <p:cBhvr>
                                        <p:cTn dur="1000" fill="hold" id="20">
                                          <p:stCondLst>
                                            <p:cond delay="0"/>
                                          </p:stCondLst>
                                        </p:cTn>
                                        <p:tgtEl>
                                          <p:spTgt spid="7"/>
                                        </p:tgtEl>
                                        <p:attrNameLst>
                                          <p:attrName>ppt_y</p:attrName>
                                        </p:attrNameLst>
                                      </p:cBhvr>
                                    </p:anim>
                                    <p:animRot by="21600000">
                                      <p:cBhvr>
                                        <p:cTn dur="1000" fill="hold" id="21">
                                          <p:stCondLst>
                                            <p:cond delay="0"/>
                                          </p:stCondLst>
                                        </p:cTn>
                                        <p:tgtEl>
                                          <p:spTgt spid="7"/>
                                        </p:tgtEl>
                                        <p:attrNameLst>
                                          <p:attrName>r</p:attrName>
                                        </p:attrNameLst>
                                      </p:cBhvr>
                                    </p:animRo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6"/>
      <p:bldP grpId="0" spid="7"/>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5" name="图片 4"/>
          <p:cNvPicPr>
            <a:picLocks noChangeAspect="1"/>
          </p:cNvPicPr>
          <p:nvPr/>
        </p:nvPicPr>
        <p:blipFill>
          <a:blip r:embed="rId3">
            <a:extLst>
              <a:ext uri="{28A0092B-C50C-407E-A947-70E740481C1C}">
                <a14:useLocalDpi val="0"/>
              </a:ext>
            </a:extLst>
          </a:blip>
          <a:stretch>
            <a:fillRect/>
          </a:stretch>
        </p:blipFill>
        <p:spPr>
          <a:xfrm>
            <a:off x="6304894" y="1312415"/>
            <a:ext cx="2665845" cy="9312282"/>
          </a:xfrm>
          <a:prstGeom prst="rect">
            <a:avLst/>
          </a:prstGeom>
        </p:spPr>
      </p:pic>
      <p:pic>
        <p:nvPicPr>
          <p:cNvPr id="2" name="图片 1"/>
          <p:cNvPicPr>
            <a:picLocks noChangeAspect="1"/>
          </p:cNvPicPr>
          <p:nvPr/>
        </p:nvPicPr>
        <p:blipFill>
          <a:blip r:embed="rId4">
            <a:extLst>
              <a:ext uri="{28A0092B-C50C-407E-A947-70E740481C1C}">
                <a14:useLocalDpi val="0"/>
              </a:ext>
            </a:extLst>
          </a:blip>
          <a:stretch>
            <a:fillRect/>
          </a:stretch>
        </p:blipFill>
        <p:spPr>
          <a:xfrm>
            <a:off x="485652" y="1290174"/>
            <a:ext cx="2642002" cy="9332492"/>
          </a:xfrm>
          <a:prstGeom prst="rect">
            <a:avLst/>
          </a:prstGeom>
        </p:spPr>
      </p:pic>
      <p:sp>
        <p:nvSpPr>
          <p:cNvPr id="3" name="矩形 4"/>
          <p:cNvSpPr>
            <a:spLocks noChangeArrowheads="1"/>
          </p:cNvSpPr>
          <p:nvPr/>
        </p:nvSpPr>
        <p:spPr bwMode="auto">
          <a:xfrm>
            <a:off x="3175359" y="619379"/>
            <a:ext cx="6188315" cy="646176"/>
          </a:xfrm>
          <a:prstGeom prst="rect">
            <a:avLst/>
          </a:prstGeom>
          <a:noFill/>
          <a:ln w="9525">
            <a:noFill/>
            <a:miter lim="800000"/>
          </a:ln>
        </p:spPr>
        <p:txBody>
          <a:bodyPr wrap="square">
            <a:spAutoFit/>
          </a:bodyPr>
          <a:lstStyle/>
          <a:p>
            <a:pPr algn="dist" fontAlgn="auto">
              <a:lnSpc>
                <a:spcPct val="130000"/>
              </a:lnSpc>
              <a:spcBef>
                <a:spcPts val="200"/>
              </a:spcBef>
              <a:spcAft>
                <a:spcPts val="60"/>
              </a:spcAft>
              <a:defRPr/>
            </a:pPr>
            <a:r>
              <a:rPr altLang="en-US" lang="zh-CN" sz="1400">
                <a:latin charset="-122" panose="020b0503020204020204" pitchFamily="34" typeface="微软雅黑"/>
                <a:ea charset="-122" panose="020b0503020204020204" pitchFamily="34" typeface="微软雅黑"/>
              </a:rPr>
              <a:t>另外，可以通过以下的一个小测试来诊断自我的压力状况。过去一个月内有否出现以下情况？计分方法：从未发生0分，间或发生1分， 经常发生2分。</a:t>
            </a:r>
          </a:p>
        </p:txBody>
      </p:sp>
      <p:sp>
        <p:nvSpPr>
          <p:cNvPr id="4" name="矩形 4"/>
          <p:cNvSpPr>
            <a:spLocks noChangeArrowheads="1"/>
          </p:cNvSpPr>
          <p:nvPr/>
        </p:nvSpPr>
        <p:spPr bwMode="auto">
          <a:xfrm>
            <a:off x="3281206" y="3539066"/>
            <a:ext cx="2338481" cy="2468880"/>
          </a:xfrm>
          <a:prstGeom prst="rect">
            <a:avLst/>
          </a:prstGeom>
          <a:noFill/>
          <a:ln w="9525">
            <a:noFill/>
            <a:miter lim="800000"/>
          </a:ln>
        </p:spPr>
        <p:txBody>
          <a:bodyPr wrap="square">
            <a:spAutoFit/>
          </a:bodyPr>
          <a:lstStyle/>
          <a:p>
            <a:pPr fontAlgn="auto" indent="-228600" marL="228600">
              <a:lnSpc>
                <a:spcPct val="130000"/>
              </a:lnSpc>
              <a:spcBef>
                <a:spcPct val="0"/>
              </a:spcBef>
              <a:spcAft>
                <a:spcPct val="0"/>
              </a:spcAft>
              <a:buClr>
                <a:srgbClr val="01ACBE"/>
              </a:buClr>
              <a:buFont typeface="+mj-lt"/>
              <a:buAutoNum type="alphaUcPeriod"/>
              <a:defRPr/>
            </a:pPr>
            <a:r>
              <a:rPr altLang="en-US" lang="zh-CN" sz="1000">
                <a:latin charset="-122" panose="020b0502040204020203" pitchFamily="34" typeface="微软雅黑 Light"/>
                <a:ea charset="-122" panose="020b0502040204020203" pitchFamily="34" typeface="微软雅黑 Light"/>
              </a:rPr>
              <a:t>觉得手上工作太多，无法应付。</a:t>
            </a:r>
          </a:p>
          <a:p>
            <a:pPr fontAlgn="auto" indent="-228600" marL="228600">
              <a:lnSpc>
                <a:spcPct val="130000"/>
              </a:lnSpc>
              <a:spcBef>
                <a:spcPct val="0"/>
              </a:spcBef>
              <a:spcAft>
                <a:spcPct val="0"/>
              </a:spcAft>
              <a:buClr>
                <a:srgbClr val="01ACBE"/>
              </a:buClr>
              <a:buFont typeface="+mj-lt"/>
              <a:buAutoNum type="alphaUcPeriod"/>
              <a:defRPr/>
            </a:pPr>
            <a:r>
              <a:rPr altLang="en-US" lang="zh-CN" sz="1000">
                <a:latin charset="-122" panose="020b0502040204020203" pitchFamily="34" typeface="微软雅黑 Light"/>
                <a:ea charset="-122" panose="020b0502040204020203" pitchFamily="34" typeface="微软雅黑 Light"/>
              </a:rPr>
              <a:t>觉得时间不够，所以要分秒必争。 例如过马路时冲灯， 走路和说话的节奏很快速。</a:t>
            </a:r>
          </a:p>
          <a:p>
            <a:pPr fontAlgn="auto" indent="-228600" marL="228600">
              <a:lnSpc>
                <a:spcPct val="130000"/>
              </a:lnSpc>
              <a:spcBef>
                <a:spcPct val="0"/>
              </a:spcBef>
              <a:spcAft>
                <a:spcPct val="0"/>
              </a:spcAft>
              <a:buClr>
                <a:srgbClr val="01ACBE"/>
              </a:buClr>
              <a:buFont typeface="+mj-lt"/>
              <a:buAutoNum type="alphaUcPeriod"/>
              <a:defRPr/>
            </a:pPr>
            <a:r>
              <a:rPr altLang="en-US" lang="zh-CN" sz="1000">
                <a:latin charset="-122" panose="020b0502040204020203" pitchFamily="34" typeface="微软雅黑 Light"/>
                <a:ea charset="-122" panose="020b0502040204020203" pitchFamily="34" typeface="微软雅黑 Light"/>
              </a:rPr>
              <a:t>觉得没有时间消遣， 终日记挂着工作。</a:t>
            </a:r>
          </a:p>
          <a:p>
            <a:pPr fontAlgn="auto" indent="-228600" marL="228600">
              <a:lnSpc>
                <a:spcPct val="130000"/>
              </a:lnSpc>
              <a:spcBef>
                <a:spcPct val="0"/>
              </a:spcBef>
              <a:spcAft>
                <a:spcPct val="0"/>
              </a:spcAft>
              <a:buClr>
                <a:srgbClr val="01ACBE"/>
              </a:buClr>
              <a:buFont typeface="+mj-lt"/>
              <a:buAutoNum type="alphaUcPeriod"/>
              <a:defRPr/>
            </a:pPr>
            <a:r>
              <a:rPr altLang="en-US" lang="zh-CN" sz="1000">
                <a:latin charset="-122" panose="020b0502040204020203" pitchFamily="34" typeface="微软雅黑 Light"/>
                <a:ea charset="-122" panose="020b0502040204020203" pitchFamily="34" typeface="微软雅黑 Light"/>
              </a:rPr>
              <a:t>遇到挫败时很易会发脾气 。</a:t>
            </a:r>
          </a:p>
          <a:p>
            <a:pPr fontAlgn="auto" indent="-228600" marL="228600">
              <a:lnSpc>
                <a:spcPct val="130000"/>
              </a:lnSpc>
              <a:spcBef>
                <a:spcPct val="0"/>
              </a:spcBef>
              <a:spcAft>
                <a:spcPct val="0"/>
              </a:spcAft>
              <a:buClr>
                <a:srgbClr val="01ACBE"/>
              </a:buClr>
              <a:buFont typeface="+mj-lt"/>
              <a:buAutoNum type="alphaUcPeriod"/>
              <a:defRPr/>
            </a:pPr>
            <a:r>
              <a:rPr altLang="en-US" lang="zh-CN" sz="1000">
                <a:latin charset="-122" panose="020b0502040204020203" pitchFamily="34" typeface="微软雅黑 Light"/>
                <a:ea charset="-122" panose="020b0502040204020203" pitchFamily="34" typeface="微软雅黑 Light"/>
              </a:rPr>
              <a:t>担心别人对自己工作表现的评价。</a:t>
            </a:r>
          </a:p>
          <a:p>
            <a:pPr fontAlgn="auto" indent="-228600" marL="228600">
              <a:lnSpc>
                <a:spcPct val="130000"/>
              </a:lnSpc>
              <a:spcBef>
                <a:spcPct val="0"/>
              </a:spcBef>
              <a:spcAft>
                <a:spcPct val="0"/>
              </a:spcAft>
              <a:buClr>
                <a:srgbClr val="01ACBE"/>
              </a:buClr>
              <a:buFont typeface="+mj-lt"/>
              <a:buAutoNum type="alphaUcPeriod"/>
              <a:defRPr/>
            </a:pPr>
            <a:r>
              <a:rPr altLang="en-US" lang="zh-CN" sz="1000">
                <a:latin charset="-122" panose="020b0502040204020203" pitchFamily="34" typeface="微软雅黑 Light"/>
                <a:ea charset="-122" panose="020b0502040204020203" pitchFamily="34" typeface="微软雅黑 Light"/>
              </a:rPr>
              <a:t>觉得上司和家人都不欣赏自己。</a:t>
            </a:r>
          </a:p>
          <a:p>
            <a:pPr fontAlgn="auto" indent="-228600" marL="228600">
              <a:lnSpc>
                <a:spcPct val="130000"/>
              </a:lnSpc>
              <a:spcBef>
                <a:spcPct val="0"/>
              </a:spcBef>
              <a:spcAft>
                <a:spcPct val="0"/>
              </a:spcAft>
              <a:buClr>
                <a:srgbClr val="01ACBE"/>
              </a:buClr>
              <a:buFont typeface="+mj-lt"/>
              <a:buAutoNum type="alphaUcPeriod"/>
              <a:defRPr/>
            </a:pPr>
            <a:r>
              <a:rPr altLang="en-US" lang="zh-CN" sz="1000">
                <a:latin charset="-122" panose="020b0502040204020203" pitchFamily="34" typeface="微软雅黑 Light"/>
                <a:ea charset="-122" panose="020b0502040204020203" pitchFamily="34" typeface="微软雅黑 Light"/>
              </a:rPr>
              <a:t>担心自己的经济状况。</a:t>
            </a:r>
          </a:p>
          <a:p>
            <a:pPr fontAlgn="auto" indent="-228600" marL="228600">
              <a:lnSpc>
                <a:spcPct val="130000"/>
              </a:lnSpc>
              <a:spcBef>
                <a:spcPct val="0"/>
              </a:spcBef>
              <a:spcAft>
                <a:spcPct val="0"/>
              </a:spcAft>
              <a:buClr>
                <a:srgbClr val="01ACBE"/>
              </a:buClr>
              <a:buFont typeface="+mj-lt"/>
              <a:buAutoNum type="alphaUcPeriod"/>
              <a:defRPr/>
            </a:pPr>
            <a:r>
              <a:rPr altLang="en-US" lang="zh-CN" sz="1000">
                <a:latin charset="-122" panose="020b0502040204020203" pitchFamily="34" typeface="微软雅黑 Light"/>
                <a:ea charset="-122" panose="020b0502040204020203" pitchFamily="34" typeface="微软雅黑 Light"/>
              </a:rPr>
              <a:t>有头痛/ 胃痛/ 背痛的毛病，难于治愈。</a:t>
            </a:r>
          </a:p>
        </p:txBody>
      </p:sp>
      <p:sp>
        <p:nvSpPr>
          <p:cNvPr id="30" name="Shape 318"/>
          <p:cNvSpPr/>
          <p:nvPr/>
        </p:nvSpPr>
        <p:spPr>
          <a:xfrm>
            <a:off x="3281206" y="2261179"/>
            <a:ext cx="2174870" cy="874394"/>
          </a:xfrm>
          <a:prstGeom prst="rect">
            <a:avLst/>
          </a:prstGeom>
          <a:ln w="12700">
            <a:miter lim="400000"/>
          </a:ln>
          <a:extLst>
            <a:ext uri="{C572A759-6A51-4108-AA02-DFA0A04FC94B}">
              <ma14:wrappingTextBoxFlag xmlns:ma14="http://schemas.microsoft.com/office/mac/drawingml/2011/main" val="1"/>
            </a:ext>
          </a:extLst>
        </p:spPr>
        <p:txBody>
          <a:bodyPr bIns="71437" lIns="71437" rIns="71437" tIns="71437">
            <a:spAutoFit/>
          </a:bodyPr>
          <a:lstStyle>
            <a:lvl1pPr>
              <a:lnSpc>
                <a:spcPct val="100000"/>
              </a:lnSpc>
              <a:defRPr b="1" spc="-48" sz="2400">
                <a:solidFill>
                  <a:srgbClr val="FFFFFF"/>
                </a:solidFill>
              </a:defRPr>
            </a:lvl1pPr>
          </a:lstStyle>
          <a:p>
            <a:r>
              <a:rPr altLang="en-US" lang="zh-CN">
                <a:solidFill>
                  <a:schemeClr val="tx1"/>
                </a:solidFill>
                <a:latin charset="-122" panose="020b0503020204020204" pitchFamily="34" typeface="微软雅黑"/>
                <a:ea charset="-122" panose="020b0503020204020204" pitchFamily="34" typeface="微软雅黑"/>
              </a:rPr>
              <a:t>压力诊断→诊断压力状况</a:t>
            </a:r>
          </a:p>
        </p:txBody>
      </p:sp>
      <p:sp>
        <p:nvSpPr>
          <p:cNvPr id="31" name="Shape 320"/>
          <p:cNvSpPr/>
          <p:nvPr/>
        </p:nvSpPr>
        <p:spPr>
          <a:xfrm>
            <a:off x="3532306" y="3409064"/>
            <a:ext cx="631114" cy="50892"/>
          </a:xfrm>
          <a:prstGeom prst="rect">
            <a:avLst/>
          </a:prstGeom>
          <a:solidFill>
            <a:srgbClr val="01ACBE"/>
          </a:solidFill>
          <a:ln w="12700">
            <a:miter lim="400000"/>
          </a:ln>
        </p:spPr>
        <p:txBody>
          <a:bodyPr anchor="ctr" bIns="71437" lIns="71437" rIns="71437" tIns="71437"/>
          <a:lstStyle/>
          <a:p>
            <a:pPr algn="ctr">
              <a:lnSpc>
                <a:spcPct val="100000"/>
              </a:lnSpc>
              <a:defRPr spc="0" sz="3200">
                <a:solidFill>
                  <a:srgbClr val="FFFFFF"/>
                </a:solidFill>
                <a:latin typeface="Helvetica Light"/>
                <a:ea typeface="Helvetica Light"/>
                <a:cs typeface="Helvetica Light"/>
                <a:sym typeface="Helvetica Light"/>
              </a:defRPr>
            </a:pPr>
            <a:endParaRPr sz="2000"/>
          </a:p>
        </p:txBody>
      </p:sp>
      <p:sp>
        <p:nvSpPr>
          <p:cNvPr id="34" name="Shape 320"/>
          <p:cNvSpPr/>
          <p:nvPr/>
        </p:nvSpPr>
        <p:spPr>
          <a:xfrm>
            <a:off x="9363675" y="3409064"/>
            <a:ext cx="631114" cy="50892"/>
          </a:xfrm>
          <a:prstGeom prst="rect">
            <a:avLst/>
          </a:prstGeom>
          <a:solidFill>
            <a:srgbClr val="01ACBE"/>
          </a:solidFill>
          <a:ln w="12700">
            <a:miter lim="400000"/>
          </a:ln>
        </p:spPr>
        <p:txBody>
          <a:bodyPr anchor="ctr" bIns="71437" lIns="71437" rIns="71437" tIns="71437"/>
          <a:lstStyle/>
          <a:p>
            <a:pPr algn="ctr">
              <a:lnSpc>
                <a:spcPct val="100000"/>
              </a:lnSpc>
              <a:defRPr spc="0" sz="3200">
                <a:solidFill>
                  <a:srgbClr val="FFFFFF"/>
                </a:solidFill>
                <a:latin typeface="Helvetica Light"/>
                <a:ea typeface="Helvetica Light"/>
                <a:cs typeface="Helvetica Light"/>
                <a:sym typeface="Helvetica Light"/>
              </a:defRPr>
            </a:pPr>
            <a:endParaRPr sz="2000"/>
          </a:p>
        </p:txBody>
      </p:sp>
      <p:sp>
        <p:nvSpPr>
          <p:cNvPr id="36" name="矩形 4"/>
          <p:cNvSpPr>
            <a:spLocks noChangeArrowheads="1"/>
          </p:cNvSpPr>
          <p:nvPr/>
        </p:nvSpPr>
        <p:spPr bwMode="auto">
          <a:xfrm>
            <a:off x="9119436" y="3539065"/>
            <a:ext cx="2508320" cy="2270760"/>
          </a:xfrm>
          <a:prstGeom prst="rect">
            <a:avLst/>
          </a:prstGeom>
          <a:noFill/>
          <a:ln w="9525">
            <a:noFill/>
            <a:miter lim="800000"/>
          </a:ln>
        </p:spPr>
        <p:txBody>
          <a:bodyPr wrap="square">
            <a:spAutoFit/>
          </a:bodyPr>
          <a:lstStyle/>
          <a:p>
            <a:pPr fontAlgn="auto" indent="-228600" marL="228600">
              <a:lnSpc>
                <a:spcPct val="130000"/>
              </a:lnSpc>
              <a:spcBef>
                <a:spcPct val="0"/>
              </a:spcBef>
              <a:spcAft>
                <a:spcPct val="0"/>
              </a:spcAft>
              <a:buClr>
                <a:srgbClr val="01ACBE"/>
              </a:buClr>
              <a:buFont typeface="+mj-lt"/>
              <a:buAutoNum type="alphaUcPeriod"/>
              <a:defRPr/>
            </a:pPr>
            <a:r>
              <a:rPr altLang="en-US" lang="zh-CN" sz="1000">
                <a:latin charset="-122" panose="020b0502040204020203" pitchFamily="34" typeface="微软雅黑 Light"/>
                <a:ea charset="-122" panose="020b0502040204020203" pitchFamily="34" typeface="微软雅黑 Light"/>
              </a:rPr>
              <a:t>要借烟酒、药物、零食等抑制不安的情绪。 </a:t>
            </a:r>
          </a:p>
          <a:p>
            <a:pPr fontAlgn="auto" indent="-228600" marL="228600">
              <a:lnSpc>
                <a:spcPct val="130000"/>
              </a:lnSpc>
              <a:spcBef>
                <a:spcPct val="0"/>
              </a:spcBef>
              <a:spcAft>
                <a:spcPct val="0"/>
              </a:spcAft>
              <a:buClr>
                <a:srgbClr val="01ACBE"/>
              </a:buClr>
              <a:buFont typeface="+mj-lt"/>
              <a:buAutoNum type="alphaUcPeriod"/>
              <a:defRPr/>
            </a:pPr>
            <a:r>
              <a:rPr altLang="en-US" lang="zh-CN" sz="1000">
                <a:latin charset="-122" panose="020b0502040204020203" pitchFamily="34" typeface="微软雅黑 Light"/>
                <a:ea charset="-122" panose="020b0502040204020203" pitchFamily="34" typeface="微软雅黑 Light"/>
              </a:rPr>
              <a:t>需要借助安眠药去协助入睡。</a:t>
            </a:r>
          </a:p>
          <a:p>
            <a:pPr fontAlgn="auto" indent="-228600" marL="228600">
              <a:lnSpc>
                <a:spcPct val="130000"/>
              </a:lnSpc>
              <a:spcBef>
                <a:spcPct val="0"/>
              </a:spcBef>
              <a:spcAft>
                <a:spcPct val="0"/>
              </a:spcAft>
              <a:buClr>
                <a:srgbClr val="01ACBE"/>
              </a:buClr>
              <a:buFont typeface="+mj-lt"/>
              <a:buAutoNum type="alphaUcPeriod"/>
              <a:defRPr/>
            </a:pPr>
            <a:r>
              <a:rPr altLang="en-US" lang="zh-CN" sz="1000">
                <a:latin charset="-122" panose="020b0502040204020203" pitchFamily="34" typeface="微软雅黑 Light"/>
                <a:ea charset="-122" panose="020b0502040204020203" pitchFamily="34" typeface="微软雅黑 Light"/>
              </a:rPr>
              <a:t>与家人/ 朋友/ 同事的相处令你发脾气。 </a:t>
            </a:r>
          </a:p>
          <a:p>
            <a:pPr fontAlgn="auto" indent="-228600" marL="228600">
              <a:lnSpc>
                <a:spcPct val="130000"/>
              </a:lnSpc>
              <a:spcBef>
                <a:spcPct val="0"/>
              </a:spcBef>
              <a:spcAft>
                <a:spcPct val="0"/>
              </a:spcAft>
              <a:buClr>
                <a:srgbClr val="01ACBE"/>
              </a:buClr>
              <a:buFont typeface="+mj-lt"/>
              <a:buAutoNum type="alphaUcPeriod"/>
              <a:defRPr/>
            </a:pPr>
            <a:r>
              <a:rPr altLang="en-US" lang="zh-CN" sz="1000">
                <a:latin charset="-122" panose="020b0502040204020203" pitchFamily="34" typeface="微软雅黑 Light"/>
                <a:ea charset="-122" panose="020b0502040204020203" pitchFamily="34" typeface="微软雅黑 Light"/>
              </a:rPr>
              <a:t>与人倾谈时，打断对方的话题。</a:t>
            </a:r>
          </a:p>
          <a:p>
            <a:pPr fontAlgn="auto" indent="-228600" marL="228600">
              <a:lnSpc>
                <a:spcPct val="130000"/>
              </a:lnSpc>
              <a:spcBef>
                <a:spcPct val="0"/>
              </a:spcBef>
              <a:spcAft>
                <a:spcPct val="0"/>
              </a:spcAft>
              <a:buClr>
                <a:srgbClr val="01ACBE"/>
              </a:buClr>
              <a:buFont typeface="+mj-lt"/>
              <a:buAutoNum type="alphaUcPeriod"/>
              <a:defRPr/>
            </a:pPr>
            <a:r>
              <a:rPr altLang="en-US" lang="zh-CN" sz="1000">
                <a:latin charset="-122" panose="020b0502040204020203" pitchFamily="34" typeface="微软雅黑 Light"/>
                <a:ea charset="-122" panose="020b0502040204020203" pitchFamily="34" typeface="微软雅黑 Light"/>
              </a:rPr>
              <a:t>上床后觉得思潮起伏，还很多事情牵挂。 </a:t>
            </a:r>
          </a:p>
          <a:p>
            <a:pPr fontAlgn="auto" indent="-228600" marL="228600">
              <a:lnSpc>
                <a:spcPct val="130000"/>
              </a:lnSpc>
              <a:spcBef>
                <a:spcPct val="0"/>
              </a:spcBef>
              <a:spcAft>
                <a:spcPct val="0"/>
              </a:spcAft>
              <a:buClr>
                <a:srgbClr val="01ACBE"/>
              </a:buClr>
              <a:buFont typeface="+mj-lt"/>
              <a:buAutoNum type="alphaUcPeriod"/>
              <a:defRPr/>
            </a:pPr>
            <a:r>
              <a:rPr altLang="en-US" lang="zh-CN" sz="1000">
                <a:latin charset="-122" panose="020b0502040204020203" pitchFamily="34" typeface="微软雅黑 Light"/>
                <a:ea charset="-122" panose="020b0502040204020203" pitchFamily="34" typeface="微软雅黑 Light"/>
              </a:rPr>
              <a:t>太多工作，不能每件事做到尽善尽美。 </a:t>
            </a:r>
          </a:p>
          <a:p>
            <a:pPr fontAlgn="auto" indent="-228600" marL="228600">
              <a:lnSpc>
                <a:spcPct val="130000"/>
              </a:lnSpc>
              <a:spcBef>
                <a:spcPct val="0"/>
              </a:spcBef>
              <a:spcAft>
                <a:spcPct val="0"/>
              </a:spcAft>
              <a:buClr>
                <a:srgbClr val="01ACBE"/>
              </a:buClr>
              <a:buFont typeface="+mj-lt"/>
              <a:buAutoNum type="alphaUcPeriod"/>
              <a:defRPr/>
            </a:pPr>
            <a:r>
              <a:rPr altLang="en-US" lang="zh-CN" sz="1000">
                <a:latin charset="-122" panose="020b0502040204020203" pitchFamily="34" typeface="微软雅黑 Light"/>
                <a:ea charset="-122" panose="020b0502040204020203" pitchFamily="34" typeface="微软雅黑 Light"/>
              </a:rPr>
              <a:t>当空闲时轻松一下也会觉得内咎。</a:t>
            </a:r>
          </a:p>
          <a:p>
            <a:pPr fontAlgn="auto" indent="-228600" marL="228600">
              <a:lnSpc>
                <a:spcPct val="130000"/>
              </a:lnSpc>
              <a:spcBef>
                <a:spcPct val="0"/>
              </a:spcBef>
              <a:spcAft>
                <a:spcPct val="0"/>
              </a:spcAft>
              <a:buClr>
                <a:srgbClr val="01ACBE"/>
              </a:buClr>
              <a:buFont typeface="+mj-lt"/>
              <a:buAutoNum type="alphaUcPeriod"/>
              <a:defRPr/>
            </a:pPr>
            <a:r>
              <a:rPr altLang="en-US" lang="zh-CN" sz="1000">
                <a:latin charset="-122" panose="020b0502040204020203" pitchFamily="34" typeface="微软雅黑 Light"/>
                <a:ea charset="-122" panose="020b0502040204020203" pitchFamily="34" typeface="微软雅黑 Light"/>
              </a:rPr>
              <a:t>做事急躁，任性而事后感到内咎。</a:t>
            </a:r>
          </a:p>
          <a:p>
            <a:pPr fontAlgn="auto" indent="-228600" marL="228600">
              <a:lnSpc>
                <a:spcPct val="130000"/>
              </a:lnSpc>
              <a:spcBef>
                <a:spcPct val="0"/>
              </a:spcBef>
              <a:spcAft>
                <a:spcPct val="0"/>
              </a:spcAft>
              <a:buClr>
                <a:srgbClr val="01ACBE"/>
              </a:buClr>
              <a:buFont typeface="+mj-lt"/>
              <a:buAutoNum type="alphaUcPeriod"/>
              <a:defRPr/>
            </a:pPr>
            <a:r>
              <a:rPr altLang="en-US" lang="zh-CN" sz="1000">
                <a:latin charset="-122" panose="020b0502040204020203" pitchFamily="34" typeface="微软雅黑 Light"/>
                <a:ea charset="-122" panose="020b0502040204020203" pitchFamily="34" typeface="微软雅黑 Light"/>
              </a:rPr>
              <a:t>觉得自己不应该享乐。</a:t>
            </a:r>
          </a:p>
        </p:txBody>
      </p:sp>
      <p:sp>
        <p:nvSpPr>
          <p:cNvPr id="37" name="Shape 318"/>
          <p:cNvSpPr/>
          <p:nvPr/>
        </p:nvSpPr>
        <p:spPr>
          <a:xfrm>
            <a:off x="9119438" y="2190786"/>
            <a:ext cx="2174870" cy="874394"/>
          </a:xfrm>
          <a:prstGeom prst="rect">
            <a:avLst/>
          </a:prstGeom>
          <a:ln w="12700">
            <a:miter lim="400000"/>
          </a:ln>
          <a:extLst>
            <a:ext uri="{C572A759-6A51-4108-AA02-DFA0A04FC94B}">
              <ma14:wrappingTextBoxFlag xmlns:ma14="http://schemas.microsoft.com/office/mac/drawingml/2011/main" val="1"/>
            </a:ext>
          </a:extLst>
        </p:spPr>
        <p:txBody>
          <a:bodyPr bIns="71437" lIns="71437" rIns="71437" tIns="71437">
            <a:spAutoFit/>
          </a:bodyPr>
          <a:lstStyle>
            <a:lvl1pPr>
              <a:lnSpc>
                <a:spcPct val="100000"/>
              </a:lnSpc>
              <a:defRPr b="1" spc="-48" sz="2400">
                <a:solidFill>
                  <a:srgbClr val="FFFFFF"/>
                </a:solidFill>
              </a:defRPr>
            </a:lvl1pPr>
          </a:lstStyle>
          <a:p>
            <a:r>
              <a:rPr altLang="en-US" lang="zh-CN">
                <a:solidFill>
                  <a:schemeClr val="tx1"/>
                </a:solidFill>
                <a:latin charset="-122" panose="020b0503020204020204" pitchFamily="34" typeface="微软雅黑"/>
                <a:ea charset="-122" panose="020b0503020204020204" pitchFamily="34" typeface="微软雅黑"/>
              </a:rPr>
              <a:t>压力诊断→诊断压力状况</a:t>
            </a:r>
          </a:p>
        </p:txBody>
      </p:sp>
    </p:spTree>
    <p:extLst>
      <p:ext uri="{BB962C8B-B14F-4D97-AF65-F5344CB8AC3E}">
        <p14:creationId val="2162694102"/>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16" presetSubtype="21">
                                  <p:stCondLst>
                                    <p:cond delay="0"/>
                                  </p:stCondLst>
                                  <p:childTnLst>
                                    <p:set>
                                      <p:cBhvr>
                                        <p:cTn dur="1" fill="hold" id="6">
                                          <p:stCondLst>
                                            <p:cond delay="0"/>
                                          </p:stCondLst>
                                        </p:cTn>
                                        <p:tgtEl>
                                          <p:spTgt spid="3"/>
                                        </p:tgtEl>
                                        <p:attrNameLst>
                                          <p:attrName>style.visibility</p:attrName>
                                        </p:attrNameLst>
                                      </p:cBhvr>
                                      <p:to>
                                        <p:strVal val="visible"/>
                                      </p:to>
                                    </p:set>
                                    <p:animEffect filter="barn(inVertical)" transition="in">
                                      <p:cBhvr>
                                        <p:cTn dur="500" id="7"/>
                                        <p:tgtEl>
                                          <p:spTgt spid="3"/>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id="10" nodeType="clickEffect" presetClass="entr" presetID="42" presetSubtype="0">
                                  <p:stCondLst>
                                    <p:cond delay="0"/>
                                  </p:stCondLst>
                                  <p:childTnLst>
                                    <p:set>
                                      <p:cBhvr>
                                        <p:cTn dur="1" fill="hold" id="11">
                                          <p:stCondLst>
                                            <p:cond delay="0"/>
                                          </p:stCondLst>
                                        </p:cTn>
                                        <p:tgtEl>
                                          <p:spTgt spid="2"/>
                                        </p:tgtEl>
                                        <p:attrNameLst>
                                          <p:attrName>style.visibility</p:attrName>
                                        </p:attrNameLst>
                                      </p:cBhvr>
                                      <p:to>
                                        <p:strVal val="visible"/>
                                      </p:to>
                                    </p:set>
                                    <p:animEffect filter="fade" transition="in">
                                      <p:cBhvr>
                                        <p:cTn dur="1000" id="12"/>
                                        <p:tgtEl>
                                          <p:spTgt spid="2"/>
                                        </p:tgtEl>
                                      </p:cBhvr>
                                    </p:animEffect>
                                    <p:anim calcmode="lin" valueType="num">
                                      <p:cBhvr>
                                        <p:cTn dur="1000" fill="hold" id="13"/>
                                        <p:tgtEl>
                                          <p:spTgt spid="2"/>
                                        </p:tgtEl>
                                        <p:attrNameLst>
                                          <p:attrName>ppt_x</p:attrName>
                                        </p:attrNameLst>
                                      </p:cBhvr>
                                      <p:tavLst>
                                        <p:tav tm="0">
                                          <p:val>
                                            <p:strVal val="#ppt_x"/>
                                          </p:val>
                                        </p:tav>
                                        <p:tav tm="100000">
                                          <p:val>
                                            <p:strVal val="#ppt_x"/>
                                          </p:val>
                                        </p:tav>
                                      </p:tavLst>
                                    </p:anim>
                                    <p:anim calcmode="lin" valueType="num">
                                      <p:cBhvr>
                                        <p:cTn dur="1000" fill="hold" id="14"/>
                                        <p:tgtEl>
                                          <p:spTgt spid="2"/>
                                        </p:tgtEl>
                                        <p:attrNameLst>
                                          <p:attrName>ppt_y</p:attrName>
                                        </p:attrNameLst>
                                      </p:cBhvr>
                                      <p:tavLst>
                                        <p:tav tm="0">
                                          <p:val>
                                            <p:strVal val="#ppt_y+.1"/>
                                          </p:val>
                                        </p:tav>
                                        <p:tav tm="100000">
                                          <p:val>
                                            <p:strVal val="#ppt_y"/>
                                          </p:val>
                                        </p:tav>
                                      </p:tavLst>
                                    </p:anim>
                                  </p:childTnLst>
                                </p:cTn>
                              </p:par>
                            </p:childTnLst>
                          </p:cTn>
                        </p:par>
                      </p:childTnLst>
                    </p:cTn>
                  </p:par>
                  <p:par>
                    <p:cTn fill="hold" id="15" nodeType="clickPar">
                      <p:stCondLst>
                        <p:cond delay="indefinite"/>
                      </p:stCondLst>
                      <p:childTnLst>
                        <p:par>
                          <p:cTn fill="hold" id="16" nodeType="afterGroup">
                            <p:stCondLst>
                              <p:cond delay="0"/>
                            </p:stCondLst>
                            <p:childTnLst>
                              <p:par>
                                <p:cTn fill="hold" id="17" nodeType="clickEffect" presetClass="entr" presetID="42" presetSubtype="0">
                                  <p:stCondLst>
                                    <p:cond delay="0"/>
                                  </p:stCondLst>
                                  <p:childTnLst>
                                    <p:set>
                                      <p:cBhvr>
                                        <p:cTn dur="1" fill="hold" id="18">
                                          <p:stCondLst>
                                            <p:cond delay="0"/>
                                          </p:stCondLst>
                                        </p:cTn>
                                        <p:tgtEl>
                                          <p:spTgt spid="5"/>
                                        </p:tgtEl>
                                        <p:attrNameLst>
                                          <p:attrName>style.visibility</p:attrName>
                                        </p:attrNameLst>
                                      </p:cBhvr>
                                      <p:to>
                                        <p:strVal val="visible"/>
                                      </p:to>
                                    </p:set>
                                    <p:animEffect filter="fade" transition="in">
                                      <p:cBhvr>
                                        <p:cTn dur="1000" id="19"/>
                                        <p:tgtEl>
                                          <p:spTgt spid="5"/>
                                        </p:tgtEl>
                                      </p:cBhvr>
                                    </p:animEffect>
                                    <p:anim calcmode="lin" valueType="num">
                                      <p:cBhvr>
                                        <p:cTn dur="1000" fill="hold" id="20"/>
                                        <p:tgtEl>
                                          <p:spTgt spid="5"/>
                                        </p:tgtEl>
                                        <p:attrNameLst>
                                          <p:attrName>ppt_x</p:attrName>
                                        </p:attrNameLst>
                                      </p:cBhvr>
                                      <p:tavLst>
                                        <p:tav tm="0">
                                          <p:val>
                                            <p:strVal val="#ppt_x"/>
                                          </p:val>
                                        </p:tav>
                                        <p:tav tm="100000">
                                          <p:val>
                                            <p:strVal val="#ppt_x"/>
                                          </p:val>
                                        </p:tav>
                                      </p:tavLst>
                                    </p:anim>
                                    <p:anim calcmode="lin" valueType="num">
                                      <p:cBhvr>
                                        <p:cTn dur="1000" fill="hold" id="21"/>
                                        <p:tgtEl>
                                          <p:spTgt spid="5"/>
                                        </p:tgtEl>
                                        <p:attrNameLst>
                                          <p:attrName>ppt_y</p:attrName>
                                        </p:attrNameLst>
                                      </p:cBhvr>
                                      <p:tavLst>
                                        <p:tav tm="0">
                                          <p:val>
                                            <p:strVal val="#ppt_y+.1"/>
                                          </p:val>
                                        </p:tav>
                                        <p:tav tm="100000">
                                          <p:val>
                                            <p:strVal val="#ppt_y"/>
                                          </p:val>
                                        </p:tav>
                                      </p:tavLst>
                                    </p:anim>
                                  </p:childTnLst>
                                </p:cTn>
                              </p:par>
                            </p:childTnLst>
                          </p:cTn>
                        </p:par>
                      </p:childTnLst>
                    </p:cTn>
                  </p:par>
                  <p:par>
                    <p:cTn fill="hold" id="22" nodeType="clickPar">
                      <p:stCondLst>
                        <p:cond delay="indefinite"/>
                      </p:stCondLst>
                      <p:childTnLst>
                        <p:par>
                          <p:cTn fill="hold" id="23" nodeType="afterGroup">
                            <p:stCondLst>
                              <p:cond delay="0"/>
                            </p:stCondLst>
                            <p:childTnLst>
                              <p:par>
                                <p:cTn fill="hold" grpId="0" id="24" nodeType="clickEffect" presetClass="entr" presetID="53" presetSubtype="0">
                                  <p:stCondLst>
                                    <p:cond delay="0"/>
                                  </p:stCondLst>
                                  <p:childTnLst>
                                    <p:set>
                                      <p:cBhvr>
                                        <p:cTn dur="1" fill="hold" id="25">
                                          <p:stCondLst>
                                            <p:cond delay="0"/>
                                          </p:stCondLst>
                                        </p:cTn>
                                        <p:tgtEl>
                                          <p:spTgt spid="30"/>
                                        </p:tgtEl>
                                        <p:attrNameLst>
                                          <p:attrName>style.visibility</p:attrName>
                                        </p:attrNameLst>
                                      </p:cBhvr>
                                      <p:to>
                                        <p:strVal val="visible"/>
                                      </p:to>
                                    </p:set>
                                    <p:anim calcmode="lin" valueType="num">
                                      <p:cBhvr>
                                        <p:cTn dur="500" fill="hold" id="26"/>
                                        <p:tgtEl>
                                          <p:spTgt spid="30"/>
                                        </p:tgtEl>
                                        <p:attrNameLst>
                                          <p:attrName>ppt_w</p:attrName>
                                        </p:attrNameLst>
                                      </p:cBhvr>
                                      <p:tavLst>
                                        <p:tav tm="0">
                                          <p:val>
                                            <p:fltVal val="0"/>
                                          </p:val>
                                        </p:tav>
                                        <p:tav tm="100000">
                                          <p:val>
                                            <p:strVal val="#ppt_w"/>
                                          </p:val>
                                        </p:tav>
                                      </p:tavLst>
                                    </p:anim>
                                    <p:anim calcmode="lin" valueType="num">
                                      <p:cBhvr>
                                        <p:cTn dur="500" fill="hold" id="27"/>
                                        <p:tgtEl>
                                          <p:spTgt spid="30"/>
                                        </p:tgtEl>
                                        <p:attrNameLst>
                                          <p:attrName>ppt_h</p:attrName>
                                        </p:attrNameLst>
                                      </p:cBhvr>
                                      <p:tavLst>
                                        <p:tav tm="0">
                                          <p:val>
                                            <p:fltVal val="0"/>
                                          </p:val>
                                        </p:tav>
                                        <p:tav tm="100000">
                                          <p:val>
                                            <p:strVal val="#ppt_h"/>
                                          </p:val>
                                        </p:tav>
                                      </p:tavLst>
                                    </p:anim>
                                    <p:animEffect filter="fade" transition="in">
                                      <p:cBhvr>
                                        <p:cTn dur="500" id="28"/>
                                        <p:tgtEl>
                                          <p:spTgt spid="30"/>
                                        </p:tgtEl>
                                      </p:cBhvr>
                                    </p:animEffect>
                                  </p:childTnLst>
                                </p:cTn>
                              </p:par>
                            </p:childTnLst>
                          </p:cTn>
                        </p:par>
                      </p:childTnLst>
                    </p:cTn>
                  </p:par>
                  <p:par>
                    <p:cTn fill="hold" id="29" nodeType="clickPar">
                      <p:stCondLst>
                        <p:cond delay="indefinite"/>
                      </p:stCondLst>
                      <p:childTnLst>
                        <p:par>
                          <p:cTn fill="hold" id="30" nodeType="afterGroup">
                            <p:stCondLst>
                              <p:cond delay="0"/>
                            </p:stCondLst>
                            <p:childTnLst>
                              <p:par>
                                <p:cTn fill="hold" grpId="0" id="31" nodeType="clickEffect" presetClass="entr" presetID="22" presetSubtype="8">
                                  <p:stCondLst>
                                    <p:cond delay="0"/>
                                  </p:stCondLst>
                                  <p:childTnLst>
                                    <p:set>
                                      <p:cBhvr>
                                        <p:cTn dur="1" fill="hold" id="32">
                                          <p:stCondLst>
                                            <p:cond delay="0"/>
                                          </p:stCondLst>
                                        </p:cTn>
                                        <p:tgtEl>
                                          <p:spTgt spid="31"/>
                                        </p:tgtEl>
                                        <p:attrNameLst>
                                          <p:attrName>style.visibility</p:attrName>
                                        </p:attrNameLst>
                                      </p:cBhvr>
                                      <p:to>
                                        <p:strVal val="visible"/>
                                      </p:to>
                                    </p:set>
                                    <p:animEffect filter="wipe(left)" transition="in">
                                      <p:cBhvr>
                                        <p:cTn dur="500" id="33"/>
                                        <p:tgtEl>
                                          <p:spTgt spid="31"/>
                                        </p:tgtEl>
                                      </p:cBhvr>
                                    </p:animEffect>
                                  </p:childTnLst>
                                </p:cTn>
                              </p:par>
                            </p:childTnLst>
                          </p:cTn>
                        </p:par>
                      </p:childTnLst>
                    </p:cTn>
                  </p:par>
                  <p:par>
                    <p:cTn fill="hold" id="34" nodeType="clickPar">
                      <p:stCondLst>
                        <p:cond delay="indefinite"/>
                      </p:stCondLst>
                      <p:childTnLst>
                        <p:par>
                          <p:cTn fill="hold" id="35" nodeType="afterGroup">
                            <p:stCondLst>
                              <p:cond delay="0"/>
                            </p:stCondLst>
                            <p:childTnLst>
                              <p:par>
                                <p:cTn fill="hold" grpId="0" id="36" nodeType="clickEffect" presetClass="entr" presetID="42" presetSubtype="0">
                                  <p:stCondLst>
                                    <p:cond delay="0"/>
                                  </p:stCondLst>
                                  <p:childTnLst>
                                    <p:set>
                                      <p:cBhvr>
                                        <p:cTn dur="1" fill="hold" id="37">
                                          <p:stCondLst>
                                            <p:cond delay="0"/>
                                          </p:stCondLst>
                                        </p:cTn>
                                        <p:tgtEl>
                                          <p:spTgt spid="4"/>
                                        </p:tgtEl>
                                        <p:attrNameLst>
                                          <p:attrName>style.visibility</p:attrName>
                                        </p:attrNameLst>
                                      </p:cBhvr>
                                      <p:to>
                                        <p:strVal val="visible"/>
                                      </p:to>
                                    </p:set>
                                    <p:animEffect filter="fade" transition="in">
                                      <p:cBhvr>
                                        <p:cTn dur="1000" id="38"/>
                                        <p:tgtEl>
                                          <p:spTgt spid="4"/>
                                        </p:tgtEl>
                                      </p:cBhvr>
                                    </p:animEffect>
                                    <p:anim calcmode="lin" valueType="num">
                                      <p:cBhvr>
                                        <p:cTn dur="1000" fill="hold" id="39"/>
                                        <p:tgtEl>
                                          <p:spTgt spid="4"/>
                                        </p:tgtEl>
                                        <p:attrNameLst>
                                          <p:attrName>ppt_x</p:attrName>
                                        </p:attrNameLst>
                                      </p:cBhvr>
                                      <p:tavLst>
                                        <p:tav tm="0">
                                          <p:val>
                                            <p:strVal val="#ppt_x"/>
                                          </p:val>
                                        </p:tav>
                                        <p:tav tm="100000">
                                          <p:val>
                                            <p:strVal val="#ppt_x"/>
                                          </p:val>
                                        </p:tav>
                                      </p:tavLst>
                                    </p:anim>
                                    <p:anim calcmode="lin" valueType="num">
                                      <p:cBhvr>
                                        <p:cTn dur="1000" fill="hold" id="40"/>
                                        <p:tgtEl>
                                          <p:spTgt spid="4"/>
                                        </p:tgtEl>
                                        <p:attrNameLst>
                                          <p:attrName>ppt_y</p:attrName>
                                        </p:attrNameLst>
                                      </p:cBhvr>
                                      <p:tavLst>
                                        <p:tav tm="0">
                                          <p:val>
                                            <p:strVal val="#ppt_y+.1"/>
                                          </p:val>
                                        </p:tav>
                                        <p:tav tm="100000">
                                          <p:val>
                                            <p:strVal val="#ppt_y"/>
                                          </p:val>
                                        </p:tav>
                                      </p:tavLst>
                                    </p:anim>
                                  </p:childTnLst>
                                </p:cTn>
                              </p:par>
                            </p:childTnLst>
                          </p:cTn>
                        </p:par>
                      </p:childTnLst>
                    </p:cTn>
                  </p:par>
                  <p:par>
                    <p:cTn fill="hold" id="41" nodeType="clickPar">
                      <p:stCondLst>
                        <p:cond delay="indefinite"/>
                      </p:stCondLst>
                      <p:childTnLst>
                        <p:par>
                          <p:cTn fill="hold" id="42" nodeType="afterGroup">
                            <p:stCondLst>
                              <p:cond delay="0"/>
                            </p:stCondLst>
                            <p:childTnLst>
                              <p:par>
                                <p:cTn fill="hold" grpId="0" id="43" nodeType="clickEffect" presetClass="entr" presetID="53" presetSubtype="0">
                                  <p:stCondLst>
                                    <p:cond delay="0"/>
                                  </p:stCondLst>
                                  <p:childTnLst>
                                    <p:set>
                                      <p:cBhvr>
                                        <p:cTn dur="1" fill="hold" id="44">
                                          <p:stCondLst>
                                            <p:cond delay="0"/>
                                          </p:stCondLst>
                                        </p:cTn>
                                        <p:tgtEl>
                                          <p:spTgt spid="37"/>
                                        </p:tgtEl>
                                        <p:attrNameLst>
                                          <p:attrName>style.visibility</p:attrName>
                                        </p:attrNameLst>
                                      </p:cBhvr>
                                      <p:to>
                                        <p:strVal val="visible"/>
                                      </p:to>
                                    </p:set>
                                    <p:anim calcmode="lin" valueType="num">
                                      <p:cBhvr>
                                        <p:cTn dur="500" fill="hold" id="45"/>
                                        <p:tgtEl>
                                          <p:spTgt spid="37"/>
                                        </p:tgtEl>
                                        <p:attrNameLst>
                                          <p:attrName>ppt_w</p:attrName>
                                        </p:attrNameLst>
                                      </p:cBhvr>
                                      <p:tavLst>
                                        <p:tav tm="0">
                                          <p:val>
                                            <p:fltVal val="0"/>
                                          </p:val>
                                        </p:tav>
                                        <p:tav tm="100000">
                                          <p:val>
                                            <p:strVal val="#ppt_w"/>
                                          </p:val>
                                        </p:tav>
                                      </p:tavLst>
                                    </p:anim>
                                    <p:anim calcmode="lin" valueType="num">
                                      <p:cBhvr>
                                        <p:cTn dur="500" fill="hold" id="46"/>
                                        <p:tgtEl>
                                          <p:spTgt spid="37"/>
                                        </p:tgtEl>
                                        <p:attrNameLst>
                                          <p:attrName>ppt_h</p:attrName>
                                        </p:attrNameLst>
                                      </p:cBhvr>
                                      <p:tavLst>
                                        <p:tav tm="0">
                                          <p:val>
                                            <p:fltVal val="0"/>
                                          </p:val>
                                        </p:tav>
                                        <p:tav tm="100000">
                                          <p:val>
                                            <p:strVal val="#ppt_h"/>
                                          </p:val>
                                        </p:tav>
                                      </p:tavLst>
                                    </p:anim>
                                    <p:animEffect filter="fade" transition="in">
                                      <p:cBhvr>
                                        <p:cTn dur="500" id="47"/>
                                        <p:tgtEl>
                                          <p:spTgt spid="37"/>
                                        </p:tgtEl>
                                      </p:cBhvr>
                                    </p:animEffect>
                                  </p:childTnLst>
                                </p:cTn>
                              </p:par>
                            </p:childTnLst>
                          </p:cTn>
                        </p:par>
                      </p:childTnLst>
                    </p:cTn>
                  </p:par>
                  <p:par>
                    <p:cTn fill="hold" id="48" nodeType="clickPar">
                      <p:stCondLst>
                        <p:cond delay="indefinite"/>
                      </p:stCondLst>
                      <p:childTnLst>
                        <p:par>
                          <p:cTn fill="hold" id="49" nodeType="afterGroup">
                            <p:stCondLst>
                              <p:cond delay="0"/>
                            </p:stCondLst>
                            <p:childTnLst>
                              <p:par>
                                <p:cTn fill="hold" grpId="0" id="50" nodeType="clickEffect" presetClass="entr" presetID="22" presetSubtype="8">
                                  <p:stCondLst>
                                    <p:cond delay="0"/>
                                  </p:stCondLst>
                                  <p:childTnLst>
                                    <p:set>
                                      <p:cBhvr>
                                        <p:cTn dur="1" fill="hold" id="51">
                                          <p:stCondLst>
                                            <p:cond delay="0"/>
                                          </p:stCondLst>
                                        </p:cTn>
                                        <p:tgtEl>
                                          <p:spTgt spid="34"/>
                                        </p:tgtEl>
                                        <p:attrNameLst>
                                          <p:attrName>style.visibility</p:attrName>
                                        </p:attrNameLst>
                                      </p:cBhvr>
                                      <p:to>
                                        <p:strVal val="visible"/>
                                      </p:to>
                                    </p:set>
                                    <p:animEffect filter="wipe(left)" transition="in">
                                      <p:cBhvr>
                                        <p:cTn dur="500" id="52"/>
                                        <p:tgtEl>
                                          <p:spTgt spid="34"/>
                                        </p:tgtEl>
                                      </p:cBhvr>
                                    </p:animEffect>
                                  </p:childTnLst>
                                </p:cTn>
                              </p:par>
                            </p:childTnLst>
                          </p:cTn>
                        </p:par>
                      </p:childTnLst>
                    </p:cTn>
                  </p:par>
                  <p:par>
                    <p:cTn fill="hold" id="53" nodeType="clickPar">
                      <p:stCondLst>
                        <p:cond delay="indefinite"/>
                      </p:stCondLst>
                      <p:childTnLst>
                        <p:par>
                          <p:cTn fill="hold" id="54" nodeType="afterGroup">
                            <p:stCondLst>
                              <p:cond delay="0"/>
                            </p:stCondLst>
                            <p:childTnLst>
                              <p:par>
                                <p:cTn fill="hold" grpId="0" id="55" nodeType="clickEffect" presetClass="entr" presetID="42" presetSubtype="0">
                                  <p:stCondLst>
                                    <p:cond delay="0"/>
                                  </p:stCondLst>
                                  <p:childTnLst>
                                    <p:set>
                                      <p:cBhvr>
                                        <p:cTn dur="1" fill="hold" id="56">
                                          <p:stCondLst>
                                            <p:cond delay="0"/>
                                          </p:stCondLst>
                                        </p:cTn>
                                        <p:tgtEl>
                                          <p:spTgt spid="36"/>
                                        </p:tgtEl>
                                        <p:attrNameLst>
                                          <p:attrName>style.visibility</p:attrName>
                                        </p:attrNameLst>
                                      </p:cBhvr>
                                      <p:to>
                                        <p:strVal val="visible"/>
                                      </p:to>
                                    </p:set>
                                    <p:animEffect filter="fade" transition="in">
                                      <p:cBhvr>
                                        <p:cTn dur="1000" id="57"/>
                                        <p:tgtEl>
                                          <p:spTgt spid="36"/>
                                        </p:tgtEl>
                                      </p:cBhvr>
                                    </p:animEffect>
                                    <p:anim calcmode="lin" valueType="num">
                                      <p:cBhvr>
                                        <p:cTn dur="1000" fill="hold" id="58"/>
                                        <p:tgtEl>
                                          <p:spTgt spid="36"/>
                                        </p:tgtEl>
                                        <p:attrNameLst>
                                          <p:attrName>ppt_x</p:attrName>
                                        </p:attrNameLst>
                                      </p:cBhvr>
                                      <p:tavLst>
                                        <p:tav tm="0">
                                          <p:val>
                                            <p:strVal val="#ppt_x"/>
                                          </p:val>
                                        </p:tav>
                                        <p:tav tm="100000">
                                          <p:val>
                                            <p:strVal val="#ppt_x"/>
                                          </p:val>
                                        </p:tav>
                                      </p:tavLst>
                                    </p:anim>
                                    <p:anim calcmode="lin" valueType="num">
                                      <p:cBhvr>
                                        <p:cTn dur="1000" fill="hold" id="59"/>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P grpId="0" spid="30"/>
      <p:bldP grpId="0" spid="31"/>
      <p:bldP grpId="0" spid="34"/>
      <p:bldP grpId="0" spid="36"/>
      <p:bldP grpId="0" spid="37"/>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C:\Users\user\Desktop\xpic264.jpg" id="3" name="Picture 6"/>
          <p:cNvPicPr>
            <a:picLocks noChangeArrowheads="1" noChangeAspect="1"/>
          </p:cNvPicPr>
          <p:nvPr/>
        </p:nvPicPr>
        <p:blipFill>
          <a:blip r:embed="rId3"/>
          <a:stretch>
            <a:fillRect/>
          </a:stretch>
        </p:blipFill>
        <p:spPr bwMode="auto">
          <a:xfrm>
            <a:off x="4186238" y="1892300"/>
            <a:ext cx="3779837" cy="2513013"/>
          </a:xfrm>
          <a:prstGeom prst="rect">
            <a:avLst/>
          </a:prstGeom>
          <a:ln>
            <a:noFill/>
          </a:ln>
          <a:effectLst>
            <a:outerShdw algn="tl" blurRad="190500" rotWithShape="0">
              <a:schemeClr val="bg1">
                <a:lumMod val="75000"/>
                <a:alpha val="70000"/>
              </a:schemeClr>
            </a:outerShdw>
          </a:effectLst>
        </p:spPr>
      </p:pic>
      <p:pic>
        <p:nvPicPr>
          <p:cNvPr descr="C:\Users\user\Desktop\2239-11062015141064.jpg" id="4" name="Picture 5"/>
          <p:cNvPicPr>
            <a:picLocks noChangeArrowheads="1" noChangeAspect="1"/>
          </p:cNvPicPr>
          <p:nvPr/>
        </p:nvPicPr>
        <p:blipFill>
          <a:blip r:embed="rId4"/>
          <a:stretch>
            <a:fillRect/>
          </a:stretch>
        </p:blipFill>
        <p:spPr bwMode="auto">
          <a:xfrm>
            <a:off x="296863" y="1892300"/>
            <a:ext cx="3779837" cy="2513013"/>
          </a:xfrm>
          <a:prstGeom prst="rect">
            <a:avLst/>
          </a:prstGeom>
          <a:ln>
            <a:noFill/>
          </a:ln>
          <a:effectLst>
            <a:outerShdw algn="tl" blurRad="190500" rotWithShape="0">
              <a:schemeClr val="bg1">
                <a:lumMod val="75000"/>
                <a:alpha val="70000"/>
              </a:schemeClr>
            </a:outerShdw>
          </a:effectLst>
        </p:spPr>
      </p:pic>
      <p:pic>
        <p:nvPicPr>
          <p:cNvPr descr="C:\Users\user\Desktop\depres4.jpg" id="5" name="Picture 7"/>
          <p:cNvPicPr>
            <a:picLocks noChangeArrowheads="1" noChangeAspect="1"/>
          </p:cNvPicPr>
          <p:nvPr/>
        </p:nvPicPr>
        <p:blipFill>
          <a:blip r:embed="rId5"/>
          <a:stretch>
            <a:fillRect/>
          </a:stretch>
        </p:blipFill>
        <p:spPr bwMode="auto">
          <a:xfrm>
            <a:off x="8074025" y="1892300"/>
            <a:ext cx="3779838" cy="2513013"/>
          </a:xfrm>
          <a:prstGeom prst="rect">
            <a:avLst/>
          </a:prstGeom>
          <a:ln>
            <a:noFill/>
          </a:ln>
          <a:effectLst>
            <a:outerShdw algn="tl" blurRad="190500" rotWithShape="0">
              <a:schemeClr val="bg1">
                <a:lumMod val="75000"/>
                <a:alpha val="70000"/>
              </a:schemeClr>
            </a:outerShdw>
          </a:effectLst>
        </p:spPr>
      </p:pic>
      <p:grpSp>
        <p:nvGrpSpPr>
          <p:cNvPr id="6" name="组合 26"/>
          <p:cNvGrpSpPr/>
          <p:nvPr/>
        </p:nvGrpSpPr>
        <p:grpSpPr>
          <a:xfrm>
            <a:off x="296863" y="3805238"/>
            <a:ext cx="3779837" cy="461962"/>
            <a:chOff x="297403" y="3805600"/>
            <a:chExt cx="3780001" cy="461665"/>
          </a:xfrm>
          <a:solidFill>
            <a:srgbClr val="01ACBE"/>
          </a:solidFill>
        </p:grpSpPr>
        <p:sp>
          <p:nvSpPr>
            <p:cNvPr id="7" name="矩形 6"/>
            <p:cNvSpPr/>
            <p:nvPr/>
          </p:nvSpPr>
          <p:spPr>
            <a:xfrm>
              <a:off x="297403" y="3819878"/>
              <a:ext cx="3780001" cy="433109"/>
            </a:xfrm>
            <a:prstGeom prst="rect">
              <a:avLst/>
            </a:prstGeom>
            <a:grpFill/>
            <a:ln algn="ctr" cap="flat" cmpd="sng" w="9525">
              <a:noFill/>
              <a:prstDash val="solid"/>
            </a:ln>
            <a:effectLst>
              <a:outerShdw blurRad="40000" dir="5400000" dist="23000" rotWithShape="0">
                <a:srgbClr val="000000">
                  <a:alpha val="35000"/>
                </a:srgbClr>
              </a:outerShdw>
            </a:effectLst>
          </p:spPr>
          <p:txBody>
            <a:bodyPr anchor="ctr"/>
            <a:lstStyle/>
            <a:p>
              <a:pPr algn="ctr" defTabSz="1218987" fontAlgn="auto">
                <a:spcBef>
                  <a:spcPct val="0"/>
                </a:spcBef>
                <a:spcAft>
                  <a:spcPct val="0"/>
                </a:spcAft>
                <a:defRPr/>
              </a:pPr>
              <a:endParaRPr kern="0" lang="en-US" sz="2400">
                <a:latin panose="020f0502020204030204" typeface="Calibri"/>
                <a:ea typeface="+mn-ea"/>
              </a:endParaRPr>
            </a:p>
          </p:txBody>
        </p:sp>
        <p:sp>
          <p:nvSpPr>
            <p:cNvPr id="8" name="TextBox 11"/>
            <p:cNvSpPr txBox="1">
              <a:spLocks noChangeArrowheads="1"/>
            </p:cNvSpPr>
            <p:nvPr/>
          </p:nvSpPr>
          <p:spPr bwMode="auto">
            <a:xfrm>
              <a:off x="297403" y="3805600"/>
              <a:ext cx="3780001" cy="456906"/>
            </a:xfrm>
            <a:prstGeom prst="rect">
              <a:avLst/>
            </a:prstGeom>
            <a:grpFill/>
            <a:ln>
              <a:noFill/>
            </a:ln>
            <a:extLst/>
          </p:spPr>
          <p:txBody>
            <a:bodyPr>
              <a:spAutoFit/>
            </a:bodyPr>
            <a:lstStyle>
              <a:lvl1pPr eaLnBrk="0" hangingPunct="0">
                <a:defRPr>
                  <a:solidFill>
                    <a:schemeClr val="tx1"/>
                  </a:solidFill>
                  <a:latin charset="0" panose="020b0604020202020204" pitchFamily="34" typeface="Arial"/>
                  <a:ea charset="-122" pitchFamily="2" typeface="宋体"/>
                </a:defRPr>
              </a:lvl1pPr>
              <a:lvl2pPr eaLnBrk="0" hangingPunct="0" indent="-285750" marL="742950">
                <a:defRPr>
                  <a:solidFill>
                    <a:schemeClr val="tx1"/>
                  </a:solidFill>
                  <a:latin charset="0" panose="020b0604020202020204" pitchFamily="34" typeface="Arial"/>
                  <a:ea charset="-122" pitchFamily="2" typeface="宋体"/>
                </a:defRPr>
              </a:lvl2pPr>
              <a:lvl3pPr eaLnBrk="0" hangingPunct="0" indent="-228600" marL="1143000">
                <a:defRPr>
                  <a:solidFill>
                    <a:schemeClr val="tx1"/>
                  </a:solidFill>
                  <a:latin charset="0" panose="020b0604020202020204" pitchFamily="34" typeface="Arial"/>
                  <a:ea charset="-122" pitchFamily="2" typeface="宋体"/>
                </a:defRPr>
              </a:lvl3pPr>
              <a:lvl4pPr eaLnBrk="0" hangingPunct="0" indent="-228600" marL="1600200">
                <a:defRPr>
                  <a:solidFill>
                    <a:schemeClr val="tx1"/>
                  </a:solidFill>
                  <a:latin charset="0" panose="020b0604020202020204" pitchFamily="34" typeface="Arial"/>
                  <a:ea charset="-122" pitchFamily="2" typeface="宋体"/>
                </a:defRPr>
              </a:lvl4pPr>
              <a:lvl5pPr eaLnBrk="0" hangingPunct="0" indent="-228600" marL="2057400">
                <a:defRPr>
                  <a:solidFill>
                    <a:schemeClr val="tx1"/>
                  </a:solidFill>
                  <a:latin charset="0" panose="020b0604020202020204" pitchFamily="34" typeface="Arial"/>
                  <a:ea charset="-122"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itchFamily="2" typeface="宋体"/>
                </a:defRPr>
              </a:lvl9pPr>
            </a:lstStyle>
            <a:p>
              <a:pPr algn="ctr" defTabSz="1218987" eaLnBrk="1" fontAlgn="auto" hangingPunct="1">
                <a:spcBef>
                  <a:spcPct val="0"/>
                </a:spcBef>
                <a:spcAft>
                  <a:spcPct val="0"/>
                </a:spcAft>
                <a:defRPr/>
              </a:pPr>
              <a:r>
                <a:rPr altLang="zh-CN" b="1" kern="0" lang="en-US" sz="2400">
                  <a:latin charset="-122" panose="020b0503020204020204" pitchFamily="34" typeface="微软雅黑"/>
                  <a:ea charset="-122" panose="020b0503020204020204" pitchFamily="34" typeface="微软雅黑"/>
                  <a:cs charset="0" pitchFamily="34" typeface="Tahoma"/>
                </a:rPr>
                <a:t>0- 10分</a:t>
              </a:r>
            </a:p>
          </p:txBody>
        </p:sp>
      </p:grpSp>
      <p:grpSp>
        <p:nvGrpSpPr>
          <p:cNvPr id="9" name="组合 29"/>
          <p:cNvGrpSpPr/>
          <p:nvPr/>
        </p:nvGrpSpPr>
        <p:grpSpPr>
          <a:xfrm>
            <a:off x="4186238" y="3805238"/>
            <a:ext cx="3779837" cy="461962"/>
            <a:chOff x="4185830" y="3805600"/>
            <a:chExt cx="3780000" cy="461665"/>
          </a:xfrm>
          <a:solidFill>
            <a:srgbClr val="01ACBE"/>
          </a:solidFill>
        </p:grpSpPr>
        <p:sp>
          <p:nvSpPr>
            <p:cNvPr id="10" name="矩形 9"/>
            <p:cNvSpPr/>
            <p:nvPr/>
          </p:nvSpPr>
          <p:spPr>
            <a:xfrm>
              <a:off x="4185830" y="3819878"/>
              <a:ext cx="3780000" cy="433109"/>
            </a:xfrm>
            <a:prstGeom prst="rect">
              <a:avLst/>
            </a:prstGeom>
            <a:grpFill/>
            <a:ln algn="ctr" cap="flat" cmpd="sng" w="9525">
              <a:noFill/>
              <a:prstDash val="solid"/>
            </a:ln>
            <a:effectLst>
              <a:outerShdw blurRad="40000" dir="5400000" dist="23000" rotWithShape="0">
                <a:srgbClr val="000000">
                  <a:alpha val="35000"/>
                </a:srgbClr>
              </a:outerShdw>
            </a:effectLst>
          </p:spPr>
          <p:txBody>
            <a:bodyPr anchor="ctr"/>
            <a:lstStyle/>
            <a:p>
              <a:pPr algn="ctr" defTabSz="1218987" fontAlgn="auto">
                <a:spcBef>
                  <a:spcPct val="0"/>
                </a:spcBef>
                <a:spcAft>
                  <a:spcPct val="0"/>
                </a:spcAft>
                <a:defRPr/>
              </a:pPr>
              <a:endParaRPr kern="0" lang="en-US" sz="2400">
                <a:latin panose="020f0502020204030204" typeface="Calibri"/>
                <a:ea typeface="+mn-ea"/>
              </a:endParaRPr>
            </a:p>
          </p:txBody>
        </p:sp>
        <p:sp>
          <p:nvSpPr>
            <p:cNvPr id="11" name="TextBox 14"/>
            <p:cNvSpPr txBox="1">
              <a:spLocks noChangeArrowheads="1"/>
            </p:cNvSpPr>
            <p:nvPr/>
          </p:nvSpPr>
          <p:spPr bwMode="auto">
            <a:xfrm>
              <a:off x="4185831" y="3805600"/>
              <a:ext cx="3780000" cy="456906"/>
            </a:xfrm>
            <a:prstGeom prst="rect">
              <a:avLst/>
            </a:prstGeom>
            <a:grpFill/>
            <a:ln>
              <a:noFill/>
            </a:ln>
            <a:extLst/>
          </p:spPr>
          <p:txBody>
            <a:bodyPr>
              <a:spAutoFit/>
            </a:bodyPr>
            <a:lstStyle>
              <a:lvl1pPr eaLnBrk="0" hangingPunct="0">
                <a:defRPr>
                  <a:solidFill>
                    <a:schemeClr val="tx1"/>
                  </a:solidFill>
                  <a:latin charset="0" panose="020b0604020202020204" pitchFamily="34" typeface="Arial"/>
                  <a:ea charset="-122" pitchFamily="2" typeface="宋体"/>
                </a:defRPr>
              </a:lvl1pPr>
              <a:lvl2pPr eaLnBrk="0" hangingPunct="0" indent="-285750" marL="742950">
                <a:defRPr>
                  <a:solidFill>
                    <a:schemeClr val="tx1"/>
                  </a:solidFill>
                  <a:latin charset="0" panose="020b0604020202020204" pitchFamily="34" typeface="Arial"/>
                  <a:ea charset="-122" pitchFamily="2" typeface="宋体"/>
                </a:defRPr>
              </a:lvl2pPr>
              <a:lvl3pPr eaLnBrk="0" hangingPunct="0" indent="-228600" marL="1143000">
                <a:defRPr>
                  <a:solidFill>
                    <a:schemeClr val="tx1"/>
                  </a:solidFill>
                  <a:latin charset="0" panose="020b0604020202020204" pitchFamily="34" typeface="Arial"/>
                  <a:ea charset="-122" pitchFamily="2" typeface="宋体"/>
                </a:defRPr>
              </a:lvl3pPr>
              <a:lvl4pPr eaLnBrk="0" hangingPunct="0" indent="-228600" marL="1600200">
                <a:defRPr>
                  <a:solidFill>
                    <a:schemeClr val="tx1"/>
                  </a:solidFill>
                  <a:latin charset="0" panose="020b0604020202020204" pitchFamily="34" typeface="Arial"/>
                  <a:ea charset="-122" pitchFamily="2" typeface="宋体"/>
                </a:defRPr>
              </a:lvl4pPr>
              <a:lvl5pPr eaLnBrk="0" hangingPunct="0" indent="-228600" marL="2057400">
                <a:defRPr>
                  <a:solidFill>
                    <a:schemeClr val="tx1"/>
                  </a:solidFill>
                  <a:latin charset="0" panose="020b0604020202020204" pitchFamily="34" typeface="Arial"/>
                  <a:ea charset="-122"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itchFamily="2" typeface="宋体"/>
                </a:defRPr>
              </a:lvl9pPr>
            </a:lstStyle>
            <a:p>
              <a:pPr algn="ctr" defTabSz="1218987" eaLnBrk="1" fontAlgn="auto" hangingPunct="1">
                <a:spcBef>
                  <a:spcPct val="0"/>
                </a:spcBef>
                <a:spcAft>
                  <a:spcPct val="0"/>
                </a:spcAft>
                <a:defRPr/>
              </a:pPr>
              <a:r>
                <a:rPr altLang="zh-CN" b="1" kern="0" lang="en-US" sz="2400">
                  <a:latin charset="-122" panose="020b0503020204020204" pitchFamily="34" typeface="微软雅黑"/>
                  <a:ea charset="-122" panose="020b0503020204020204" pitchFamily="34" typeface="微软雅黑"/>
                  <a:cs charset="0" pitchFamily="34" typeface="Tahoma"/>
                </a:rPr>
                <a:t>11-15分</a:t>
              </a:r>
            </a:p>
          </p:txBody>
        </p:sp>
      </p:grpSp>
      <p:grpSp>
        <p:nvGrpSpPr>
          <p:cNvPr id="12" name="组合 32"/>
          <p:cNvGrpSpPr/>
          <p:nvPr/>
        </p:nvGrpSpPr>
        <p:grpSpPr>
          <a:xfrm>
            <a:off x="8074025" y="3805238"/>
            <a:ext cx="3779838" cy="461962"/>
            <a:chOff x="8074267" y="3805600"/>
            <a:chExt cx="3780000" cy="461665"/>
          </a:xfrm>
          <a:solidFill>
            <a:srgbClr val="01ACBE"/>
          </a:solidFill>
        </p:grpSpPr>
        <p:sp>
          <p:nvSpPr>
            <p:cNvPr id="13" name="矩形 12"/>
            <p:cNvSpPr/>
            <p:nvPr/>
          </p:nvSpPr>
          <p:spPr>
            <a:xfrm>
              <a:off x="8074267" y="3819878"/>
              <a:ext cx="3780000" cy="433109"/>
            </a:xfrm>
            <a:prstGeom prst="rect">
              <a:avLst/>
            </a:prstGeom>
            <a:grpFill/>
            <a:ln algn="ctr" cap="flat" cmpd="sng" w="9525">
              <a:noFill/>
              <a:prstDash val="solid"/>
            </a:ln>
            <a:effectLst>
              <a:outerShdw blurRad="40000" dir="5400000" dist="23000" rotWithShape="0">
                <a:srgbClr val="000000">
                  <a:alpha val="35000"/>
                </a:srgbClr>
              </a:outerShdw>
            </a:effectLst>
          </p:spPr>
          <p:txBody>
            <a:bodyPr anchor="ctr"/>
            <a:lstStyle/>
            <a:p>
              <a:pPr algn="ctr" defTabSz="1218987" fontAlgn="auto">
                <a:spcBef>
                  <a:spcPct val="0"/>
                </a:spcBef>
                <a:spcAft>
                  <a:spcPct val="0"/>
                </a:spcAft>
                <a:defRPr/>
              </a:pPr>
              <a:endParaRPr kern="0" lang="en-US" sz="2400">
                <a:latin panose="020f0502020204030204" typeface="Calibri"/>
                <a:ea typeface="+mn-ea"/>
              </a:endParaRPr>
            </a:p>
          </p:txBody>
        </p:sp>
        <p:sp>
          <p:nvSpPr>
            <p:cNvPr id="14" name="TextBox 16"/>
            <p:cNvSpPr txBox="1">
              <a:spLocks noChangeArrowheads="1"/>
            </p:cNvSpPr>
            <p:nvPr/>
          </p:nvSpPr>
          <p:spPr bwMode="auto">
            <a:xfrm>
              <a:off x="8074268" y="3805600"/>
              <a:ext cx="3780000" cy="456906"/>
            </a:xfrm>
            <a:prstGeom prst="rect">
              <a:avLst/>
            </a:prstGeom>
            <a:grpFill/>
            <a:ln>
              <a:noFill/>
            </a:ln>
            <a:extLst/>
          </p:spPr>
          <p:txBody>
            <a:bodyPr>
              <a:spAutoFit/>
            </a:bodyPr>
            <a:lstStyle>
              <a:lvl1pPr eaLnBrk="0" hangingPunct="0">
                <a:defRPr>
                  <a:solidFill>
                    <a:schemeClr val="tx1"/>
                  </a:solidFill>
                  <a:latin charset="0" panose="020b0604020202020204" pitchFamily="34" typeface="Arial"/>
                  <a:ea charset="-122" pitchFamily="2" typeface="宋体"/>
                </a:defRPr>
              </a:lvl1pPr>
              <a:lvl2pPr eaLnBrk="0" hangingPunct="0" indent="-285750" marL="742950">
                <a:defRPr>
                  <a:solidFill>
                    <a:schemeClr val="tx1"/>
                  </a:solidFill>
                  <a:latin charset="0" panose="020b0604020202020204" pitchFamily="34" typeface="Arial"/>
                  <a:ea charset="-122" pitchFamily="2" typeface="宋体"/>
                </a:defRPr>
              </a:lvl2pPr>
              <a:lvl3pPr eaLnBrk="0" hangingPunct="0" indent="-228600" marL="1143000">
                <a:defRPr>
                  <a:solidFill>
                    <a:schemeClr val="tx1"/>
                  </a:solidFill>
                  <a:latin charset="0" panose="020b0604020202020204" pitchFamily="34" typeface="Arial"/>
                  <a:ea charset="-122" pitchFamily="2" typeface="宋体"/>
                </a:defRPr>
              </a:lvl3pPr>
              <a:lvl4pPr eaLnBrk="0" hangingPunct="0" indent="-228600" marL="1600200">
                <a:defRPr>
                  <a:solidFill>
                    <a:schemeClr val="tx1"/>
                  </a:solidFill>
                  <a:latin charset="0" panose="020b0604020202020204" pitchFamily="34" typeface="Arial"/>
                  <a:ea charset="-122" pitchFamily="2" typeface="宋体"/>
                </a:defRPr>
              </a:lvl4pPr>
              <a:lvl5pPr eaLnBrk="0" hangingPunct="0" indent="-228600" marL="2057400">
                <a:defRPr>
                  <a:solidFill>
                    <a:schemeClr val="tx1"/>
                  </a:solidFill>
                  <a:latin charset="0" panose="020b0604020202020204" pitchFamily="34" typeface="Arial"/>
                  <a:ea charset="-122"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itchFamily="2" typeface="宋体"/>
                </a:defRPr>
              </a:lvl9pPr>
            </a:lstStyle>
            <a:p>
              <a:pPr algn="ctr" defTabSz="1218987" eaLnBrk="1" fontAlgn="auto" hangingPunct="1">
                <a:spcBef>
                  <a:spcPct val="0"/>
                </a:spcBef>
                <a:spcAft>
                  <a:spcPct val="0"/>
                </a:spcAft>
                <a:defRPr/>
              </a:pPr>
              <a:r>
                <a:rPr altLang="zh-CN" b="1" kern="0" lang="en-US" sz="2400">
                  <a:latin charset="-122" panose="020b0503020204020204" pitchFamily="34" typeface="微软雅黑"/>
                  <a:ea charset="-122" panose="020b0503020204020204" pitchFamily="34" typeface="微软雅黑"/>
                  <a:cs charset="0" pitchFamily="34" typeface="Tahoma"/>
                </a:rPr>
                <a:t>16分或以上</a:t>
              </a:r>
            </a:p>
          </p:txBody>
        </p:sp>
      </p:grpSp>
      <p:sp>
        <p:nvSpPr>
          <p:cNvPr id="15" name="矩形 4"/>
          <p:cNvSpPr>
            <a:spLocks noChangeArrowheads="1"/>
          </p:cNvSpPr>
          <p:nvPr/>
        </p:nvSpPr>
        <p:spPr bwMode="auto">
          <a:xfrm>
            <a:off x="296863" y="4933159"/>
            <a:ext cx="3779837" cy="731520"/>
          </a:xfrm>
          <a:prstGeom prst="rect">
            <a:avLst/>
          </a:prstGeom>
          <a:noFill/>
          <a:ln w="9525">
            <a:noFill/>
            <a:miter lim="800000"/>
          </a:ln>
        </p:spPr>
        <p:txBody>
          <a:bodyPr>
            <a:spAutoFit/>
          </a:bodyPr>
          <a:lstStyle/>
          <a:p>
            <a:pPr defTabSz="1217613" indent="-285750" marL="285750">
              <a:lnSpc>
                <a:spcPct val="150000"/>
              </a:lnSpc>
              <a:spcBef>
                <a:spcPts val="200"/>
              </a:spcBef>
              <a:spcAft>
                <a:spcPts val="63"/>
              </a:spcAft>
              <a:buClr>
                <a:srgbClr val="01ACBE"/>
              </a:buClr>
              <a:buSzPct val="109000"/>
              <a:buFont charset="2" panose="05000000000000000000" pitchFamily="2" typeface="Wingdings"/>
              <a:buChar char="n"/>
            </a:pPr>
            <a:r>
              <a:rPr altLang="en-US" lang="zh-CN" sz="1400">
                <a:latin charset="-122" panose="020b0502040204020203" pitchFamily="34" typeface="微软雅黑 Light"/>
                <a:ea charset="-122" panose="020b0502040204020203" pitchFamily="34" typeface="微软雅黑 Light"/>
              </a:rPr>
              <a:t>精神压力程度低，但可能生活缺乏刺激，较沉闷， 做事的动力不高。 </a:t>
            </a:r>
          </a:p>
        </p:txBody>
      </p:sp>
      <p:sp>
        <p:nvSpPr>
          <p:cNvPr id="16" name="矩形 4"/>
          <p:cNvSpPr>
            <a:spLocks noChangeArrowheads="1"/>
          </p:cNvSpPr>
          <p:nvPr/>
        </p:nvSpPr>
        <p:spPr bwMode="auto">
          <a:xfrm>
            <a:off x="4294188" y="4913313"/>
            <a:ext cx="3779837" cy="731520"/>
          </a:xfrm>
          <a:prstGeom prst="rect">
            <a:avLst/>
          </a:prstGeom>
          <a:noFill/>
          <a:ln w="9525">
            <a:noFill/>
            <a:miter lim="800000"/>
          </a:ln>
        </p:spPr>
        <p:txBody>
          <a:bodyPr>
            <a:spAutoFit/>
          </a:bodyPr>
          <a:lstStyle/>
          <a:p>
            <a:pPr defTabSz="1217613" indent="-285750" marL="285750">
              <a:lnSpc>
                <a:spcPct val="150000"/>
              </a:lnSpc>
              <a:spcBef>
                <a:spcPts val="200"/>
              </a:spcBef>
              <a:spcAft>
                <a:spcPts val="63"/>
              </a:spcAft>
              <a:buClr>
                <a:srgbClr val="01ACBE"/>
              </a:buClr>
              <a:buSzPct val="105000"/>
              <a:buFont charset="2" panose="05000000000000000000" pitchFamily="2" typeface="Wingdings"/>
              <a:buChar char="n"/>
            </a:pPr>
            <a:r>
              <a:rPr altLang="en-US" lang="zh-CN" sz="1400">
                <a:latin charset="-122" panose="020b0502040204020203" pitchFamily="34" typeface="微软雅黑 Light"/>
                <a:ea charset="-122" panose="020b0502040204020203" pitchFamily="34" typeface="微软雅黑 Light"/>
              </a:rPr>
              <a:t>精神压力程度中等， 虽然有些时候感到压力较大， 仍可应付。 </a:t>
            </a:r>
          </a:p>
        </p:txBody>
      </p:sp>
      <p:sp>
        <p:nvSpPr>
          <p:cNvPr id="17" name="矩形 4"/>
          <p:cNvSpPr>
            <a:spLocks noChangeArrowheads="1"/>
          </p:cNvSpPr>
          <p:nvPr/>
        </p:nvSpPr>
        <p:spPr bwMode="auto">
          <a:xfrm>
            <a:off x="8291514" y="4871924"/>
            <a:ext cx="2753632" cy="731520"/>
          </a:xfrm>
          <a:prstGeom prst="rect">
            <a:avLst/>
          </a:prstGeom>
          <a:noFill/>
          <a:ln w="9525">
            <a:noFill/>
            <a:miter lim="800000"/>
          </a:ln>
        </p:spPr>
        <p:txBody>
          <a:bodyPr wrap="square">
            <a:spAutoFit/>
          </a:bodyPr>
          <a:lstStyle/>
          <a:p>
            <a:pPr defTabSz="1217613" indent="-285750" marL="285750">
              <a:lnSpc>
                <a:spcPct val="150000"/>
              </a:lnSpc>
              <a:spcBef>
                <a:spcPts val="200"/>
              </a:spcBef>
              <a:spcAft>
                <a:spcPts val="63"/>
              </a:spcAft>
              <a:buClr>
                <a:srgbClr val="01ACBE"/>
              </a:buClr>
              <a:buFont charset="2" panose="05000000000000000000" pitchFamily="2" typeface="Wingdings"/>
              <a:buChar char="n"/>
            </a:pPr>
            <a:r>
              <a:rPr altLang="en-US" lang="zh-CN" sz="1400">
                <a:latin charset="-122" panose="020b0502040204020203" pitchFamily="34" typeface="微软雅黑 Light"/>
                <a:ea charset="-122" panose="020b0502040204020203" pitchFamily="34" typeface="微软雅黑 Light"/>
              </a:rPr>
              <a:t>精神压力偏高，应反省一下压力来源和寻求解决方法。</a:t>
            </a:r>
          </a:p>
        </p:txBody>
      </p:sp>
      <p:sp>
        <p:nvSpPr>
          <p:cNvPr id="18" name="TextBox 10"/>
          <p:cNvSpPr>
            <a:spLocks noChangeArrowheads="1"/>
          </p:cNvSpPr>
          <p:nvPr/>
        </p:nvSpPr>
        <p:spPr bwMode="auto">
          <a:xfrm>
            <a:off x="3475605" y="691803"/>
            <a:ext cx="6892764" cy="685800"/>
          </a:xfrm>
          <a:prstGeom prst="rect">
            <a:avLst/>
          </a:prstGeom>
          <a:noFill/>
          <a:ln>
            <a:noFill/>
          </a:ln>
          <a:extLst/>
        </p:spPr>
        <p:txBody>
          <a:bodyPr wrap="square">
            <a:spAutoFit/>
          </a:bodyPr>
          <a:lstStyle/>
          <a:p>
            <a:pPr fontAlgn="auto">
              <a:spcBef>
                <a:spcPct val="0"/>
              </a:spcBef>
              <a:spcAft>
                <a:spcPct val="0"/>
              </a:spcAft>
              <a:defRPr/>
            </a:pPr>
            <a:r>
              <a:rPr altLang="en-US" b="1" lang="zh-CN" sz="3900">
                <a:latin charset="-122" panose="020b0503020204020204" pitchFamily="34" typeface="微软雅黑"/>
                <a:ea charset="-122" panose="020b0503020204020204" pitchFamily="34" typeface="微软雅黑"/>
              </a:rPr>
              <a:t>压力诊断→诊断压力状况</a:t>
            </a:r>
          </a:p>
        </p:txBody>
      </p:sp>
    </p:spTree>
    <p:extLst>
      <p:ext uri="{BB962C8B-B14F-4D97-AF65-F5344CB8AC3E}">
        <p14:creationId val="332870415"/>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16" presetSubtype="21">
                                  <p:stCondLst>
                                    <p:cond delay="0"/>
                                  </p:stCondLst>
                                  <p:childTnLst>
                                    <p:set>
                                      <p:cBhvr>
                                        <p:cTn dur="1" fill="hold" id="6">
                                          <p:stCondLst>
                                            <p:cond delay="0"/>
                                          </p:stCondLst>
                                        </p:cTn>
                                        <p:tgtEl>
                                          <p:spTgt spid="18"/>
                                        </p:tgtEl>
                                        <p:attrNameLst>
                                          <p:attrName>style.visibility</p:attrName>
                                        </p:attrNameLst>
                                      </p:cBhvr>
                                      <p:to>
                                        <p:strVal val="visible"/>
                                      </p:to>
                                    </p:set>
                                    <p:animEffect filter="barn(inVertical)" transition="in">
                                      <p:cBhvr>
                                        <p:cTn dur="500" id="7"/>
                                        <p:tgtEl>
                                          <p:spTgt spid="18"/>
                                        </p:tgtEl>
                                      </p:cBhvr>
                                    </p:animEffect>
                                  </p:childTnLst>
                                </p:cTn>
                              </p:par>
                            </p:childTnLst>
                          </p:cTn>
                        </p:par>
                        <p:par>
                          <p:cTn fill="hold" id="8" nodeType="afterGroup">
                            <p:stCondLst>
                              <p:cond delay="500"/>
                            </p:stCondLst>
                            <p:childTnLst>
                              <p:par>
                                <p:cTn fill="hold" id="9" nodeType="afterEffect" presetClass="entr" presetID="42" presetSubtype="0">
                                  <p:stCondLst>
                                    <p:cond delay="0"/>
                                  </p:stCondLst>
                                  <p:childTnLst>
                                    <p:set>
                                      <p:cBhvr>
                                        <p:cTn dur="1" fill="hold" id="10">
                                          <p:stCondLst>
                                            <p:cond delay="0"/>
                                          </p:stCondLst>
                                        </p:cTn>
                                        <p:tgtEl>
                                          <p:spTgt spid="4"/>
                                        </p:tgtEl>
                                        <p:attrNameLst>
                                          <p:attrName>style.visibility</p:attrName>
                                        </p:attrNameLst>
                                      </p:cBhvr>
                                      <p:to>
                                        <p:strVal val="visible"/>
                                      </p:to>
                                    </p:set>
                                    <p:animEffect filter="fade" transition="in">
                                      <p:cBhvr>
                                        <p:cTn dur="1000" id="11"/>
                                        <p:tgtEl>
                                          <p:spTgt spid="4"/>
                                        </p:tgtEl>
                                      </p:cBhvr>
                                    </p:animEffect>
                                    <p:anim calcmode="lin" valueType="num">
                                      <p:cBhvr>
                                        <p:cTn dur="1000" fill="hold" id="12"/>
                                        <p:tgtEl>
                                          <p:spTgt spid="4"/>
                                        </p:tgtEl>
                                        <p:attrNameLst>
                                          <p:attrName>ppt_x</p:attrName>
                                        </p:attrNameLst>
                                      </p:cBhvr>
                                      <p:tavLst>
                                        <p:tav tm="0">
                                          <p:val>
                                            <p:strVal val="#ppt_x"/>
                                          </p:val>
                                        </p:tav>
                                        <p:tav tm="100000">
                                          <p:val>
                                            <p:strVal val="#ppt_x"/>
                                          </p:val>
                                        </p:tav>
                                      </p:tavLst>
                                    </p:anim>
                                    <p:anim calcmode="lin" valueType="num">
                                      <p:cBhvr>
                                        <p:cTn dur="1000" fill="hold" id="13"/>
                                        <p:tgtEl>
                                          <p:spTgt spid="4"/>
                                        </p:tgtEl>
                                        <p:attrNameLst>
                                          <p:attrName>ppt_y</p:attrName>
                                        </p:attrNameLst>
                                      </p:cBhvr>
                                      <p:tavLst>
                                        <p:tav tm="0">
                                          <p:val>
                                            <p:strVal val="#ppt_y+.1"/>
                                          </p:val>
                                        </p:tav>
                                        <p:tav tm="100000">
                                          <p:val>
                                            <p:strVal val="#ppt_y"/>
                                          </p:val>
                                        </p:tav>
                                      </p:tavLst>
                                    </p:anim>
                                  </p:childTnLst>
                                </p:cTn>
                              </p:par>
                            </p:childTnLst>
                          </p:cTn>
                        </p:par>
                        <p:par>
                          <p:cTn fill="hold" id="14" nodeType="afterGroup">
                            <p:stCondLst>
                              <p:cond delay="1500"/>
                            </p:stCondLst>
                            <p:childTnLst>
                              <p:par>
                                <p:cTn fill="hold" id="15" nodeType="afterEffect" presetClass="entr" presetID="42" presetSubtype="0">
                                  <p:stCondLst>
                                    <p:cond delay="0"/>
                                  </p:stCondLst>
                                  <p:childTnLst>
                                    <p:set>
                                      <p:cBhvr>
                                        <p:cTn dur="1" fill="hold" id="16">
                                          <p:stCondLst>
                                            <p:cond delay="0"/>
                                          </p:stCondLst>
                                        </p:cTn>
                                        <p:tgtEl>
                                          <p:spTgt spid="3"/>
                                        </p:tgtEl>
                                        <p:attrNameLst>
                                          <p:attrName>style.visibility</p:attrName>
                                        </p:attrNameLst>
                                      </p:cBhvr>
                                      <p:to>
                                        <p:strVal val="visible"/>
                                      </p:to>
                                    </p:set>
                                    <p:animEffect filter="fade" transition="in">
                                      <p:cBhvr>
                                        <p:cTn dur="1000" id="17"/>
                                        <p:tgtEl>
                                          <p:spTgt spid="3"/>
                                        </p:tgtEl>
                                      </p:cBhvr>
                                    </p:animEffect>
                                    <p:anim calcmode="lin" valueType="num">
                                      <p:cBhvr>
                                        <p:cTn dur="1000" fill="hold" id="18"/>
                                        <p:tgtEl>
                                          <p:spTgt spid="3"/>
                                        </p:tgtEl>
                                        <p:attrNameLst>
                                          <p:attrName>ppt_x</p:attrName>
                                        </p:attrNameLst>
                                      </p:cBhvr>
                                      <p:tavLst>
                                        <p:tav tm="0">
                                          <p:val>
                                            <p:strVal val="#ppt_x"/>
                                          </p:val>
                                        </p:tav>
                                        <p:tav tm="100000">
                                          <p:val>
                                            <p:strVal val="#ppt_x"/>
                                          </p:val>
                                        </p:tav>
                                      </p:tavLst>
                                    </p:anim>
                                    <p:anim calcmode="lin" valueType="num">
                                      <p:cBhvr>
                                        <p:cTn dur="1000" fill="hold" id="19"/>
                                        <p:tgtEl>
                                          <p:spTgt spid="3"/>
                                        </p:tgtEl>
                                        <p:attrNameLst>
                                          <p:attrName>ppt_y</p:attrName>
                                        </p:attrNameLst>
                                      </p:cBhvr>
                                      <p:tavLst>
                                        <p:tav tm="0">
                                          <p:val>
                                            <p:strVal val="#ppt_y+.1"/>
                                          </p:val>
                                        </p:tav>
                                        <p:tav tm="100000">
                                          <p:val>
                                            <p:strVal val="#ppt_y"/>
                                          </p:val>
                                        </p:tav>
                                      </p:tavLst>
                                    </p:anim>
                                  </p:childTnLst>
                                </p:cTn>
                              </p:par>
                            </p:childTnLst>
                          </p:cTn>
                        </p:par>
                        <p:par>
                          <p:cTn fill="hold" id="20" nodeType="afterGroup">
                            <p:stCondLst>
                              <p:cond delay="2500"/>
                            </p:stCondLst>
                            <p:childTnLst>
                              <p:par>
                                <p:cTn fill="hold" id="21" nodeType="afterEffect" presetClass="entr" presetID="42" presetSubtype="0">
                                  <p:stCondLst>
                                    <p:cond delay="0"/>
                                  </p:stCondLst>
                                  <p:childTnLst>
                                    <p:set>
                                      <p:cBhvr>
                                        <p:cTn dur="1" fill="hold" id="22">
                                          <p:stCondLst>
                                            <p:cond delay="0"/>
                                          </p:stCondLst>
                                        </p:cTn>
                                        <p:tgtEl>
                                          <p:spTgt spid="5"/>
                                        </p:tgtEl>
                                        <p:attrNameLst>
                                          <p:attrName>style.visibility</p:attrName>
                                        </p:attrNameLst>
                                      </p:cBhvr>
                                      <p:to>
                                        <p:strVal val="visible"/>
                                      </p:to>
                                    </p:set>
                                    <p:animEffect filter="fade" transition="in">
                                      <p:cBhvr>
                                        <p:cTn dur="1000" id="23"/>
                                        <p:tgtEl>
                                          <p:spTgt spid="5"/>
                                        </p:tgtEl>
                                      </p:cBhvr>
                                    </p:animEffect>
                                    <p:anim calcmode="lin" valueType="num">
                                      <p:cBhvr>
                                        <p:cTn dur="1000" fill="hold" id="24"/>
                                        <p:tgtEl>
                                          <p:spTgt spid="5"/>
                                        </p:tgtEl>
                                        <p:attrNameLst>
                                          <p:attrName>ppt_x</p:attrName>
                                        </p:attrNameLst>
                                      </p:cBhvr>
                                      <p:tavLst>
                                        <p:tav tm="0">
                                          <p:val>
                                            <p:strVal val="#ppt_x"/>
                                          </p:val>
                                        </p:tav>
                                        <p:tav tm="100000">
                                          <p:val>
                                            <p:strVal val="#ppt_x"/>
                                          </p:val>
                                        </p:tav>
                                      </p:tavLst>
                                    </p:anim>
                                    <p:anim calcmode="lin" valueType="num">
                                      <p:cBhvr>
                                        <p:cTn dur="1000" fill="hold" id="25"/>
                                        <p:tgtEl>
                                          <p:spTgt spid="5"/>
                                        </p:tgtEl>
                                        <p:attrNameLst>
                                          <p:attrName>ppt_y</p:attrName>
                                        </p:attrNameLst>
                                      </p:cBhvr>
                                      <p:tavLst>
                                        <p:tav tm="0">
                                          <p:val>
                                            <p:strVal val="#ppt_y+.1"/>
                                          </p:val>
                                        </p:tav>
                                        <p:tav tm="100000">
                                          <p:val>
                                            <p:strVal val="#ppt_y"/>
                                          </p:val>
                                        </p:tav>
                                      </p:tavLst>
                                    </p:anim>
                                  </p:childTnLst>
                                </p:cTn>
                              </p:par>
                            </p:childTnLst>
                          </p:cTn>
                        </p:par>
                      </p:childTnLst>
                    </p:cTn>
                  </p:par>
                  <p:par>
                    <p:cTn fill="hold" id="26" nodeType="clickPar">
                      <p:stCondLst>
                        <p:cond delay="indefinite"/>
                      </p:stCondLst>
                      <p:childTnLst>
                        <p:par>
                          <p:cTn fill="hold" id="27" nodeType="afterGroup">
                            <p:stCondLst>
                              <p:cond delay="0"/>
                            </p:stCondLst>
                            <p:childTnLst>
                              <p:par>
                                <p:cTn fill="hold" id="28" nodeType="clickEffect" presetClass="entr" presetID="22" presetSubtype="8">
                                  <p:stCondLst>
                                    <p:cond delay="0"/>
                                  </p:stCondLst>
                                  <p:childTnLst>
                                    <p:set>
                                      <p:cBhvr>
                                        <p:cTn dur="1" fill="hold" id="29">
                                          <p:stCondLst>
                                            <p:cond delay="0"/>
                                          </p:stCondLst>
                                        </p:cTn>
                                        <p:tgtEl>
                                          <p:spTgt spid="6"/>
                                        </p:tgtEl>
                                        <p:attrNameLst>
                                          <p:attrName>style.visibility</p:attrName>
                                        </p:attrNameLst>
                                      </p:cBhvr>
                                      <p:to>
                                        <p:strVal val="visible"/>
                                      </p:to>
                                    </p:set>
                                    <p:animEffect filter="wipe(left)" transition="in">
                                      <p:cBhvr>
                                        <p:cTn dur="500" id="30"/>
                                        <p:tgtEl>
                                          <p:spTgt spid="6"/>
                                        </p:tgtEl>
                                      </p:cBhvr>
                                    </p:animEffect>
                                  </p:childTnLst>
                                </p:cTn>
                              </p:par>
                              <p:par>
                                <p:cTn fill="hold" id="31" nodeType="withEffect" presetClass="entr" presetID="22" presetSubtype="8">
                                  <p:stCondLst>
                                    <p:cond delay="0"/>
                                  </p:stCondLst>
                                  <p:childTnLst>
                                    <p:set>
                                      <p:cBhvr>
                                        <p:cTn dur="1" fill="hold" id="32">
                                          <p:stCondLst>
                                            <p:cond delay="0"/>
                                          </p:stCondLst>
                                        </p:cTn>
                                        <p:tgtEl>
                                          <p:spTgt spid="9"/>
                                        </p:tgtEl>
                                        <p:attrNameLst>
                                          <p:attrName>style.visibility</p:attrName>
                                        </p:attrNameLst>
                                      </p:cBhvr>
                                      <p:to>
                                        <p:strVal val="visible"/>
                                      </p:to>
                                    </p:set>
                                    <p:animEffect filter="wipe(left)" transition="in">
                                      <p:cBhvr>
                                        <p:cTn dur="500" id="33"/>
                                        <p:tgtEl>
                                          <p:spTgt spid="9"/>
                                        </p:tgtEl>
                                      </p:cBhvr>
                                    </p:animEffect>
                                  </p:childTnLst>
                                </p:cTn>
                              </p:par>
                              <p:par>
                                <p:cTn fill="hold" id="34" nodeType="withEffect" presetClass="entr" presetID="22" presetSubtype="8">
                                  <p:stCondLst>
                                    <p:cond delay="0"/>
                                  </p:stCondLst>
                                  <p:childTnLst>
                                    <p:set>
                                      <p:cBhvr>
                                        <p:cTn dur="1" fill="hold" id="35">
                                          <p:stCondLst>
                                            <p:cond delay="0"/>
                                          </p:stCondLst>
                                        </p:cTn>
                                        <p:tgtEl>
                                          <p:spTgt spid="12"/>
                                        </p:tgtEl>
                                        <p:attrNameLst>
                                          <p:attrName>style.visibility</p:attrName>
                                        </p:attrNameLst>
                                      </p:cBhvr>
                                      <p:to>
                                        <p:strVal val="visible"/>
                                      </p:to>
                                    </p:set>
                                    <p:animEffect filter="wipe(left)" transition="in">
                                      <p:cBhvr>
                                        <p:cTn dur="500" id="36"/>
                                        <p:tgtEl>
                                          <p:spTgt spid="12"/>
                                        </p:tgtEl>
                                      </p:cBhvr>
                                    </p:animEffect>
                                  </p:childTnLst>
                                </p:cTn>
                              </p:par>
                            </p:childTnLst>
                          </p:cTn>
                        </p:par>
                      </p:childTnLst>
                    </p:cTn>
                  </p:par>
                  <p:par>
                    <p:cTn fill="hold" id="37" nodeType="clickPar">
                      <p:stCondLst>
                        <p:cond delay="indefinite"/>
                      </p:stCondLst>
                      <p:childTnLst>
                        <p:par>
                          <p:cTn fill="hold" id="38" nodeType="afterGroup">
                            <p:stCondLst>
                              <p:cond delay="0"/>
                            </p:stCondLst>
                            <p:childTnLst>
                              <p:par>
                                <p:cTn fill="hold" grpId="0" id="39" nodeType="clickEffect" presetClass="entr" presetID="42" presetSubtype="0">
                                  <p:stCondLst>
                                    <p:cond delay="0"/>
                                  </p:stCondLst>
                                  <p:childTnLst>
                                    <p:set>
                                      <p:cBhvr>
                                        <p:cTn dur="1" fill="hold" id="40">
                                          <p:stCondLst>
                                            <p:cond delay="0"/>
                                          </p:stCondLst>
                                        </p:cTn>
                                        <p:tgtEl>
                                          <p:spTgt spid="15"/>
                                        </p:tgtEl>
                                        <p:attrNameLst>
                                          <p:attrName>style.visibility</p:attrName>
                                        </p:attrNameLst>
                                      </p:cBhvr>
                                      <p:to>
                                        <p:strVal val="visible"/>
                                      </p:to>
                                    </p:set>
                                    <p:animEffect filter="fade" transition="in">
                                      <p:cBhvr>
                                        <p:cTn dur="1000" id="41"/>
                                        <p:tgtEl>
                                          <p:spTgt spid="15"/>
                                        </p:tgtEl>
                                      </p:cBhvr>
                                    </p:animEffect>
                                    <p:anim calcmode="lin" valueType="num">
                                      <p:cBhvr>
                                        <p:cTn dur="1000" fill="hold" id="42"/>
                                        <p:tgtEl>
                                          <p:spTgt spid="15"/>
                                        </p:tgtEl>
                                        <p:attrNameLst>
                                          <p:attrName>ppt_x</p:attrName>
                                        </p:attrNameLst>
                                      </p:cBhvr>
                                      <p:tavLst>
                                        <p:tav tm="0">
                                          <p:val>
                                            <p:strVal val="#ppt_x"/>
                                          </p:val>
                                        </p:tav>
                                        <p:tav tm="100000">
                                          <p:val>
                                            <p:strVal val="#ppt_x"/>
                                          </p:val>
                                        </p:tav>
                                      </p:tavLst>
                                    </p:anim>
                                    <p:anim calcmode="lin" valueType="num">
                                      <p:cBhvr>
                                        <p:cTn dur="1000" fill="hold" id="43"/>
                                        <p:tgtEl>
                                          <p:spTgt spid="15"/>
                                        </p:tgtEl>
                                        <p:attrNameLst>
                                          <p:attrName>ppt_y</p:attrName>
                                        </p:attrNameLst>
                                      </p:cBhvr>
                                      <p:tavLst>
                                        <p:tav tm="0">
                                          <p:val>
                                            <p:strVal val="#ppt_y+.1"/>
                                          </p:val>
                                        </p:tav>
                                        <p:tav tm="100000">
                                          <p:val>
                                            <p:strVal val="#ppt_y"/>
                                          </p:val>
                                        </p:tav>
                                      </p:tavLst>
                                    </p:anim>
                                  </p:childTnLst>
                                </p:cTn>
                              </p:par>
                            </p:childTnLst>
                          </p:cTn>
                        </p:par>
                      </p:childTnLst>
                    </p:cTn>
                  </p:par>
                  <p:par>
                    <p:cTn fill="hold" id="44" nodeType="clickPar">
                      <p:stCondLst>
                        <p:cond delay="indefinite"/>
                      </p:stCondLst>
                      <p:childTnLst>
                        <p:par>
                          <p:cTn fill="hold" id="45" nodeType="afterGroup">
                            <p:stCondLst>
                              <p:cond delay="0"/>
                            </p:stCondLst>
                            <p:childTnLst>
                              <p:par>
                                <p:cTn fill="hold" grpId="0" id="46" nodeType="clickEffect" presetClass="entr" presetID="42" presetSubtype="0">
                                  <p:stCondLst>
                                    <p:cond delay="0"/>
                                  </p:stCondLst>
                                  <p:childTnLst>
                                    <p:set>
                                      <p:cBhvr>
                                        <p:cTn dur="1" fill="hold" id="47">
                                          <p:stCondLst>
                                            <p:cond delay="0"/>
                                          </p:stCondLst>
                                        </p:cTn>
                                        <p:tgtEl>
                                          <p:spTgt spid="16"/>
                                        </p:tgtEl>
                                        <p:attrNameLst>
                                          <p:attrName>style.visibility</p:attrName>
                                        </p:attrNameLst>
                                      </p:cBhvr>
                                      <p:to>
                                        <p:strVal val="visible"/>
                                      </p:to>
                                    </p:set>
                                    <p:animEffect filter="fade" transition="in">
                                      <p:cBhvr>
                                        <p:cTn dur="1000" id="48"/>
                                        <p:tgtEl>
                                          <p:spTgt spid="16"/>
                                        </p:tgtEl>
                                      </p:cBhvr>
                                    </p:animEffect>
                                    <p:anim calcmode="lin" valueType="num">
                                      <p:cBhvr>
                                        <p:cTn dur="1000" fill="hold" id="49"/>
                                        <p:tgtEl>
                                          <p:spTgt spid="16"/>
                                        </p:tgtEl>
                                        <p:attrNameLst>
                                          <p:attrName>ppt_x</p:attrName>
                                        </p:attrNameLst>
                                      </p:cBhvr>
                                      <p:tavLst>
                                        <p:tav tm="0">
                                          <p:val>
                                            <p:strVal val="#ppt_x"/>
                                          </p:val>
                                        </p:tav>
                                        <p:tav tm="100000">
                                          <p:val>
                                            <p:strVal val="#ppt_x"/>
                                          </p:val>
                                        </p:tav>
                                      </p:tavLst>
                                    </p:anim>
                                    <p:anim calcmode="lin" valueType="num">
                                      <p:cBhvr>
                                        <p:cTn dur="1000" fill="hold" id="50"/>
                                        <p:tgtEl>
                                          <p:spTgt spid="16"/>
                                        </p:tgtEl>
                                        <p:attrNameLst>
                                          <p:attrName>ppt_y</p:attrName>
                                        </p:attrNameLst>
                                      </p:cBhvr>
                                      <p:tavLst>
                                        <p:tav tm="0">
                                          <p:val>
                                            <p:strVal val="#ppt_y+.1"/>
                                          </p:val>
                                        </p:tav>
                                        <p:tav tm="100000">
                                          <p:val>
                                            <p:strVal val="#ppt_y"/>
                                          </p:val>
                                        </p:tav>
                                      </p:tavLst>
                                    </p:anim>
                                  </p:childTnLst>
                                </p:cTn>
                              </p:par>
                            </p:childTnLst>
                          </p:cTn>
                        </p:par>
                      </p:childTnLst>
                    </p:cTn>
                  </p:par>
                  <p:par>
                    <p:cTn fill="hold" id="51" nodeType="clickPar">
                      <p:stCondLst>
                        <p:cond delay="indefinite"/>
                      </p:stCondLst>
                      <p:childTnLst>
                        <p:par>
                          <p:cTn fill="hold" id="52" nodeType="afterGroup">
                            <p:stCondLst>
                              <p:cond delay="0"/>
                            </p:stCondLst>
                            <p:childTnLst>
                              <p:par>
                                <p:cTn fill="hold" grpId="0" id="53" nodeType="clickEffect" presetClass="entr" presetID="42" presetSubtype="0">
                                  <p:stCondLst>
                                    <p:cond delay="0"/>
                                  </p:stCondLst>
                                  <p:childTnLst>
                                    <p:set>
                                      <p:cBhvr>
                                        <p:cTn dur="1" fill="hold" id="54">
                                          <p:stCondLst>
                                            <p:cond delay="0"/>
                                          </p:stCondLst>
                                        </p:cTn>
                                        <p:tgtEl>
                                          <p:spTgt spid="17"/>
                                        </p:tgtEl>
                                        <p:attrNameLst>
                                          <p:attrName>style.visibility</p:attrName>
                                        </p:attrNameLst>
                                      </p:cBhvr>
                                      <p:to>
                                        <p:strVal val="visible"/>
                                      </p:to>
                                    </p:set>
                                    <p:animEffect filter="fade" transition="in">
                                      <p:cBhvr>
                                        <p:cTn dur="1000" id="55"/>
                                        <p:tgtEl>
                                          <p:spTgt spid="17"/>
                                        </p:tgtEl>
                                      </p:cBhvr>
                                    </p:animEffect>
                                    <p:anim calcmode="lin" valueType="num">
                                      <p:cBhvr>
                                        <p:cTn dur="1000" fill="hold" id="56"/>
                                        <p:tgtEl>
                                          <p:spTgt spid="17"/>
                                        </p:tgtEl>
                                        <p:attrNameLst>
                                          <p:attrName>ppt_x</p:attrName>
                                        </p:attrNameLst>
                                      </p:cBhvr>
                                      <p:tavLst>
                                        <p:tav tm="0">
                                          <p:val>
                                            <p:strVal val="#ppt_x"/>
                                          </p:val>
                                        </p:tav>
                                        <p:tav tm="100000">
                                          <p:val>
                                            <p:strVal val="#ppt_x"/>
                                          </p:val>
                                        </p:tav>
                                      </p:tavLst>
                                    </p:anim>
                                    <p:anim calcmode="lin" valueType="num">
                                      <p:cBhvr>
                                        <p:cTn dur="1000" fill="hold" id="57"/>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5"/>
      <p:bldP grpId="0" spid="16"/>
      <p:bldP grpId="0" spid="17"/>
      <p:bldP grpId="0" spid="18"/>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EEF2FE"/>
        </a:solidFill>
        <a:effectLst/>
      </p:bgPr>
    </p:bg>
    <p:spTree>
      <p:nvGrpSpPr>
        <p:cNvPr id="1" name=""/>
        <p:cNvGrpSpPr/>
        <p:nvPr/>
      </p:nvGrpSpPr>
      <p:grpSpPr>
        <a:xfrm>
          <a:off x="0" y="0"/>
          <a:ext cx="0" cy="0"/>
        </a:xfrm>
      </p:grpSpPr>
      <p:sp>
        <p:nvSpPr>
          <p:cNvPr id="6" name="AutoShape 291">
            <a:extLst>
              <a:ext uri="{FF2B5EF4-FFF2-40B4-BE49-F238E27FC236}">
                <a16:creationId xmlns:a16="http://schemas.microsoft.com/office/drawing/2014/main" id="{A9AB2AAA-D87D-4D3B-B4B2-478B94D34EA9}"/>
              </a:ext>
            </a:extLst>
          </p:cNvPr>
          <p:cNvSpPr>
            <a:spLocks noChangeArrowheads="1"/>
          </p:cNvSpPr>
          <p:nvPr/>
        </p:nvSpPr>
        <p:spPr bwMode="auto">
          <a:xfrm flipV="1">
            <a:off x="9100592" y="1844624"/>
            <a:ext cx="3073480" cy="1833563"/>
          </a:xfrm>
          <a:custGeom>
            <a:rect b="b" l="l" r="r" t="t"/>
            <a:pathLst>
              <a:path h="1295400" w="1752600">
                <a:moveTo>
                  <a:pt x="0" y="1295400"/>
                </a:moveTo>
                <a:lnTo>
                  <a:pt x="1752600" y="1295400"/>
                </a:lnTo>
                <a:lnTo>
                  <a:pt x="1752600" y="0"/>
                </a:lnTo>
                <a:lnTo>
                  <a:pt x="714154" y="0"/>
                </a:lnTo>
                <a:close/>
              </a:path>
            </a:pathLst>
          </a:custGeom>
          <a:solidFill>
            <a:srgbClr val="01ACBE"/>
          </a:solidFill>
          <a:ln>
            <a:noFill/>
          </a:ln>
          <a:effectLst/>
        </p:spPr>
        <p:txBody>
          <a:bodyPr anchor="ctr" wrap="none"/>
          <a:lstStyle/>
          <a:p>
            <a:endParaRPr altLang="en-US" lang="zh-CN">
              <a:solidFill>
                <a:schemeClr val="bg1"/>
              </a:solidFill>
            </a:endParaRPr>
          </a:p>
        </p:txBody>
      </p:sp>
      <p:sp>
        <p:nvSpPr>
          <p:cNvPr id="8" name="AutoShape 292">
            <a:extLst>
              <a:ext uri="{FF2B5EF4-FFF2-40B4-BE49-F238E27FC236}">
                <a16:creationId xmlns:a16="http://schemas.microsoft.com/office/drawing/2014/main" id="{B33B3A44-10E6-4894-9D14-8C1F83563C07}"/>
              </a:ext>
            </a:extLst>
          </p:cNvPr>
          <p:cNvSpPr>
            <a:spLocks noChangeArrowheads="1"/>
          </p:cNvSpPr>
          <p:nvPr/>
        </p:nvSpPr>
        <p:spPr bwMode="auto">
          <a:xfrm flipV="1">
            <a:off x="0" y="1844625"/>
            <a:ext cx="4191000" cy="1833563"/>
          </a:xfrm>
          <a:custGeom>
            <a:rect b="b" l="l" r="r" t="t"/>
            <a:pathLst>
              <a:path h="1295400" w="4191000">
                <a:moveTo>
                  <a:pt x="0" y="1295400"/>
                </a:moveTo>
                <a:lnTo>
                  <a:pt x="3476846" y="1295400"/>
                </a:lnTo>
                <a:lnTo>
                  <a:pt x="4191000" y="0"/>
                </a:lnTo>
                <a:lnTo>
                  <a:pt x="0" y="0"/>
                </a:lnTo>
                <a:close/>
              </a:path>
            </a:pathLst>
          </a:custGeom>
          <a:solidFill>
            <a:srgbClr val="01ACBE"/>
          </a:solidFill>
          <a:ln>
            <a:noFill/>
          </a:ln>
          <a:effectLst/>
        </p:spPr>
        <p:txBody>
          <a:bodyPr anchor="ctr" wrap="none"/>
          <a:lstStyle/>
          <a:p>
            <a:endParaRPr altLang="en-US" lang="zh-CN">
              <a:solidFill>
                <a:schemeClr val="bg1"/>
              </a:solidFill>
            </a:endParaRPr>
          </a:p>
        </p:txBody>
      </p:sp>
      <p:sp>
        <p:nvSpPr>
          <p:cNvPr id="9" name="WordArt 293">
            <a:extLst>
              <a:ext uri="{FF2B5EF4-FFF2-40B4-BE49-F238E27FC236}">
                <a16:creationId xmlns:a16="http://schemas.microsoft.com/office/drawing/2014/main" id="{2EF4263E-755E-4F07-95B3-546E44C47730}"/>
              </a:ext>
            </a:extLst>
          </p:cNvPr>
          <p:cNvSpPr>
            <a:spLocks noChangeArrowheads="1" noChangeShapeType="1" noTextEdit="1"/>
          </p:cNvSpPr>
          <p:nvPr/>
        </p:nvSpPr>
        <p:spPr bwMode="auto">
          <a:xfrm>
            <a:off x="467544" y="2137420"/>
            <a:ext cx="2017224" cy="792535"/>
          </a:xfrm>
          <a:prstGeom prst="rect">
            <a:avLst/>
          </a:prstGeom>
          <a:extLst>
            <a:ext uri="{91240B29-F687-4F45-9708-019B960494DF}">
              <a14:hiddenLine w="9525">
                <a:solidFill>
                  <a:srgbClr val="000000"/>
                </a:solidFill>
                <a:round/>
              </a14:hiddenLine>
            </a:ext>
          </a:extLst>
        </p:spPr>
        <p:txBody>
          <a:bodyPr anchor="ctr" fromWordArt="1" wrap="none"/>
          <a:lstStyle/>
          <a:p>
            <a:pPr algn="ctr"/>
            <a:r>
              <a:rPr altLang="en-US" kern="10" lang="zh-CN" spc="700" sz="5400">
                <a:solidFill>
                  <a:schemeClr val="bg1"/>
                </a:solidFill>
                <a:latin charset="-122" panose="020b0503020204020204" pitchFamily="34" typeface="微软雅黑"/>
                <a:ea charset="-122" panose="020b0503020204020204" pitchFamily="34" typeface="微软雅黑"/>
              </a:rPr>
              <a:t>目 录</a:t>
            </a:r>
          </a:p>
        </p:txBody>
      </p:sp>
      <p:sp>
        <p:nvSpPr>
          <p:cNvPr id="10" name="WordArt 294">
            <a:extLst>
              <a:ext uri="{FF2B5EF4-FFF2-40B4-BE49-F238E27FC236}">
                <a16:creationId xmlns:a16="http://schemas.microsoft.com/office/drawing/2014/main" id="{69C5E488-3192-4B42-83E6-27CD524B58D3}"/>
              </a:ext>
            </a:extLst>
          </p:cNvPr>
          <p:cNvSpPr>
            <a:spLocks noChangeArrowheads="1" noChangeShapeType="1" noTextEdit="1"/>
          </p:cNvSpPr>
          <p:nvPr/>
        </p:nvSpPr>
        <p:spPr bwMode="auto">
          <a:xfrm>
            <a:off x="1259512" y="3073524"/>
            <a:ext cx="2232368" cy="415818"/>
          </a:xfrm>
          <a:prstGeom prst="rect">
            <a:avLst/>
          </a:prstGeom>
          <a:extLst>
            <a:ext uri="{91240B29-F687-4F45-9708-019B960494DF}">
              <a14:hiddenLine w="9525">
                <a:solidFill>
                  <a:srgbClr val="000000"/>
                </a:solidFill>
                <a:round/>
              </a14:hiddenLine>
            </a:ext>
          </a:extLst>
        </p:spPr>
        <p:txBody>
          <a:bodyPr anchor="ctr" fromWordArt="1" wrap="none"/>
          <a:lstStyle/>
          <a:p>
            <a:pPr algn="ctr"/>
            <a:r>
              <a:rPr altLang="zh-CN" b="1" kern="10" lang="en-US" sz="2800">
                <a:solidFill>
                  <a:schemeClr val="bg1"/>
                </a:solidFill>
                <a:latin charset="-122" panose="020b0503020204020204" pitchFamily="34" typeface="微软雅黑"/>
                <a:ea charset="-122" panose="020b0503020204020204" pitchFamily="34" typeface="微软雅黑"/>
              </a:rPr>
              <a:t>   CONTENTS   </a:t>
            </a:r>
          </a:p>
        </p:txBody>
      </p:sp>
      <p:sp>
        <p:nvSpPr>
          <p:cNvPr id="11" name="WordArt 20">
            <a:extLst>
              <a:ext uri="{FF2B5EF4-FFF2-40B4-BE49-F238E27FC236}">
                <a16:creationId xmlns:a16="http://schemas.microsoft.com/office/drawing/2014/main" id="{45D8CC1B-2CF6-4363-BBEC-86C85C3ECECC}"/>
              </a:ext>
            </a:extLst>
          </p:cNvPr>
          <p:cNvSpPr>
            <a:spLocks noChangeArrowheads="1" noChangeShapeType="1" noTextEdit="1"/>
          </p:cNvSpPr>
          <p:nvPr/>
        </p:nvSpPr>
        <p:spPr bwMode="auto">
          <a:xfrm>
            <a:off x="3978796" y="1318561"/>
            <a:ext cx="228600" cy="457200"/>
          </a:xfrm>
          <a:prstGeom prst="rect">
            <a:avLst/>
          </a:prstGeom>
          <a:extLst>
            <a:ext uri="{91240B29-F687-4F45-9708-019B960494DF}">
              <a14:hiddenLine w="3175">
                <a:solidFill>
                  <a:srgbClr val="0875F8"/>
                </a:solidFill>
                <a:round/>
              </a14:hiddenLine>
            </a:ext>
          </a:extLst>
        </p:spPr>
        <p:txBody>
          <a:bodyPr fromWordArt="1" wrap="none">
            <a:prstTxWarp prst="textPlain">
              <a:avLst>
                <a:gd fmla="val 50000" name="adj"/>
              </a:avLst>
            </a:prstTxWarp>
          </a:bodyPr>
          <a:lstStyle/>
          <a:p>
            <a:r>
              <a:rPr altLang="zh-CN" b="1" kern="10" lang="en-US" sz="3600">
                <a:solidFill>
                  <a:srgbClr val="01ACBE"/>
                </a:solidFill>
                <a:latin typeface="Arial"/>
                <a:cs typeface="Arial"/>
              </a:rPr>
              <a:t>1</a:t>
            </a:r>
          </a:p>
        </p:txBody>
      </p:sp>
      <p:sp>
        <p:nvSpPr>
          <p:cNvPr id="12" name="Rectangle 22">
            <a:extLst>
              <a:ext uri="{FF2B5EF4-FFF2-40B4-BE49-F238E27FC236}">
                <a16:creationId xmlns:a16="http://schemas.microsoft.com/office/drawing/2014/main" id="{BD5595FC-868A-4E57-9D71-63E8F6B8C421}"/>
              </a:ext>
            </a:extLst>
          </p:cNvPr>
          <p:cNvSpPr>
            <a:spLocks noChangeArrowheads="1"/>
          </p:cNvSpPr>
          <p:nvPr/>
        </p:nvSpPr>
        <p:spPr bwMode="auto">
          <a:xfrm>
            <a:off x="4435996" y="1316329"/>
            <a:ext cx="3657600"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r>
              <a:rPr altLang="en-US" b="1" kumimoji="1" lang="zh-CN" sz="2800">
                <a:solidFill>
                  <a:srgbClr val="01ACBE"/>
                </a:solidFill>
                <a:latin charset="-122" panose="020b0503020204020204" pitchFamily="34" typeface="微软雅黑"/>
                <a:ea charset="-122" panose="020b0503020204020204" pitchFamily="34" typeface="微软雅黑"/>
                <a:cs charset="0" typeface="Microsoft YaHei"/>
              </a:rPr>
              <a:t>为何需要压力管理</a:t>
            </a:r>
          </a:p>
        </p:txBody>
      </p:sp>
      <p:sp>
        <p:nvSpPr>
          <p:cNvPr id="13" name="WordArt 20">
            <a:extLst>
              <a:ext uri="{FF2B5EF4-FFF2-40B4-BE49-F238E27FC236}">
                <a16:creationId xmlns:a16="http://schemas.microsoft.com/office/drawing/2014/main" id="{A7AF0F5F-2F6A-4AE5-8EEC-2FAE671586DE}"/>
              </a:ext>
            </a:extLst>
          </p:cNvPr>
          <p:cNvSpPr>
            <a:spLocks noChangeArrowheads="1" noChangeShapeType="1" noTextEdit="1"/>
          </p:cNvSpPr>
          <p:nvPr/>
        </p:nvSpPr>
        <p:spPr bwMode="auto">
          <a:xfrm>
            <a:off x="4283596" y="2259949"/>
            <a:ext cx="304800" cy="457200"/>
          </a:xfrm>
          <a:prstGeom prst="rect">
            <a:avLst/>
          </a:prstGeom>
          <a:extLst>
            <a:ext uri="{91240B29-F687-4F45-9708-019B960494DF}">
              <a14:hiddenLine w="3175">
                <a:solidFill>
                  <a:srgbClr val="0875F8"/>
                </a:solidFill>
                <a:round/>
              </a14:hiddenLine>
            </a:ext>
          </a:extLst>
        </p:spPr>
        <p:txBody>
          <a:bodyPr fromWordArt="1" wrap="none">
            <a:prstTxWarp prst="textPlain">
              <a:avLst>
                <a:gd fmla="val 50000" name="adj"/>
              </a:avLst>
            </a:prstTxWarp>
          </a:bodyPr>
          <a:lstStyle/>
          <a:p>
            <a:pPr algn="r"/>
            <a:r>
              <a:rPr altLang="zh-CN" b="1" kern="10" lang="en-US" sz="3600">
                <a:solidFill>
                  <a:srgbClr val="01ACBE"/>
                </a:solidFill>
                <a:latin typeface="Arial"/>
                <a:cs typeface="Arial"/>
              </a:rPr>
              <a:t>2</a:t>
            </a:r>
          </a:p>
        </p:txBody>
      </p:sp>
      <p:sp>
        <p:nvSpPr>
          <p:cNvPr id="14" name="Rectangle 22">
            <a:extLst>
              <a:ext uri="{FF2B5EF4-FFF2-40B4-BE49-F238E27FC236}">
                <a16:creationId xmlns:a16="http://schemas.microsoft.com/office/drawing/2014/main" id="{977AAF79-7760-4C08-AAE4-4B9EACC4E098}"/>
              </a:ext>
            </a:extLst>
          </p:cNvPr>
          <p:cNvSpPr>
            <a:spLocks noChangeArrowheads="1"/>
          </p:cNvSpPr>
          <p:nvPr/>
        </p:nvSpPr>
        <p:spPr bwMode="auto">
          <a:xfrm>
            <a:off x="4740796" y="2245315"/>
            <a:ext cx="3352800"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r>
              <a:rPr altLang="en-US" b="1" kumimoji="1" lang="zh-CN" sz="2800">
                <a:solidFill>
                  <a:srgbClr val="01ACBE"/>
                </a:solidFill>
                <a:latin charset="-122" panose="020b0503020204020204" pitchFamily="34" typeface="微软雅黑"/>
                <a:ea charset="-122" panose="020b0503020204020204" pitchFamily="34" typeface="微软雅黑"/>
              </a:rPr>
              <a:t>压力管理知识概述</a:t>
            </a:r>
          </a:p>
        </p:txBody>
      </p:sp>
      <p:sp>
        <p:nvSpPr>
          <p:cNvPr id="15" name="WordArt 20">
            <a:extLst>
              <a:ext uri="{FF2B5EF4-FFF2-40B4-BE49-F238E27FC236}">
                <a16:creationId xmlns:a16="http://schemas.microsoft.com/office/drawing/2014/main" id="{6F428FCC-AD04-4A67-B181-17040F5D4BE7}"/>
              </a:ext>
            </a:extLst>
          </p:cNvPr>
          <p:cNvSpPr>
            <a:spLocks noChangeArrowheads="1" noChangeShapeType="1" noTextEdit="1"/>
          </p:cNvSpPr>
          <p:nvPr/>
        </p:nvSpPr>
        <p:spPr bwMode="auto">
          <a:xfrm>
            <a:off x="4664596" y="3201337"/>
            <a:ext cx="304800" cy="457200"/>
          </a:xfrm>
          <a:prstGeom prst="rect">
            <a:avLst/>
          </a:prstGeom>
          <a:extLst>
            <a:ext uri="{91240B29-F687-4F45-9708-019B960494DF}">
              <a14:hiddenLine w="3175">
                <a:solidFill>
                  <a:srgbClr val="0875F8"/>
                </a:solidFill>
                <a:round/>
              </a14:hiddenLine>
            </a:ext>
          </a:extLst>
        </p:spPr>
        <p:txBody>
          <a:bodyPr fromWordArt="1" wrap="none">
            <a:prstTxWarp prst="textPlain">
              <a:avLst>
                <a:gd fmla="val 50000" name="adj"/>
              </a:avLst>
            </a:prstTxWarp>
          </a:bodyPr>
          <a:lstStyle/>
          <a:p>
            <a:r>
              <a:rPr altLang="zh-CN" b="1" kern="10" lang="en-US" sz="3600">
                <a:solidFill>
                  <a:srgbClr val="01ACBE"/>
                </a:solidFill>
                <a:latin typeface="Arial"/>
                <a:cs typeface="Arial"/>
              </a:rPr>
              <a:t>3</a:t>
            </a:r>
          </a:p>
        </p:txBody>
      </p:sp>
      <p:sp>
        <p:nvSpPr>
          <p:cNvPr id="16" name="Rectangle 22">
            <a:extLst>
              <a:ext uri="{FF2B5EF4-FFF2-40B4-BE49-F238E27FC236}">
                <a16:creationId xmlns:a16="http://schemas.microsoft.com/office/drawing/2014/main" id="{C6DF7F22-126F-4271-B515-BFC589C040C1}"/>
              </a:ext>
            </a:extLst>
          </p:cNvPr>
          <p:cNvSpPr>
            <a:spLocks noChangeArrowheads="1"/>
          </p:cNvSpPr>
          <p:nvPr/>
        </p:nvSpPr>
        <p:spPr bwMode="auto">
          <a:xfrm>
            <a:off x="5121796" y="3174301"/>
            <a:ext cx="3429000"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r>
              <a:rPr altLang="en-US" b="1" kumimoji="1" lang="zh-CN" sz="2800">
                <a:solidFill>
                  <a:srgbClr val="01ACBE"/>
                </a:solidFill>
                <a:latin charset="-122" panose="020b0503020204020204" pitchFamily="34" typeface="微软雅黑"/>
                <a:ea charset="-122" panose="020b0503020204020204" pitchFamily="34" typeface="微软雅黑"/>
              </a:rPr>
              <a:t>如何进行压力管理</a:t>
            </a:r>
          </a:p>
        </p:txBody>
      </p:sp>
      <p:sp>
        <p:nvSpPr>
          <p:cNvPr id="17" name="WordArt 20">
            <a:extLst>
              <a:ext uri="{FF2B5EF4-FFF2-40B4-BE49-F238E27FC236}">
                <a16:creationId xmlns:a16="http://schemas.microsoft.com/office/drawing/2014/main" id="{5A4A3A6B-8E9D-4B4D-A33D-F3374F754076}"/>
              </a:ext>
            </a:extLst>
          </p:cNvPr>
          <p:cNvSpPr>
            <a:spLocks noChangeArrowheads="1" noChangeShapeType="1" noTextEdit="1"/>
          </p:cNvSpPr>
          <p:nvPr/>
        </p:nvSpPr>
        <p:spPr bwMode="auto">
          <a:xfrm>
            <a:off x="5045596" y="4142726"/>
            <a:ext cx="304800" cy="457200"/>
          </a:xfrm>
          <a:prstGeom prst="rect">
            <a:avLst/>
          </a:prstGeom>
          <a:extLst>
            <a:ext uri="{91240B29-F687-4F45-9708-019B960494DF}">
              <a14:hiddenLine w="3175">
                <a:solidFill>
                  <a:srgbClr val="0875F8"/>
                </a:solidFill>
                <a:round/>
              </a14:hiddenLine>
            </a:ext>
          </a:extLst>
        </p:spPr>
        <p:txBody>
          <a:bodyPr fromWordArt="1" wrap="none">
            <a:prstTxWarp prst="textPlain">
              <a:avLst>
                <a:gd fmla="val 50000" name="adj"/>
              </a:avLst>
            </a:prstTxWarp>
          </a:bodyPr>
          <a:lstStyle/>
          <a:p>
            <a:r>
              <a:rPr altLang="zh-CN" b="1" kern="10" lang="en-US" sz="3600">
                <a:solidFill>
                  <a:srgbClr val="01ACBE"/>
                </a:solidFill>
                <a:latin typeface="Arial"/>
                <a:cs typeface="Arial"/>
              </a:rPr>
              <a:t>4</a:t>
            </a:r>
          </a:p>
        </p:txBody>
      </p:sp>
      <p:sp>
        <p:nvSpPr>
          <p:cNvPr id="18" name="Rectangle 22">
            <a:extLst>
              <a:ext uri="{FF2B5EF4-FFF2-40B4-BE49-F238E27FC236}">
                <a16:creationId xmlns:a16="http://schemas.microsoft.com/office/drawing/2014/main" id="{169F8A60-2B73-43F9-84B1-D348F93C74C6}"/>
              </a:ext>
            </a:extLst>
          </p:cNvPr>
          <p:cNvSpPr>
            <a:spLocks noChangeArrowheads="1"/>
          </p:cNvSpPr>
          <p:nvPr/>
        </p:nvSpPr>
        <p:spPr bwMode="auto">
          <a:xfrm>
            <a:off x="5578996" y="4103288"/>
            <a:ext cx="3429000"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r>
              <a:rPr altLang="en-US" b="1" kumimoji="1" lang="zh-CN" sz="2800">
                <a:solidFill>
                  <a:srgbClr val="01ACBE"/>
                </a:solidFill>
                <a:latin charset="-122" panose="020b0503020204020204" pitchFamily="34" typeface="微软雅黑"/>
                <a:ea charset="-122" panose="020b0503020204020204" pitchFamily="34" typeface="微软雅黑"/>
              </a:rPr>
              <a:t>组织压力管理概述</a:t>
            </a:r>
          </a:p>
        </p:txBody>
      </p:sp>
    </p:spTree>
    <p:extLst>
      <p:ext uri="{BB962C8B-B14F-4D97-AF65-F5344CB8AC3E}">
        <p14:creationId val="3721261955"/>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8">
                                  <p:stCondLst>
                                    <p:cond delay="0"/>
                                  </p:stCondLst>
                                  <p:childTnLst>
                                    <p:set>
                                      <p:cBhvr>
                                        <p:cTn dur="1" fill="hold" id="6">
                                          <p:stCondLst>
                                            <p:cond delay="0"/>
                                          </p:stCondLst>
                                        </p:cTn>
                                        <p:tgtEl>
                                          <p:spTgt spid="8"/>
                                        </p:tgtEl>
                                        <p:attrNameLst>
                                          <p:attrName>style.visibility</p:attrName>
                                        </p:attrNameLst>
                                      </p:cBhvr>
                                      <p:to>
                                        <p:strVal val="visible"/>
                                      </p:to>
                                    </p:set>
                                    <p:anim calcmode="lin" valueType="num">
                                      <p:cBhvr additive="base">
                                        <p:cTn dur="500" fill="hold" id="7"/>
                                        <p:tgtEl>
                                          <p:spTgt spid="8"/>
                                        </p:tgtEl>
                                        <p:attrNameLst>
                                          <p:attrName>ppt_x</p:attrName>
                                        </p:attrNameLst>
                                      </p:cBhvr>
                                      <p:tavLst>
                                        <p:tav tm="0">
                                          <p:val>
                                            <p:strVal val="0-#ppt_w/2"/>
                                          </p:val>
                                        </p:tav>
                                        <p:tav tm="100000">
                                          <p:val>
                                            <p:strVal val="#ppt_x"/>
                                          </p:val>
                                        </p:tav>
                                      </p:tavLst>
                                    </p:anim>
                                    <p:anim calcmode="lin" valueType="num">
                                      <p:cBhvr additive="base">
                                        <p:cTn dur="500" fill="hold" id="8"/>
                                        <p:tgtEl>
                                          <p:spTgt spid="8"/>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2">
                                  <p:stCondLst>
                                    <p:cond delay="0"/>
                                  </p:stCondLst>
                                  <p:childTnLst>
                                    <p:set>
                                      <p:cBhvr>
                                        <p:cTn dur="1" fill="hold" id="10">
                                          <p:stCondLst>
                                            <p:cond delay="0"/>
                                          </p:stCondLst>
                                        </p:cTn>
                                        <p:tgtEl>
                                          <p:spTgt spid="6"/>
                                        </p:tgtEl>
                                        <p:attrNameLst>
                                          <p:attrName>style.visibility</p:attrName>
                                        </p:attrNameLst>
                                      </p:cBhvr>
                                      <p:to>
                                        <p:strVal val="visible"/>
                                      </p:to>
                                    </p:set>
                                    <p:anim calcmode="lin" valueType="num">
                                      <p:cBhvr additive="base">
                                        <p:cTn dur="500" fill="hold" id="11"/>
                                        <p:tgtEl>
                                          <p:spTgt spid="6"/>
                                        </p:tgtEl>
                                        <p:attrNameLst>
                                          <p:attrName>ppt_x</p:attrName>
                                        </p:attrNameLst>
                                      </p:cBhvr>
                                      <p:tavLst>
                                        <p:tav tm="0">
                                          <p:val>
                                            <p:strVal val="1+#ppt_w/2"/>
                                          </p:val>
                                        </p:tav>
                                        <p:tav tm="100000">
                                          <p:val>
                                            <p:strVal val="#ppt_x"/>
                                          </p:val>
                                        </p:tav>
                                      </p:tavLst>
                                    </p:anim>
                                    <p:anim calcmode="lin" valueType="num">
                                      <p:cBhvr additive="base">
                                        <p:cTn dur="500" fill="hold" id="12"/>
                                        <p:tgtEl>
                                          <p:spTgt spid="6"/>
                                        </p:tgtEl>
                                        <p:attrNameLst>
                                          <p:attrName>ppt_y</p:attrName>
                                        </p:attrNameLst>
                                      </p:cBhvr>
                                      <p:tavLst>
                                        <p:tav tm="0">
                                          <p:val>
                                            <p:strVal val="#ppt_y"/>
                                          </p:val>
                                        </p:tav>
                                        <p:tav tm="100000">
                                          <p:val>
                                            <p:strVal val="#ppt_y"/>
                                          </p:val>
                                        </p:tav>
                                      </p:tavLst>
                                    </p:anim>
                                  </p:childTnLst>
                                </p:cTn>
                              </p:par>
                            </p:childTnLst>
                          </p:cTn>
                        </p:par>
                        <p:par>
                          <p:cTn fill="hold" id="13" nodeType="afterGroup">
                            <p:stCondLst>
                              <p:cond delay="500"/>
                            </p:stCondLst>
                            <p:childTnLst>
                              <p:par>
                                <p:cTn fill="hold" grpId="0" id="14" nodeType="afterEffect" presetClass="entr" presetID="34" presetSubtype="0">
                                  <p:stCondLst>
                                    <p:cond delay="0"/>
                                  </p:stCondLst>
                                  <p:childTnLst>
                                    <p:set>
                                      <p:cBhvr>
                                        <p:cTn dur="1" fill="hold" id="15">
                                          <p:stCondLst>
                                            <p:cond delay="0"/>
                                          </p:stCondLst>
                                        </p:cTn>
                                        <p:tgtEl>
                                          <p:spTgt spid="9"/>
                                        </p:tgtEl>
                                        <p:attrNameLst>
                                          <p:attrName>style.visibility</p:attrName>
                                        </p:attrNameLst>
                                      </p:cBhvr>
                                      <p:to>
                                        <p:strVal val="visible"/>
                                      </p:to>
                                    </p:set>
                                    <p:anim calcmode="lin" from="(-#ppt_w/2)" to="(#ppt_x)" valueType="num">
                                      <p:cBhvr>
                                        <p:cTn dur="600" fill="hold" id="16">
                                          <p:stCondLst>
                                            <p:cond delay="0"/>
                                          </p:stCondLst>
                                        </p:cTn>
                                        <p:tgtEl>
                                          <p:spTgt spid="9"/>
                                        </p:tgtEl>
                                        <p:attrNameLst>
                                          <p:attrName>ppt_x</p:attrName>
                                        </p:attrNameLst>
                                      </p:cBhvr>
                                    </p:anim>
                                    <p:anim calcmode="lin" from="0" to="-1.0" valueType="num">
                                      <p:cBhvr>
                                        <p:cTn autoRev="1" decel="50000" dur="200" fill="hold" id="17">
                                          <p:stCondLst>
                                            <p:cond delay="600"/>
                                          </p:stCondLst>
                                        </p:cTn>
                                        <p:tgtEl>
                                          <p:spTgt spid="9"/>
                                        </p:tgtEl>
                                        <p:attrNameLst>
                                          <p:attrName>xshear</p:attrName>
                                        </p:attrNameLst>
                                      </p:cBhvr>
                                    </p:anim>
                                    <p:animScale>
                                      <p:cBhvr>
                                        <p:cTn autoRev="1" decel="100000" dur="200" fill="hold" id="18">
                                          <p:stCondLst>
                                            <p:cond delay="600"/>
                                          </p:stCondLst>
                                        </p:cTn>
                                        <p:tgtEl>
                                          <p:spTgt spid="9"/>
                                        </p:tgtEl>
                                      </p:cBhvr>
                                      <p:from x="100000" y="100000"/>
                                      <p:to x="80000" y="100000"/>
                                    </p:animScale>
                                    <p:anim by="(#ppt_h/3+#ppt_w*0.1)" calcmode="lin" valueType="num">
                                      <p:cBhvr additive="sum">
                                        <p:cTn autoRev="1" decel="100000" dur="200" fill="hold" id="19">
                                          <p:stCondLst>
                                            <p:cond delay="600"/>
                                          </p:stCondLst>
                                        </p:cTn>
                                        <p:tgtEl>
                                          <p:spTgt spid="9"/>
                                        </p:tgtEl>
                                        <p:attrNameLst>
                                          <p:attrName>ppt_x</p:attrName>
                                        </p:attrNameLst>
                                      </p:cBhvr>
                                    </p:anim>
                                  </p:childTnLst>
                                </p:cTn>
                              </p:par>
                              <p:par>
                                <p:cTn fill="hold" grpId="0" id="20" nodeType="withEffect" presetClass="entr" presetID="34" presetSubtype="0">
                                  <p:stCondLst>
                                    <p:cond delay="0"/>
                                  </p:stCondLst>
                                  <p:childTnLst>
                                    <p:set>
                                      <p:cBhvr>
                                        <p:cTn dur="1" fill="hold" id="21">
                                          <p:stCondLst>
                                            <p:cond delay="0"/>
                                          </p:stCondLst>
                                        </p:cTn>
                                        <p:tgtEl>
                                          <p:spTgt spid="10"/>
                                        </p:tgtEl>
                                        <p:attrNameLst>
                                          <p:attrName>style.visibility</p:attrName>
                                        </p:attrNameLst>
                                      </p:cBhvr>
                                      <p:to>
                                        <p:strVal val="visible"/>
                                      </p:to>
                                    </p:set>
                                    <p:anim calcmode="lin" from="(-#ppt_w/2)" to="(#ppt_x)" valueType="num">
                                      <p:cBhvr>
                                        <p:cTn dur="600" fill="hold" id="22">
                                          <p:stCondLst>
                                            <p:cond delay="0"/>
                                          </p:stCondLst>
                                        </p:cTn>
                                        <p:tgtEl>
                                          <p:spTgt spid="10"/>
                                        </p:tgtEl>
                                        <p:attrNameLst>
                                          <p:attrName>ppt_x</p:attrName>
                                        </p:attrNameLst>
                                      </p:cBhvr>
                                    </p:anim>
                                    <p:anim calcmode="lin" from="0" to="-1.0" valueType="num">
                                      <p:cBhvr>
                                        <p:cTn autoRev="1" decel="50000" dur="200" fill="hold" id="23">
                                          <p:stCondLst>
                                            <p:cond delay="600"/>
                                          </p:stCondLst>
                                        </p:cTn>
                                        <p:tgtEl>
                                          <p:spTgt spid="10"/>
                                        </p:tgtEl>
                                        <p:attrNameLst>
                                          <p:attrName>xshear</p:attrName>
                                        </p:attrNameLst>
                                      </p:cBhvr>
                                    </p:anim>
                                    <p:animScale>
                                      <p:cBhvr>
                                        <p:cTn autoRev="1" decel="100000" dur="200" fill="hold" id="24">
                                          <p:stCondLst>
                                            <p:cond delay="600"/>
                                          </p:stCondLst>
                                        </p:cTn>
                                        <p:tgtEl>
                                          <p:spTgt spid="10"/>
                                        </p:tgtEl>
                                      </p:cBhvr>
                                      <p:from x="100000" y="100000"/>
                                      <p:to x="80000" y="100000"/>
                                    </p:animScale>
                                    <p:anim by="(#ppt_h/3+#ppt_w*0.1)" calcmode="lin" valueType="num">
                                      <p:cBhvr additive="sum">
                                        <p:cTn autoRev="1" decel="100000" dur="200" fill="hold" id="25">
                                          <p:stCondLst>
                                            <p:cond delay="600"/>
                                          </p:stCondLst>
                                        </p:cTn>
                                        <p:tgtEl>
                                          <p:spTgt spid="10"/>
                                        </p:tgtEl>
                                        <p:attrNameLst>
                                          <p:attrName>ppt_x</p:attrName>
                                        </p:attrNameLst>
                                      </p:cBhvr>
                                    </p:anim>
                                  </p:childTnLst>
                                </p:cTn>
                              </p:par>
                            </p:childTnLst>
                          </p:cTn>
                        </p:par>
                        <p:par>
                          <p:cTn fill="hold" id="26" nodeType="afterGroup">
                            <p:stCondLst>
                              <p:cond delay="1300"/>
                            </p:stCondLst>
                            <p:childTnLst>
                              <p:par>
                                <p:cTn decel="100000" fill="hold" grpId="0" id="27" nodeType="afterEffect" presetClass="entr" presetID="49" presetSubtype="0">
                                  <p:stCondLst>
                                    <p:cond delay="0"/>
                                  </p:stCondLst>
                                  <p:childTnLst>
                                    <p:set>
                                      <p:cBhvr>
                                        <p:cTn dur="1" fill="hold" id="28">
                                          <p:stCondLst>
                                            <p:cond delay="0"/>
                                          </p:stCondLst>
                                        </p:cTn>
                                        <p:tgtEl>
                                          <p:spTgt spid="11"/>
                                        </p:tgtEl>
                                        <p:attrNameLst>
                                          <p:attrName>style.visibility</p:attrName>
                                        </p:attrNameLst>
                                      </p:cBhvr>
                                      <p:to>
                                        <p:strVal val="visible"/>
                                      </p:to>
                                    </p:set>
                                    <p:anim calcmode="lin" valueType="num">
                                      <p:cBhvr>
                                        <p:cTn dur="500" fill="hold" id="29"/>
                                        <p:tgtEl>
                                          <p:spTgt spid="11"/>
                                        </p:tgtEl>
                                        <p:attrNameLst>
                                          <p:attrName>ppt_w</p:attrName>
                                        </p:attrNameLst>
                                      </p:cBhvr>
                                      <p:tavLst>
                                        <p:tav tm="0">
                                          <p:val>
                                            <p:fltVal val="0"/>
                                          </p:val>
                                        </p:tav>
                                        <p:tav tm="100000">
                                          <p:val>
                                            <p:strVal val="#ppt_w"/>
                                          </p:val>
                                        </p:tav>
                                      </p:tavLst>
                                    </p:anim>
                                    <p:anim calcmode="lin" valueType="num">
                                      <p:cBhvr>
                                        <p:cTn dur="500" fill="hold" id="30"/>
                                        <p:tgtEl>
                                          <p:spTgt spid="11"/>
                                        </p:tgtEl>
                                        <p:attrNameLst>
                                          <p:attrName>ppt_h</p:attrName>
                                        </p:attrNameLst>
                                      </p:cBhvr>
                                      <p:tavLst>
                                        <p:tav tm="0">
                                          <p:val>
                                            <p:fltVal val="0"/>
                                          </p:val>
                                        </p:tav>
                                        <p:tav tm="100000">
                                          <p:val>
                                            <p:strVal val="#ppt_h"/>
                                          </p:val>
                                        </p:tav>
                                      </p:tavLst>
                                    </p:anim>
                                    <p:anim calcmode="lin" valueType="num">
                                      <p:cBhvr>
                                        <p:cTn dur="500" fill="hold" id="31"/>
                                        <p:tgtEl>
                                          <p:spTgt spid="11"/>
                                        </p:tgtEl>
                                        <p:attrNameLst>
                                          <p:attrName>style.rotation</p:attrName>
                                        </p:attrNameLst>
                                      </p:cBhvr>
                                      <p:tavLst>
                                        <p:tav tm="0">
                                          <p:val>
                                            <p:fltVal val="360"/>
                                          </p:val>
                                        </p:tav>
                                        <p:tav tm="100000">
                                          <p:val>
                                            <p:fltVal val="0"/>
                                          </p:val>
                                        </p:tav>
                                      </p:tavLst>
                                    </p:anim>
                                    <p:animEffect filter="fade" transition="in">
                                      <p:cBhvr>
                                        <p:cTn dur="500" id="32"/>
                                        <p:tgtEl>
                                          <p:spTgt spid="11"/>
                                        </p:tgtEl>
                                      </p:cBhvr>
                                    </p:animEffect>
                                  </p:childTnLst>
                                </p:cTn>
                              </p:par>
                              <p:par>
                                <p:cTn fill="hold" grpId="0" id="33" nodeType="withEffect" presetClass="entr" presetID="42" presetSubtype="0">
                                  <p:stCondLst>
                                    <p:cond delay="0"/>
                                  </p:stCondLst>
                                  <p:childTnLst>
                                    <p:set>
                                      <p:cBhvr>
                                        <p:cTn dur="1" fill="hold" id="34">
                                          <p:stCondLst>
                                            <p:cond delay="0"/>
                                          </p:stCondLst>
                                        </p:cTn>
                                        <p:tgtEl>
                                          <p:spTgt spid="12"/>
                                        </p:tgtEl>
                                        <p:attrNameLst>
                                          <p:attrName>style.visibility</p:attrName>
                                        </p:attrNameLst>
                                      </p:cBhvr>
                                      <p:to>
                                        <p:strVal val="visible"/>
                                      </p:to>
                                    </p:set>
                                    <p:animEffect filter="fade" transition="in">
                                      <p:cBhvr>
                                        <p:cTn dur="1000" id="35"/>
                                        <p:tgtEl>
                                          <p:spTgt spid="12"/>
                                        </p:tgtEl>
                                      </p:cBhvr>
                                    </p:animEffect>
                                    <p:anim calcmode="lin" valueType="num">
                                      <p:cBhvr>
                                        <p:cTn dur="1000" fill="hold" id="36"/>
                                        <p:tgtEl>
                                          <p:spTgt spid="12"/>
                                        </p:tgtEl>
                                        <p:attrNameLst>
                                          <p:attrName>ppt_x</p:attrName>
                                        </p:attrNameLst>
                                      </p:cBhvr>
                                      <p:tavLst>
                                        <p:tav tm="0">
                                          <p:val>
                                            <p:strVal val="#ppt_x"/>
                                          </p:val>
                                        </p:tav>
                                        <p:tav tm="100000">
                                          <p:val>
                                            <p:strVal val="#ppt_x"/>
                                          </p:val>
                                        </p:tav>
                                      </p:tavLst>
                                    </p:anim>
                                    <p:anim calcmode="lin" valueType="num">
                                      <p:cBhvr>
                                        <p:cTn dur="1000" fill="hold" id="37"/>
                                        <p:tgtEl>
                                          <p:spTgt spid="12"/>
                                        </p:tgtEl>
                                        <p:attrNameLst>
                                          <p:attrName>ppt_y</p:attrName>
                                        </p:attrNameLst>
                                      </p:cBhvr>
                                      <p:tavLst>
                                        <p:tav tm="0">
                                          <p:val>
                                            <p:strVal val="#ppt_y+.1"/>
                                          </p:val>
                                        </p:tav>
                                        <p:tav tm="100000">
                                          <p:val>
                                            <p:strVal val="#ppt_y"/>
                                          </p:val>
                                        </p:tav>
                                      </p:tavLst>
                                    </p:anim>
                                  </p:childTnLst>
                                </p:cTn>
                              </p:par>
                            </p:childTnLst>
                          </p:cTn>
                        </p:par>
                        <p:par>
                          <p:cTn fill="hold" id="38" nodeType="afterGroup">
                            <p:stCondLst>
                              <p:cond delay="2300"/>
                            </p:stCondLst>
                            <p:childTnLst>
                              <p:par>
                                <p:cTn decel="100000" fill="hold" grpId="0" id="39" nodeType="afterEffect" presetClass="entr" presetID="49" presetSubtype="0">
                                  <p:stCondLst>
                                    <p:cond delay="0"/>
                                  </p:stCondLst>
                                  <p:childTnLst>
                                    <p:set>
                                      <p:cBhvr>
                                        <p:cTn dur="1" fill="hold" id="40">
                                          <p:stCondLst>
                                            <p:cond delay="0"/>
                                          </p:stCondLst>
                                        </p:cTn>
                                        <p:tgtEl>
                                          <p:spTgt spid="13"/>
                                        </p:tgtEl>
                                        <p:attrNameLst>
                                          <p:attrName>style.visibility</p:attrName>
                                        </p:attrNameLst>
                                      </p:cBhvr>
                                      <p:to>
                                        <p:strVal val="visible"/>
                                      </p:to>
                                    </p:set>
                                    <p:anim calcmode="lin" valueType="num">
                                      <p:cBhvr>
                                        <p:cTn dur="500" fill="hold" id="41"/>
                                        <p:tgtEl>
                                          <p:spTgt spid="13"/>
                                        </p:tgtEl>
                                        <p:attrNameLst>
                                          <p:attrName>ppt_w</p:attrName>
                                        </p:attrNameLst>
                                      </p:cBhvr>
                                      <p:tavLst>
                                        <p:tav tm="0">
                                          <p:val>
                                            <p:fltVal val="0"/>
                                          </p:val>
                                        </p:tav>
                                        <p:tav tm="100000">
                                          <p:val>
                                            <p:strVal val="#ppt_w"/>
                                          </p:val>
                                        </p:tav>
                                      </p:tavLst>
                                    </p:anim>
                                    <p:anim calcmode="lin" valueType="num">
                                      <p:cBhvr>
                                        <p:cTn dur="500" fill="hold" id="42"/>
                                        <p:tgtEl>
                                          <p:spTgt spid="13"/>
                                        </p:tgtEl>
                                        <p:attrNameLst>
                                          <p:attrName>ppt_h</p:attrName>
                                        </p:attrNameLst>
                                      </p:cBhvr>
                                      <p:tavLst>
                                        <p:tav tm="0">
                                          <p:val>
                                            <p:fltVal val="0"/>
                                          </p:val>
                                        </p:tav>
                                        <p:tav tm="100000">
                                          <p:val>
                                            <p:strVal val="#ppt_h"/>
                                          </p:val>
                                        </p:tav>
                                      </p:tavLst>
                                    </p:anim>
                                    <p:anim calcmode="lin" valueType="num">
                                      <p:cBhvr>
                                        <p:cTn dur="500" fill="hold" id="43"/>
                                        <p:tgtEl>
                                          <p:spTgt spid="13"/>
                                        </p:tgtEl>
                                        <p:attrNameLst>
                                          <p:attrName>style.rotation</p:attrName>
                                        </p:attrNameLst>
                                      </p:cBhvr>
                                      <p:tavLst>
                                        <p:tav tm="0">
                                          <p:val>
                                            <p:fltVal val="360"/>
                                          </p:val>
                                        </p:tav>
                                        <p:tav tm="100000">
                                          <p:val>
                                            <p:fltVal val="0"/>
                                          </p:val>
                                        </p:tav>
                                      </p:tavLst>
                                    </p:anim>
                                    <p:animEffect filter="fade" transition="in">
                                      <p:cBhvr>
                                        <p:cTn dur="500" id="44"/>
                                        <p:tgtEl>
                                          <p:spTgt spid="13"/>
                                        </p:tgtEl>
                                      </p:cBhvr>
                                    </p:animEffect>
                                  </p:childTnLst>
                                </p:cTn>
                              </p:par>
                              <p:par>
                                <p:cTn fill="hold" grpId="0" id="45" nodeType="withEffect" presetClass="entr" presetID="42" presetSubtype="0">
                                  <p:stCondLst>
                                    <p:cond delay="0"/>
                                  </p:stCondLst>
                                  <p:childTnLst>
                                    <p:set>
                                      <p:cBhvr>
                                        <p:cTn dur="1" fill="hold" id="46">
                                          <p:stCondLst>
                                            <p:cond delay="0"/>
                                          </p:stCondLst>
                                        </p:cTn>
                                        <p:tgtEl>
                                          <p:spTgt spid="14"/>
                                        </p:tgtEl>
                                        <p:attrNameLst>
                                          <p:attrName>style.visibility</p:attrName>
                                        </p:attrNameLst>
                                      </p:cBhvr>
                                      <p:to>
                                        <p:strVal val="visible"/>
                                      </p:to>
                                    </p:set>
                                    <p:animEffect filter="fade" transition="in">
                                      <p:cBhvr>
                                        <p:cTn dur="1000" id="47"/>
                                        <p:tgtEl>
                                          <p:spTgt spid="14"/>
                                        </p:tgtEl>
                                      </p:cBhvr>
                                    </p:animEffect>
                                    <p:anim calcmode="lin" valueType="num">
                                      <p:cBhvr>
                                        <p:cTn dur="1000" fill="hold" id="48"/>
                                        <p:tgtEl>
                                          <p:spTgt spid="14"/>
                                        </p:tgtEl>
                                        <p:attrNameLst>
                                          <p:attrName>ppt_x</p:attrName>
                                        </p:attrNameLst>
                                      </p:cBhvr>
                                      <p:tavLst>
                                        <p:tav tm="0">
                                          <p:val>
                                            <p:strVal val="#ppt_x"/>
                                          </p:val>
                                        </p:tav>
                                        <p:tav tm="100000">
                                          <p:val>
                                            <p:strVal val="#ppt_x"/>
                                          </p:val>
                                        </p:tav>
                                      </p:tavLst>
                                    </p:anim>
                                    <p:anim calcmode="lin" valueType="num">
                                      <p:cBhvr>
                                        <p:cTn dur="1000" fill="hold" id="49"/>
                                        <p:tgtEl>
                                          <p:spTgt spid="14"/>
                                        </p:tgtEl>
                                        <p:attrNameLst>
                                          <p:attrName>ppt_y</p:attrName>
                                        </p:attrNameLst>
                                      </p:cBhvr>
                                      <p:tavLst>
                                        <p:tav tm="0">
                                          <p:val>
                                            <p:strVal val="#ppt_y+.1"/>
                                          </p:val>
                                        </p:tav>
                                        <p:tav tm="100000">
                                          <p:val>
                                            <p:strVal val="#ppt_y"/>
                                          </p:val>
                                        </p:tav>
                                      </p:tavLst>
                                    </p:anim>
                                  </p:childTnLst>
                                </p:cTn>
                              </p:par>
                            </p:childTnLst>
                          </p:cTn>
                        </p:par>
                        <p:par>
                          <p:cTn fill="hold" id="50" nodeType="afterGroup">
                            <p:stCondLst>
                              <p:cond delay="3300"/>
                            </p:stCondLst>
                            <p:childTnLst>
                              <p:par>
                                <p:cTn decel="100000" fill="hold" grpId="0" id="51" nodeType="afterEffect" presetClass="entr" presetID="49" presetSubtype="0">
                                  <p:stCondLst>
                                    <p:cond delay="0"/>
                                  </p:stCondLst>
                                  <p:childTnLst>
                                    <p:set>
                                      <p:cBhvr>
                                        <p:cTn dur="1" fill="hold" id="52">
                                          <p:stCondLst>
                                            <p:cond delay="0"/>
                                          </p:stCondLst>
                                        </p:cTn>
                                        <p:tgtEl>
                                          <p:spTgt spid="15"/>
                                        </p:tgtEl>
                                        <p:attrNameLst>
                                          <p:attrName>style.visibility</p:attrName>
                                        </p:attrNameLst>
                                      </p:cBhvr>
                                      <p:to>
                                        <p:strVal val="visible"/>
                                      </p:to>
                                    </p:set>
                                    <p:anim calcmode="lin" valueType="num">
                                      <p:cBhvr>
                                        <p:cTn dur="500" fill="hold" id="53"/>
                                        <p:tgtEl>
                                          <p:spTgt spid="15"/>
                                        </p:tgtEl>
                                        <p:attrNameLst>
                                          <p:attrName>ppt_w</p:attrName>
                                        </p:attrNameLst>
                                      </p:cBhvr>
                                      <p:tavLst>
                                        <p:tav tm="0">
                                          <p:val>
                                            <p:fltVal val="0"/>
                                          </p:val>
                                        </p:tav>
                                        <p:tav tm="100000">
                                          <p:val>
                                            <p:strVal val="#ppt_w"/>
                                          </p:val>
                                        </p:tav>
                                      </p:tavLst>
                                    </p:anim>
                                    <p:anim calcmode="lin" valueType="num">
                                      <p:cBhvr>
                                        <p:cTn dur="500" fill="hold" id="54"/>
                                        <p:tgtEl>
                                          <p:spTgt spid="15"/>
                                        </p:tgtEl>
                                        <p:attrNameLst>
                                          <p:attrName>ppt_h</p:attrName>
                                        </p:attrNameLst>
                                      </p:cBhvr>
                                      <p:tavLst>
                                        <p:tav tm="0">
                                          <p:val>
                                            <p:fltVal val="0"/>
                                          </p:val>
                                        </p:tav>
                                        <p:tav tm="100000">
                                          <p:val>
                                            <p:strVal val="#ppt_h"/>
                                          </p:val>
                                        </p:tav>
                                      </p:tavLst>
                                    </p:anim>
                                    <p:anim calcmode="lin" valueType="num">
                                      <p:cBhvr>
                                        <p:cTn dur="500" fill="hold" id="55"/>
                                        <p:tgtEl>
                                          <p:spTgt spid="15"/>
                                        </p:tgtEl>
                                        <p:attrNameLst>
                                          <p:attrName>style.rotation</p:attrName>
                                        </p:attrNameLst>
                                      </p:cBhvr>
                                      <p:tavLst>
                                        <p:tav tm="0">
                                          <p:val>
                                            <p:fltVal val="360"/>
                                          </p:val>
                                        </p:tav>
                                        <p:tav tm="100000">
                                          <p:val>
                                            <p:fltVal val="0"/>
                                          </p:val>
                                        </p:tav>
                                      </p:tavLst>
                                    </p:anim>
                                    <p:animEffect filter="fade" transition="in">
                                      <p:cBhvr>
                                        <p:cTn dur="500" id="56"/>
                                        <p:tgtEl>
                                          <p:spTgt spid="15"/>
                                        </p:tgtEl>
                                      </p:cBhvr>
                                    </p:animEffect>
                                  </p:childTnLst>
                                </p:cTn>
                              </p:par>
                              <p:par>
                                <p:cTn fill="hold" grpId="0" id="57" nodeType="withEffect" presetClass="entr" presetID="42" presetSubtype="0">
                                  <p:stCondLst>
                                    <p:cond delay="0"/>
                                  </p:stCondLst>
                                  <p:childTnLst>
                                    <p:set>
                                      <p:cBhvr>
                                        <p:cTn dur="1" fill="hold" id="58">
                                          <p:stCondLst>
                                            <p:cond delay="0"/>
                                          </p:stCondLst>
                                        </p:cTn>
                                        <p:tgtEl>
                                          <p:spTgt spid="16"/>
                                        </p:tgtEl>
                                        <p:attrNameLst>
                                          <p:attrName>style.visibility</p:attrName>
                                        </p:attrNameLst>
                                      </p:cBhvr>
                                      <p:to>
                                        <p:strVal val="visible"/>
                                      </p:to>
                                    </p:set>
                                    <p:animEffect filter="fade" transition="in">
                                      <p:cBhvr>
                                        <p:cTn dur="1000" id="59"/>
                                        <p:tgtEl>
                                          <p:spTgt spid="16"/>
                                        </p:tgtEl>
                                      </p:cBhvr>
                                    </p:animEffect>
                                    <p:anim calcmode="lin" valueType="num">
                                      <p:cBhvr>
                                        <p:cTn dur="1000" fill="hold" id="60"/>
                                        <p:tgtEl>
                                          <p:spTgt spid="16"/>
                                        </p:tgtEl>
                                        <p:attrNameLst>
                                          <p:attrName>ppt_x</p:attrName>
                                        </p:attrNameLst>
                                      </p:cBhvr>
                                      <p:tavLst>
                                        <p:tav tm="0">
                                          <p:val>
                                            <p:strVal val="#ppt_x"/>
                                          </p:val>
                                        </p:tav>
                                        <p:tav tm="100000">
                                          <p:val>
                                            <p:strVal val="#ppt_x"/>
                                          </p:val>
                                        </p:tav>
                                      </p:tavLst>
                                    </p:anim>
                                    <p:anim calcmode="lin" valueType="num">
                                      <p:cBhvr>
                                        <p:cTn dur="1000" fill="hold" id="61"/>
                                        <p:tgtEl>
                                          <p:spTgt spid="16"/>
                                        </p:tgtEl>
                                        <p:attrNameLst>
                                          <p:attrName>ppt_y</p:attrName>
                                        </p:attrNameLst>
                                      </p:cBhvr>
                                      <p:tavLst>
                                        <p:tav tm="0">
                                          <p:val>
                                            <p:strVal val="#ppt_y+.1"/>
                                          </p:val>
                                        </p:tav>
                                        <p:tav tm="100000">
                                          <p:val>
                                            <p:strVal val="#ppt_y"/>
                                          </p:val>
                                        </p:tav>
                                      </p:tavLst>
                                    </p:anim>
                                  </p:childTnLst>
                                </p:cTn>
                              </p:par>
                            </p:childTnLst>
                          </p:cTn>
                        </p:par>
                        <p:par>
                          <p:cTn fill="hold" id="62" nodeType="afterGroup">
                            <p:stCondLst>
                              <p:cond delay="4300"/>
                            </p:stCondLst>
                            <p:childTnLst>
                              <p:par>
                                <p:cTn decel="100000" fill="hold" grpId="0" id="63" nodeType="afterEffect" presetClass="entr" presetID="49" presetSubtype="0">
                                  <p:stCondLst>
                                    <p:cond delay="0"/>
                                  </p:stCondLst>
                                  <p:childTnLst>
                                    <p:set>
                                      <p:cBhvr>
                                        <p:cTn dur="1" fill="hold" id="64">
                                          <p:stCondLst>
                                            <p:cond delay="0"/>
                                          </p:stCondLst>
                                        </p:cTn>
                                        <p:tgtEl>
                                          <p:spTgt spid="17"/>
                                        </p:tgtEl>
                                        <p:attrNameLst>
                                          <p:attrName>style.visibility</p:attrName>
                                        </p:attrNameLst>
                                      </p:cBhvr>
                                      <p:to>
                                        <p:strVal val="visible"/>
                                      </p:to>
                                    </p:set>
                                    <p:anim calcmode="lin" valueType="num">
                                      <p:cBhvr>
                                        <p:cTn dur="500" fill="hold" id="65"/>
                                        <p:tgtEl>
                                          <p:spTgt spid="17"/>
                                        </p:tgtEl>
                                        <p:attrNameLst>
                                          <p:attrName>ppt_w</p:attrName>
                                        </p:attrNameLst>
                                      </p:cBhvr>
                                      <p:tavLst>
                                        <p:tav tm="0">
                                          <p:val>
                                            <p:fltVal val="0"/>
                                          </p:val>
                                        </p:tav>
                                        <p:tav tm="100000">
                                          <p:val>
                                            <p:strVal val="#ppt_w"/>
                                          </p:val>
                                        </p:tav>
                                      </p:tavLst>
                                    </p:anim>
                                    <p:anim calcmode="lin" valueType="num">
                                      <p:cBhvr>
                                        <p:cTn dur="500" fill="hold" id="66"/>
                                        <p:tgtEl>
                                          <p:spTgt spid="17"/>
                                        </p:tgtEl>
                                        <p:attrNameLst>
                                          <p:attrName>ppt_h</p:attrName>
                                        </p:attrNameLst>
                                      </p:cBhvr>
                                      <p:tavLst>
                                        <p:tav tm="0">
                                          <p:val>
                                            <p:fltVal val="0"/>
                                          </p:val>
                                        </p:tav>
                                        <p:tav tm="100000">
                                          <p:val>
                                            <p:strVal val="#ppt_h"/>
                                          </p:val>
                                        </p:tav>
                                      </p:tavLst>
                                    </p:anim>
                                    <p:anim calcmode="lin" valueType="num">
                                      <p:cBhvr>
                                        <p:cTn dur="500" fill="hold" id="67"/>
                                        <p:tgtEl>
                                          <p:spTgt spid="17"/>
                                        </p:tgtEl>
                                        <p:attrNameLst>
                                          <p:attrName>style.rotation</p:attrName>
                                        </p:attrNameLst>
                                      </p:cBhvr>
                                      <p:tavLst>
                                        <p:tav tm="0">
                                          <p:val>
                                            <p:fltVal val="360"/>
                                          </p:val>
                                        </p:tav>
                                        <p:tav tm="100000">
                                          <p:val>
                                            <p:fltVal val="0"/>
                                          </p:val>
                                        </p:tav>
                                      </p:tavLst>
                                    </p:anim>
                                    <p:animEffect filter="fade" transition="in">
                                      <p:cBhvr>
                                        <p:cTn dur="500" id="68"/>
                                        <p:tgtEl>
                                          <p:spTgt spid="17"/>
                                        </p:tgtEl>
                                      </p:cBhvr>
                                    </p:animEffect>
                                  </p:childTnLst>
                                </p:cTn>
                              </p:par>
                              <p:par>
                                <p:cTn fill="hold" grpId="0" id="69" nodeType="withEffect" presetClass="entr" presetID="42" presetSubtype="0">
                                  <p:stCondLst>
                                    <p:cond delay="0"/>
                                  </p:stCondLst>
                                  <p:childTnLst>
                                    <p:set>
                                      <p:cBhvr>
                                        <p:cTn dur="1" fill="hold" id="70">
                                          <p:stCondLst>
                                            <p:cond delay="0"/>
                                          </p:stCondLst>
                                        </p:cTn>
                                        <p:tgtEl>
                                          <p:spTgt spid="18"/>
                                        </p:tgtEl>
                                        <p:attrNameLst>
                                          <p:attrName>style.visibility</p:attrName>
                                        </p:attrNameLst>
                                      </p:cBhvr>
                                      <p:to>
                                        <p:strVal val="visible"/>
                                      </p:to>
                                    </p:set>
                                    <p:animEffect filter="fade" transition="in">
                                      <p:cBhvr>
                                        <p:cTn dur="1000" id="71"/>
                                        <p:tgtEl>
                                          <p:spTgt spid="18"/>
                                        </p:tgtEl>
                                      </p:cBhvr>
                                    </p:animEffect>
                                    <p:anim calcmode="lin" valueType="num">
                                      <p:cBhvr>
                                        <p:cTn dur="1000" fill="hold" id="72"/>
                                        <p:tgtEl>
                                          <p:spTgt spid="18"/>
                                        </p:tgtEl>
                                        <p:attrNameLst>
                                          <p:attrName>ppt_x</p:attrName>
                                        </p:attrNameLst>
                                      </p:cBhvr>
                                      <p:tavLst>
                                        <p:tav tm="0">
                                          <p:val>
                                            <p:strVal val="#ppt_x"/>
                                          </p:val>
                                        </p:tav>
                                        <p:tav tm="100000">
                                          <p:val>
                                            <p:strVal val="#ppt_x"/>
                                          </p:val>
                                        </p:tav>
                                      </p:tavLst>
                                    </p:anim>
                                    <p:anim calcmode="lin" valueType="num">
                                      <p:cBhvr>
                                        <p:cTn dur="1000" fill="hold" id="73"/>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8"/>
      <p:bldP grpId="0" spid="9"/>
      <p:bldP grpId="0" spid="10"/>
      <p:bldP grpId="0" spid="11"/>
      <p:bldP grpId="0" spid="12"/>
      <p:bldP grpId="0" spid="13"/>
      <p:bldP grpId="0" spid="14"/>
      <p:bldP grpId="0" spid="15"/>
      <p:bldP grpId="0" spid="16"/>
      <p:bldP grpId="0" spid="17"/>
      <p:bldP grpId="0" spid="18"/>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p:cNvPicPr>
            <a:picLocks noChangeAspect="1"/>
          </p:cNvPicPr>
          <p:nvPr/>
        </p:nvPicPr>
        <p:blipFill>
          <a:blip r:embed="rId3">
            <a:extLst>
              <a:ext uri="{28A0092B-C50C-407E-A947-70E740481C1C}">
                <a14:useLocalDpi val="0"/>
              </a:ext>
            </a:extLst>
          </a:blip>
          <a:stretch>
            <a:fillRect/>
          </a:stretch>
        </p:blipFill>
        <p:spPr>
          <a:xfrm>
            <a:off x="0" y="1461824"/>
            <a:ext cx="6273328" cy="3981033"/>
          </a:xfrm>
          <a:prstGeom prst="rect">
            <a:avLst/>
          </a:prstGeom>
        </p:spPr>
      </p:pic>
      <p:sp>
        <p:nvSpPr>
          <p:cNvPr id="4" name="矩形 3"/>
          <p:cNvSpPr/>
          <p:nvPr/>
        </p:nvSpPr>
        <p:spPr>
          <a:xfrm>
            <a:off x="6918778" y="2628228"/>
            <a:ext cx="4895850" cy="2683764"/>
          </a:xfrm>
          <a:prstGeom prst="rect">
            <a:avLst/>
          </a:prstGeom>
        </p:spPr>
        <p:txBody>
          <a:bodyPr>
            <a:spAutoFit/>
          </a:bodyPr>
          <a:lstStyle/>
          <a:p>
            <a:pPr fontAlgn="auto">
              <a:lnSpc>
                <a:spcPct val="135000"/>
              </a:lnSpc>
              <a:spcBef>
                <a:spcPct val="0"/>
              </a:spcBef>
              <a:spcAft>
                <a:spcPct val="0"/>
              </a:spcAft>
              <a:defRPr/>
            </a:pPr>
            <a:r>
              <a:rPr altLang="en-US" lang="zh-CN">
                <a:latin charset="-122" panose="020b0502040204020203" pitchFamily="34" typeface="微软雅黑 Light"/>
                <a:ea charset="-122" panose="020b0502040204020203" pitchFamily="34" typeface="微软雅黑 Light"/>
              </a:rPr>
              <a:t>我目前最关切的担忧的事是什么？ </a:t>
            </a:r>
          </a:p>
          <a:p>
            <a:pPr fontAlgn="auto">
              <a:lnSpc>
                <a:spcPct val="135000"/>
              </a:lnSpc>
              <a:spcBef>
                <a:spcPct val="0"/>
              </a:spcBef>
              <a:spcAft>
                <a:spcPct val="0"/>
              </a:spcAft>
              <a:defRPr/>
            </a:pPr>
            <a:r>
              <a:rPr altLang="en-US" lang="zh-CN">
                <a:latin charset="-122" panose="020b0502040204020203" pitchFamily="34" typeface="微软雅黑 Light"/>
                <a:ea charset="-122" panose="020b0502040204020203" pitchFamily="34" typeface="微软雅黑 Light"/>
              </a:rPr>
              <a:t>改变我命运的事将会是什么？</a:t>
            </a:r>
          </a:p>
          <a:p>
            <a:pPr fontAlgn="auto">
              <a:lnSpc>
                <a:spcPct val="135000"/>
              </a:lnSpc>
              <a:spcBef>
                <a:spcPct val="0"/>
              </a:spcBef>
              <a:spcAft>
                <a:spcPct val="0"/>
              </a:spcAft>
              <a:defRPr/>
            </a:pPr>
            <a:r>
              <a:rPr altLang="en-US" lang="zh-CN">
                <a:latin charset="-122" panose="020b0502040204020203" pitchFamily="34" typeface="微软雅黑 Light"/>
                <a:ea charset="-122" panose="020b0502040204020203" pitchFamily="34" typeface="微软雅黑 Light"/>
              </a:rPr>
              <a:t>我想停掉哪些事，不再去做？</a:t>
            </a:r>
          </a:p>
          <a:p>
            <a:pPr fontAlgn="auto">
              <a:lnSpc>
                <a:spcPct val="135000"/>
              </a:lnSpc>
              <a:spcBef>
                <a:spcPct val="0"/>
              </a:spcBef>
              <a:spcAft>
                <a:spcPct val="0"/>
              </a:spcAft>
              <a:defRPr/>
            </a:pPr>
            <a:r>
              <a:rPr altLang="en-US" lang="zh-CN">
                <a:latin charset="-122" panose="020b0502040204020203" pitchFamily="34" typeface="微软雅黑 Light"/>
                <a:ea charset="-122" panose="020b0502040204020203" pitchFamily="34" typeface="微软雅黑 Light"/>
              </a:rPr>
              <a:t>我想开始去做或学着去做哪些事？</a:t>
            </a:r>
          </a:p>
          <a:p>
            <a:pPr fontAlgn="auto">
              <a:lnSpc>
                <a:spcPct val="135000"/>
              </a:lnSpc>
              <a:spcBef>
                <a:spcPct val="0"/>
              </a:spcBef>
              <a:spcAft>
                <a:spcPct val="0"/>
              </a:spcAft>
              <a:defRPr/>
            </a:pPr>
            <a:r>
              <a:rPr altLang="en-US" lang="zh-CN">
                <a:latin charset="-122" panose="020b0502040204020203" pitchFamily="34" typeface="微软雅黑 Light"/>
                <a:ea charset="-122" panose="020b0502040204020203" pitchFamily="34" typeface="微软雅黑 Light"/>
              </a:rPr>
              <a:t>我能期望怎样的理想未来？</a:t>
            </a:r>
          </a:p>
          <a:p>
            <a:pPr fontAlgn="auto">
              <a:lnSpc>
                <a:spcPct val="135000"/>
              </a:lnSpc>
              <a:spcBef>
                <a:spcPct val="0"/>
              </a:spcBef>
              <a:spcAft>
                <a:spcPct val="0"/>
              </a:spcAft>
              <a:defRPr/>
            </a:pPr>
            <a:r>
              <a:rPr altLang="en-US" lang="zh-CN">
                <a:latin charset="-122" panose="020b0502040204020203" pitchFamily="34" typeface="微软雅黑 Light"/>
                <a:ea charset="-122" panose="020b0502040204020203" pitchFamily="34" typeface="微软雅黑 Light"/>
              </a:rPr>
              <a:t>我期望能在此生中达到的目标是什么？</a:t>
            </a:r>
          </a:p>
          <a:p>
            <a:pPr fontAlgn="auto">
              <a:lnSpc>
                <a:spcPct val="135000"/>
              </a:lnSpc>
              <a:spcBef>
                <a:spcPct val="0"/>
              </a:spcBef>
              <a:spcAft>
                <a:spcPct val="0"/>
              </a:spcAft>
              <a:defRPr/>
            </a:pPr>
            <a:r>
              <a:rPr altLang="en-US" lang="zh-CN">
                <a:latin charset="-122" panose="020b0502040204020203" pitchFamily="34" typeface="微软雅黑 Light"/>
                <a:ea charset="-122" panose="020b0502040204020203" pitchFamily="34" typeface="微软雅黑 Light"/>
              </a:rPr>
              <a:t>未来几年我必须要做的重要抉择是什么？</a:t>
            </a:r>
          </a:p>
        </p:txBody>
      </p:sp>
      <p:sp>
        <p:nvSpPr>
          <p:cNvPr id="6" name="TextBox 10"/>
          <p:cNvSpPr>
            <a:spLocks noChangeArrowheads="1"/>
          </p:cNvSpPr>
          <p:nvPr/>
        </p:nvSpPr>
        <p:spPr bwMode="auto">
          <a:xfrm>
            <a:off x="6918778" y="1188675"/>
            <a:ext cx="4499428" cy="1188720"/>
          </a:xfrm>
          <a:prstGeom prst="rect">
            <a:avLst/>
          </a:prstGeom>
          <a:noFill/>
          <a:ln>
            <a:noFill/>
          </a:ln>
          <a:extLst/>
        </p:spPr>
        <p:txBody>
          <a:bodyPr wrap="square">
            <a:spAutoFit/>
          </a:bodyPr>
          <a:lstStyle/>
          <a:p>
            <a:pPr fontAlgn="auto">
              <a:spcBef>
                <a:spcPct val="0"/>
              </a:spcBef>
              <a:spcAft>
                <a:spcPct val="0"/>
              </a:spcAft>
              <a:defRPr/>
            </a:pPr>
            <a:r>
              <a:rPr altLang="en-US" b="1" lang="zh-CN" sz="3600">
                <a:latin charset="-122" panose="020b0503020204020204" pitchFamily="34" typeface="微软雅黑"/>
                <a:ea charset="-122" panose="020b0503020204020204" pitchFamily="34" typeface="微软雅黑"/>
              </a:rPr>
              <a:t>压力诊断→理清感受，界定压力所在</a:t>
            </a:r>
          </a:p>
        </p:txBody>
      </p:sp>
    </p:spTree>
    <p:extLst>
      <p:ext uri="{BB962C8B-B14F-4D97-AF65-F5344CB8AC3E}">
        <p14:creationId val="2927138396"/>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6" presetSubtype="32">
                                  <p:stCondLst>
                                    <p:cond delay="0"/>
                                  </p:stCondLst>
                                  <p:childTnLst>
                                    <p:set>
                                      <p:cBhvr>
                                        <p:cTn dur="1" fill="hold" id="6">
                                          <p:stCondLst>
                                            <p:cond delay="0"/>
                                          </p:stCondLst>
                                        </p:cTn>
                                        <p:tgtEl>
                                          <p:spTgt spid="2"/>
                                        </p:tgtEl>
                                        <p:attrNameLst>
                                          <p:attrName>style.visibility</p:attrName>
                                        </p:attrNameLst>
                                      </p:cBhvr>
                                      <p:to>
                                        <p:strVal val="visible"/>
                                      </p:to>
                                    </p:set>
                                    <p:animEffect filter="circle(out)" transition="in">
                                      <p:cBhvr>
                                        <p:cTn dur="2000" id="7"/>
                                        <p:tgtEl>
                                          <p:spTgt spid="2"/>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grpId="0" id="10" nodeType="clickEffect" presetClass="entr" presetID="14" presetSubtype="10">
                                  <p:stCondLst>
                                    <p:cond delay="0"/>
                                  </p:stCondLst>
                                  <p:childTnLst>
                                    <p:set>
                                      <p:cBhvr>
                                        <p:cTn dur="1" fill="hold" id="11">
                                          <p:stCondLst>
                                            <p:cond delay="0"/>
                                          </p:stCondLst>
                                        </p:cTn>
                                        <p:tgtEl>
                                          <p:spTgt spid="6"/>
                                        </p:tgtEl>
                                        <p:attrNameLst>
                                          <p:attrName>style.visibility</p:attrName>
                                        </p:attrNameLst>
                                      </p:cBhvr>
                                      <p:to>
                                        <p:strVal val="visible"/>
                                      </p:to>
                                    </p:set>
                                    <p:animEffect filter="randombar(horizontal)" transition="in">
                                      <p:cBhvr>
                                        <p:cTn dur="500" id="12"/>
                                        <p:tgtEl>
                                          <p:spTgt spid="6"/>
                                        </p:tgtEl>
                                      </p:cBhvr>
                                    </p:animEffect>
                                  </p:childTnLst>
                                </p:cTn>
                              </p:par>
                            </p:childTnLst>
                          </p:cTn>
                        </p:par>
                      </p:childTnLst>
                    </p:cTn>
                  </p:par>
                  <p:par>
                    <p:cTn fill="hold" id="13" nodeType="clickPar">
                      <p:stCondLst>
                        <p:cond delay="indefinite"/>
                      </p:stCondLst>
                      <p:childTnLst>
                        <p:par>
                          <p:cTn fill="hold" id="14" nodeType="afterGroup">
                            <p:stCondLst>
                              <p:cond delay="0"/>
                            </p:stCondLst>
                            <p:childTnLst>
                              <p:par>
                                <p:cTn fill="hold" grpId="0" id="15" nodeType="clickEffect" presetClass="entr" presetID="14" presetSubtype="10">
                                  <p:stCondLst>
                                    <p:cond delay="0"/>
                                  </p:stCondLst>
                                  <p:childTnLst>
                                    <p:set>
                                      <p:cBhvr>
                                        <p:cTn dur="1" fill="hold" id="16">
                                          <p:stCondLst>
                                            <p:cond delay="0"/>
                                          </p:stCondLst>
                                        </p:cTn>
                                        <p:tgtEl>
                                          <p:spTgt spid="4"/>
                                        </p:tgtEl>
                                        <p:attrNameLst>
                                          <p:attrName>style.visibility</p:attrName>
                                        </p:attrNameLst>
                                      </p:cBhvr>
                                      <p:to>
                                        <p:strVal val="visible"/>
                                      </p:to>
                                    </p:set>
                                    <p:animEffect filter="randombar(horizontal)" transition="in">
                                      <p:cBhvr>
                                        <p:cTn dur="500" id="17"/>
                                        <p:tgtEl>
                                          <p:spTgt spid="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6"/>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p:cNvPicPr>
            <a:picLocks noChangeAspect="1"/>
          </p:cNvPicPr>
          <p:nvPr/>
        </p:nvPicPr>
        <p:blipFill>
          <a:blip r:embed="rId3">
            <a:extLst>
              <a:ext uri="{28A0092B-C50C-407E-A947-70E740481C1C}">
                <a14:useLocalDpi val="0"/>
              </a:ext>
            </a:extLst>
          </a:blip>
          <a:stretch>
            <a:fillRect/>
          </a:stretch>
        </p:blipFill>
        <p:spPr>
          <a:xfrm>
            <a:off x="4662" y="861606"/>
            <a:ext cx="7019778" cy="5996393"/>
          </a:xfrm>
          <a:prstGeom prst="rect">
            <a:avLst/>
          </a:prstGeom>
        </p:spPr>
      </p:pic>
      <p:sp>
        <p:nvSpPr>
          <p:cNvPr id="12" name="矩形 4"/>
          <p:cNvSpPr>
            <a:spLocks noChangeArrowheads="1"/>
          </p:cNvSpPr>
          <p:nvPr/>
        </p:nvSpPr>
        <p:spPr bwMode="auto">
          <a:xfrm>
            <a:off x="7967325" y="3237822"/>
            <a:ext cx="3108098" cy="1042416"/>
          </a:xfrm>
          <a:prstGeom prst="rect">
            <a:avLst/>
          </a:prstGeom>
          <a:noFill/>
          <a:ln w="9525">
            <a:noFill/>
            <a:miter lim="800000"/>
          </a:ln>
        </p:spPr>
        <p:txBody>
          <a:bodyPr wrap="square">
            <a:spAutoFit/>
          </a:bodyPr>
          <a:lstStyle/>
          <a:p>
            <a:pPr algn="dist" defTabSz="1217613" indent="-171450" marL="171450">
              <a:lnSpc>
                <a:spcPct val="130000"/>
              </a:lnSpc>
              <a:spcBef>
                <a:spcPts val="200"/>
              </a:spcBef>
              <a:spcAft>
                <a:spcPts val="63"/>
              </a:spcAft>
              <a:buClr>
                <a:srgbClr val="01ACBE"/>
              </a:buClr>
              <a:buFont charset="2" panose="05000000000000000000" pitchFamily="2" typeface="Wingdings"/>
              <a:buChar char="n"/>
            </a:pPr>
            <a:r>
              <a:rPr altLang="en-US" lang="zh-CN" sz="1200">
                <a:latin charset="-122" panose="020b0502040204020203" pitchFamily="34" typeface="微软雅黑 Light"/>
                <a:ea charset="-122" panose="020b0502040204020203" pitchFamily="34" typeface="微软雅黑 Light"/>
              </a:rPr>
              <a:t>高压锅为什么要有减压阀？这个道理很简单，压力锅也是有压力限制的，压力大了它就会炸锅，而减压阀的作用就是将较高的压力减小到所需要的合适压力。</a:t>
            </a:r>
          </a:p>
        </p:txBody>
      </p:sp>
      <p:sp>
        <p:nvSpPr>
          <p:cNvPr id="13" name="矩形 4"/>
          <p:cNvSpPr>
            <a:spLocks noChangeArrowheads="1"/>
          </p:cNvSpPr>
          <p:nvPr/>
        </p:nvSpPr>
        <p:spPr bwMode="auto">
          <a:xfrm>
            <a:off x="7430297" y="4583044"/>
            <a:ext cx="3108098" cy="1042416"/>
          </a:xfrm>
          <a:prstGeom prst="rect">
            <a:avLst/>
          </a:prstGeom>
          <a:noFill/>
          <a:ln w="9525">
            <a:noFill/>
            <a:miter lim="800000"/>
          </a:ln>
        </p:spPr>
        <p:txBody>
          <a:bodyPr wrap="square">
            <a:spAutoFit/>
          </a:bodyPr>
          <a:lstStyle/>
          <a:p>
            <a:pPr algn="dist" defTabSz="1217613" indent="-171450" marL="171450">
              <a:lnSpc>
                <a:spcPct val="130000"/>
              </a:lnSpc>
              <a:spcBef>
                <a:spcPts val="200"/>
              </a:spcBef>
              <a:spcAft>
                <a:spcPts val="63"/>
              </a:spcAft>
              <a:buClr>
                <a:srgbClr val="01ACBE"/>
              </a:buClr>
              <a:buFont charset="2" panose="05000000000000000000" pitchFamily="2" typeface="Wingdings"/>
              <a:buChar char="n"/>
            </a:pPr>
            <a:r>
              <a:rPr altLang="en-US" lang="zh-CN" sz="1200">
                <a:latin charset="-122" panose="020b0502040204020203" pitchFamily="34" typeface="微软雅黑 Light"/>
                <a:ea charset="-122" panose="020b0502040204020203" pitchFamily="34" typeface="微软雅黑 Light"/>
              </a:rPr>
              <a:t>同理，当我们压力大时，首先也要立即启动我们的“减压阀”，先释放部分压力，以避免“炸锅”。每个人都有适合自己的减压阀，我们举几个例子以作参考：</a:t>
            </a:r>
          </a:p>
        </p:txBody>
      </p:sp>
      <p:sp>
        <p:nvSpPr>
          <p:cNvPr id="16" name="TextBox 10"/>
          <p:cNvSpPr>
            <a:spLocks noChangeArrowheads="1"/>
          </p:cNvSpPr>
          <p:nvPr/>
        </p:nvSpPr>
        <p:spPr bwMode="auto">
          <a:xfrm>
            <a:off x="7430297" y="1455356"/>
            <a:ext cx="4499428" cy="1188720"/>
          </a:xfrm>
          <a:prstGeom prst="rect">
            <a:avLst/>
          </a:prstGeom>
          <a:noFill/>
          <a:ln>
            <a:noFill/>
          </a:ln>
          <a:extLst/>
        </p:spPr>
        <p:txBody>
          <a:bodyPr wrap="square">
            <a:spAutoFit/>
          </a:bodyPr>
          <a:lstStyle/>
          <a:p>
            <a:pPr fontAlgn="auto">
              <a:spcBef>
                <a:spcPct val="0"/>
              </a:spcBef>
              <a:spcAft>
                <a:spcPct val="0"/>
              </a:spcAft>
              <a:defRPr/>
            </a:pPr>
            <a:r>
              <a:rPr altLang="en-US" b="1" lang="zh-CN" sz="3600">
                <a:latin charset="-122" panose="020b0503020204020204" pitchFamily="34" typeface="微软雅黑"/>
                <a:ea charset="-122" panose="020b0503020204020204" pitchFamily="34" typeface="微软雅黑"/>
              </a:rPr>
              <a:t>压力缓解→①启用“减压阀”</a:t>
            </a:r>
          </a:p>
        </p:txBody>
      </p:sp>
      <p:grpSp>
        <p:nvGrpSpPr>
          <p:cNvPr id="17" name="组合 23"/>
          <p:cNvGrpSpPr/>
          <p:nvPr/>
        </p:nvGrpSpPr>
        <p:grpSpPr>
          <a:xfrm>
            <a:off x="5925791" y="2408233"/>
            <a:ext cx="2041533" cy="2041533"/>
            <a:chOff x="9395349" y="3909884"/>
            <a:chExt cx="540362" cy="539653"/>
          </a:xfrm>
          <a:solidFill>
            <a:srgbClr val="01ACBE"/>
          </a:solidFill>
        </p:grpSpPr>
        <p:sp>
          <p:nvSpPr>
            <p:cNvPr id="18" name="椭圆 17"/>
            <p:cNvSpPr/>
            <p:nvPr/>
          </p:nvSpPr>
          <p:spPr bwMode="auto">
            <a:xfrm>
              <a:off x="9395349" y="3909884"/>
              <a:ext cx="540362" cy="539653"/>
            </a:xfrm>
            <a:prstGeom prst="ellipse">
              <a:avLst/>
            </a:prstGeom>
            <a:grpFill/>
            <a:ln algn="ctr" cap="flat" cmpd="sng" w="25400">
              <a:noFill/>
              <a:prstDash val="solid"/>
            </a:ln>
            <a:effectLst/>
          </p:spPr>
          <p:txBody>
            <a:bodyPr anchor="ctr"/>
            <a:lstStyle/>
            <a:p>
              <a:pPr defTabSz="1105235" fontAlgn="auto">
                <a:spcBef>
                  <a:spcPct val="0"/>
                </a:spcBef>
                <a:spcAft>
                  <a:spcPct val="0"/>
                </a:spcAft>
                <a:defRPr/>
              </a:pPr>
              <a:endParaRPr altLang="en-US" b="1" kern="0" lang="zh-CN" sz="2400">
                <a:latin charset="-122" panose="020b0503020204020204" pitchFamily="34" typeface="微软雅黑"/>
                <a:ea charset="-122" panose="020b0503020204020204" pitchFamily="34" typeface="微软雅黑"/>
                <a:cs charset="-122" pitchFamily="34" typeface="Arial Unicode MS"/>
              </a:endParaRPr>
            </a:p>
          </p:txBody>
        </p:sp>
        <p:sp>
          <p:nvSpPr>
            <p:cNvPr id="19" name="TextBox 18"/>
            <p:cNvSpPr txBox="1"/>
            <p:nvPr/>
          </p:nvSpPr>
          <p:spPr>
            <a:xfrm>
              <a:off x="9502772" y="4033268"/>
              <a:ext cx="322367" cy="290052"/>
            </a:xfrm>
            <a:prstGeom prst="rect">
              <a:avLst/>
            </a:prstGeom>
            <a:grpFill/>
          </p:spPr>
          <p:txBody>
            <a:bodyPr wrap="none">
              <a:spAutoFit/>
            </a:bodyPr>
            <a:lstStyle/>
            <a:p>
              <a:pPr defTabSz="1218987" fontAlgn="auto">
                <a:spcBef>
                  <a:spcPct val="0"/>
                </a:spcBef>
                <a:spcAft>
                  <a:spcPct val="0"/>
                </a:spcAft>
                <a:defRPr/>
              </a:pPr>
              <a:r>
                <a:rPr altLang="zh-CN" b="1" kern="0" lang="en-US" sz="6600">
                  <a:latin charset="-122" panose="020b0503020204020204" pitchFamily="34" typeface="微软雅黑"/>
                  <a:ea charset="-122" panose="020b0503020204020204" pitchFamily="34" typeface="微软雅黑"/>
                  <a:cs charset="-122" pitchFamily="34" typeface="Arial Unicode MS"/>
                </a:rPr>
                <a:t>01</a:t>
              </a:r>
            </a:p>
          </p:txBody>
        </p:sp>
      </p:grpSp>
    </p:spTree>
    <p:extLst>
      <p:ext uri="{BB962C8B-B14F-4D97-AF65-F5344CB8AC3E}">
        <p14:creationId val="534777757"/>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10" presetSubtype="0">
                                  <p:stCondLst>
                                    <p:cond delay="0"/>
                                  </p:stCondLst>
                                  <p:childTnLst>
                                    <p:set>
                                      <p:cBhvr>
                                        <p:cTn dur="1" fill="hold" id="6">
                                          <p:stCondLst>
                                            <p:cond delay="0"/>
                                          </p:stCondLst>
                                        </p:cTn>
                                        <p:tgtEl>
                                          <p:spTgt spid="2"/>
                                        </p:tgtEl>
                                        <p:attrNameLst>
                                          <p:attrName>style.visibility</p:attrName>
                                        </p:attrNameLst>
                                      </p:cBhvr>
                                      <p:to>
                                        <p:strVal val="visible"/>
                                      </p:to>
                                    </p:set>
                                    <p:animEffect filter="fade" transition="in">
                                      <p:cBhvr>
                                        <p:cTn dur="500" id="7"/>
                                        <p:tgtEl>
                                          <p:spTgt spid="2"/>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id="10" nodeType="clickEffect" presetClass="entr" presetID="53" presetSubtype="0">
                                  <p:stCondLst>
                                    <p:cond delay="0"/>
                                  </p:stCondLst>
                                  <p:childTnLst>
                                    <p:set>
                                      <p:cBhvr>
                                        <p:cTn dur="1" fill="hold" id="11">
                                          <p:stCondLst>
                                            <p:cond delay="0"/>
                                          </p:stCondLst>
                                        </p:cTn>
                                        <p:tgtEl>
                                          <p:spTgt spid="17"/>
                                        </p:tgtEl>
                                        <p:attrNameLst>
                                          <p:attrName>style.visibility</p:attrName>
                                        </p:attrNameLst>
                                      </p:cBhvr>
                                      <p:to>
                                        <p:strVal val="visible"/>
                                      </p:to>
                                    </p:set>
                                    <p:anim calcmode="lin" valueType="num">
                                      <p:cBhvr>
                                        <p:cTn dur="500" fill="hold" id="12"/>
                                        <p:tgtEl>
                                          <p:spTgt spid="17"/>
                                        </p:tgtEl>
                                        <p:attrNameLst>
                                          <p:attrName>ppt_w</p:attrName>
                                        </p:attrNameLst>
                                      </p:cBhvr>
                                      <p:tavLst>
                                        <p:tav tm="0">
                                          <p:val>
                                            <p:fltVal val="0"/>
                                          </p:val>
                                        </p:tav>
                                        <p:tav tm="100000">
                                          <p:val>
                                            <p:strVal val="#ppt_w"/>
                                          </p:val>
                                        </p:tav>
                                      </p:tavLst>
                                    </p:anim>
                                    <p:anim calcmode="lin" valueType="num">
                                      <p:cBhvr>
                                        <p:cTn dur="500" fill="hold" id="13"/>
                                        <p:tgtEl>
                                          <p:spTgt spid="17"/>
                                        </p:tgtEl>
                                        <p:attrNameLst>
                                          <p:attrName>ppt_h</p:attrName>
                                        </p:attrNameLst>
                                      </p:cBhvr>
                                      <p:tavLst>
                                        <p:tav tm="0">
                                          <p:val>
                                            <p:fltVal val="0"/>
                                          </p:val>
                                        </p:tav>
                                        <p:tav tm="100000">
                                          <p:val>
                                            <p:strVal val="#ppt_h"/>
                                          </p:val>
                                        </p:tav>
                                      </p:tavLst>
                                    </p:anim>
                                    <p:animEffect filter="fade" transition="in">
                                      <p:cBhvr>
                                        <p:cTn dur="500" id="14"/>
                                        <p:tgtEl>
                                          <p:spTgt spid="17"/>
                                        </p:tgtEl>
                                      </p:cBhvr>
                                    </p:animEffect>
                                  </p:childTnLst>
                                </p:cTn>
                              </p:par>
                            </p:childTnLst>
                          </p:cTn>
                        </p:par>
                      </p:childTnLst>
                    </p:cTn>
                  </p:par>
                  <p:par>
                    <p:cTn fill="hold" id="15" nodeType="clickPar">
                      <p:stCondLst>
                        <p:cond delay="indefinite"/>
                      </p:stCondLst>
                      <p:childTnLst>
                        <p:par>
                          <p:cTn fill="hold" id="16" nodeType="afterGroup">
                            <p:stCondLst>
                              <p:cond delay="0"/>
                            </p:stCondLst>
                            <p:childTnLst>
                              <p:par>
                                <p:cTn fill="hold" grpId="0" id="17" nodeType="clickEffect" presetClass="entr" presetID="14" presetSubtype="10">
                                  <p:stCondLst>
                                    <p:cond delay="0"/>
                                  </p:stCondLst>
                                  <p:childTnLst>
                                    <p:set>
                                      <p:cBhvr>
                                        <p:cTn dur="1" fill="hold" id="18">
                                          <p:stCondLst>
                                            <p:cond delay="0"/>
                                          </p:stCondLst>
                                        </p:cTn>
                                        <p:tgtEl>
                                          <p:spTgt spid="16"/>
                                        </p:tgtEl>
                                        <p:attrNameLst>
                                          <p:attrName>style.visibility</p:attrName>
                                        </p:attrNameLst>
                                      </p:cBhvr>
                                      <p:to>
                                        <p:strVal val="visible"/>
                                      </p:to>
                                    </p:set>
                                    <p:animEffect filter="randombar(horizontal)" transition="in">
                                      <p:cBhvr>
                                        <p:cTn dur="500" id="19"/>
                                        <p:tgtEl>
                                          <p:spTgt spid="16"/>
                                        </p:tgtEl>
                                      </p:cBhvr>
                                    </p:animEffect>
                                  </p:childTnLst>
                                </p:cTn>
                              </p:par>
                            </p:childTnLst>
                          </p:cTn>
                        </p:par>
                      </p:childTnLst>
                    </p:cTn>
                  </p:par>
                  <p:par>
                    <p:cTn fill="hold" id="20" nodeType="clickPar">
                      <p:stCondLst>
                        <p:cond delay="indefinite"/>
                      </p:stCondLst>
                      <p:childTnLst>
                        <p:par>
                          <p:cTn fill="hold" id="21" nodeType="afterGroup">
                            <p:stCondLst>
                              <p:cond delay="0"/>
                            </p:stCondLst>
                            <p:childTnLst>
                              <p:par>
                                <p:cTn fill="hold" grpId="0" id="22" nodeType="clickEffect" presetClass="entr" presetID="53" presetSubtype="0">
                                  <p:stCondLst>
                                    <p:cond delay="0"/>
                                  </p:stCondLst>
                                  <p:childTnLst>
                                    <p:set>
                                      <p:cBhvr>
                                        <p:cTn dur="1" fill="hold" id="23">
                                          <p:stCondLst>
                                            <p:cond delay="0"/>
                                          </p:stCondLst>
                                        </p:cTn>
                                        <p:tgtEl>
                                          <p:spTgt spid="12"/>
                                        </p:tgtEl>
                                        <p:attrNameLst>
                                          <p:attrName>style.visibility</p:attrName>
                                        </p:attrNameLst>
                                      </p:cBhvr>
                                      <p:to>
                                        <p:strVal val="visible"/>
                                      </p:to>
                                    </p:set>
                                    <p:anim calcmode="lin" valueType="num">
                                      <p:cBhvr>
                                        <p:cTn dur="500" fill="hold" id="24"/>
                                        <p:tgtEl>
                                          <p:spTgt spid="12"/>
                                        </p:tgtEl>
                                        <p:attrNameLst>
                                          <p:attrName>ppt_w</p:attrName>
                                        </p:attrNameLst>
                                      </p:cBhvr>
                                      <p:tavLst>
                                        <p:tav tm="0">
                                          <p:val>
                                            <p:fltVal val="0"/>
                                          </p:val>
                                        </p:tav>
                                        <p:tav tm="100000">
                                          <p:val>
                                            <p:strVal val="#ppt_w"/>
                                          </p:val>
                                        </p:tav>
                                      </p:tavLst>
                                    </p:anim>
                                    <p:anim calcmode="lin" valueType="num">
                                      <p:cBhvr>
                                        <p:cTn dur="500" fill="hold" id="25"/>
                                        <p:tgtEl>
                                          <p:spTgt spid="12"/>
                                        </p:tgtEl>
                                        <p:attrNameLst>
                                          <p:attrName>ppt_h</p:attrName>
                                        </p:attrNameLst>
                                      </p:cBhvr>
                                      <p:tavLst>
                                        <p:tav tm="0">
                                          <p:val>
                                            <p:fltVal val="0"/>
                                          </p:val>
                                        </p:tav>
                                        <p:tav tm="100000">
                                          <p:val>
                                            <p:strVal val="#ppt_h"/>
                                          </p:val>
                                        </p:tav>
                                      </p:tavLst>
                                    </p:anim>
                                    <p:animEffect filter="fade" transition="in">
                                      <p:cBhvr>
                                        <p:cTn dur="500" id="26"/>
                                        <p:tgtEl>
                                          <p:spTgt spid="12"/>
                                        </p:tgtEl>
                                      </p:cBhvr>
                                    </p:animEffect>
                                  </p:childTnLst>
                                </p:cTn>
                              </p:par>
                            </p:childTnLst>
                          </p:cTn>
                        </p:par>
                      </p:childTnLst>
                    </p:cTn>
                  </p:par>
                  <p:par>
                    <p:cTn fill="hold" id="27" nodeType="clickPar">
                      <p:stCondLst>
                        <p:cond delay="indefinite"/>
                      </p:stCondLst>
                      <p:childTnLst>
                        <p:par>
                          <p:cTn fill="hold" id="28" nodeType="afterGroup">
                            <p:stCondLst>
                              <p:cond delay="0"/>
                            </p:stCondLst>
                            <p:childTnLst>
                              <p:par>
                                <p:cTn fill="hold" grpId="0" id="29" nodeType="clickEffect" presetClass="entr" presetID="53" presetSubtype="0">
                                  <p:stCondLst>
                                    <p:cond delay="0"/>
                                  </p:stCondLst>
                                  <p:childTnLst>
                                    <p:set>
                                      <p:cBhvr>
                                        <p:cTn dur="1" fill="hold" id="30">
                                          <p:stCondLst>
                                            <p:cond delay="0"/>
                                          </p:stCondLst>
                                        </p:cTn>
                                        <p:tgtEl>
                                          <p:spTgt spid="13"/>
                                        </p:tgtEl>
                                        <p:attrNameLst>
                                          <p:attrName>style.visibility</p:attrName>
                                        </p:attrNameLst>
                                      </p:cBhvr>
                                      <p:to>
                                        <p:strVal val="visible"/>
                                      </p:to>
                                    </p:set>
                                    <p:anim calcmode="lin" valueType="num">
                                      <p:cBhvr>
                                        <p:cTn dur="500" fill="hold" id="31"/>
                                        <p:tgtEl>
                                          <p:spTgt spid="13"/>
                                        </p:tgtEl>
                                        <p:attrNameLst>
                                          <p:attrName>ppt_w</p:attrName>
                                        </p:attrNameLst>
                                      </p:cBhvr>
                                      <p:tavLst>
                                        <p:tav tm="0">
                                          <p:val>
                                            <p:fltVal val="0"/>
                                          </p:val>
                                        </p:tav>
                                        <p:tav tm="100000">
                                          <p:val>
                                            <p:strVal val="#ppt_w"/>
                                          </p:val>
                                        </p:tav>
                                      </p:tavLst>
                                    </p:anim>
                                    <p:anim calcmode="lin" valueType="num">
                                      <p:cBhvr>
                                        <p:cTn dur="500" fill="hold" id="32"/>
                                        <p:tgtEl>
                                          <p:spTgt spid="13"/>
                                        </p:tgtEl>
                                        <p:attrNameLst>
                                          <p:attrName>ppt_h</p:attrName>
                                        </p:attrNameLst>
                                      </p:cBhvr>
                                      <p:tavLst>
                                        <p:tav tm="0">
                                          <p:val>
                                            <p:fltVal val="0"/>
                                          </p:val>
                                        </p:tav>
                                        <p:tav tm="100000">
                                          <p:val>
                                            <p:strVal val="#ppt_h"/>
                                          </p:val>
                                        </p:tav>
                                      </p:tavLst>
                                    </p:anim>
                                    <p:animEffect filter="fade" transition="in">
                                      <p:cBhvr>
                                        <p:cTn dur="500" id="33"/>
                                        <p:tgtEl>
                                          <p:spTgt spid="1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
      <p:bldP grpId="0" spid="13"/>
      <p:bldP grpId="0" spid="16"/>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537936" y="3395436"/>
            <a:ext cx="3959225" cy="400050"/>
            <a:chOff x="537936" y="3395436"/>
            <a:chExt cx="3959225" cy="400050"/>
          </a:xfrm>
        </p:grpSpPr>
        <p:sp>
          <p:nvSpPr>
            <p:cNvPr id="3" name="矩形 9"/>
            <p:cNvSpPr>
              <a:spLocks noChangeArrowheads="1"/>
            </p:cNvSpPr>
            <p:nvPr/>
          </p:nvSpPr>
          <p:spPr bwMode="auto">
            <a:xfrm>
              <a:off x="537936" y="3406549"/>
              <a:ext cx="100012" cy="379412"/>
            </a:xfrm>
            <a:prstGeom prst="rect">
              <a:avLst/>
            </a:prstGeom>
            <a:solidFill>
              <a:srgbClr val="01ACBE"/>
            </a:solidFill>
            <a:ln w="9525">
              <a:noFill/>
              <a:miter lim="800000"/>
            </a:ln>
          </p:spPr>
          <p:txBody>
            <a:bodyPr anchor="ctr"/>
            <a:lstStyle/>
            <a:p>
              <a:pPr algn="ctr" defTabSz="1217613"/>
              <a:endParaRPr altLang="zh-CN" lang="zh-CN" sz="2400">
                <a:latin charset="-122" typeface="宋体"/>
                <a:sym charset="-122" typeface="宋体"/>
              </a:endParaRPr>
            </a:p>
          </p:txBody>
        </p:sp>
        <p:sp>
          <p:nvSpPr>
            <p:cNvPr id="4" name="TextBox 10"/>
            <p:cNvSpPr>
              <a:spLocks noChangeArrowheads="1"/>
            </p:cNvSpPr>
            <p:nvPr/>
          </p:nvSpPr>
          <p:spPr bwMode="auto">
            <a:xfrm>
              <a:off x="717323" y="3395437"/>
              <a:ext cx="3779838" cy="396240"/>
            </a:xfrm>
            <a:prstGeom prst="rect">
              <a:avLst/>
            </a:prstGeom>
            <a:noFill/>
            <a:ln w="9525">
              <a:noFill/>
              <a:miter lim="800000"/>
            </a:ln>
          </p:spPr>
          <p:txBody>
            <a:bodyPr>
              <a:spAutoFit/>
            </a:bodyPr>
            <a:lstStyle/>
            <a:p>
              <a:pPr defTabSz="1217613"/>
              <a:r>
                <a:rPr altLang="en-US" b="1" lang="zh-CN" sz="2000">
                  <a:latin charset="-122" panose="020b0503020204020204" pitchFamily="34" typeface="微软雅黑"/>
                  <a:ea charset="-122" panose="020b0503020204020204" pitchFamily="34" typeface="微软雅黑"/>
                </a:rPr>
                <a:t>从整理办公桌开始减轻压力</a:t>
              </a:r>
            </a:p>
          </p:txBody>
        </p:sp>
        <p:sp>
          <p:nvSpPr>
            <p:cNvPr id="5" name="矩形 9"/>
            <p:cNvSpPr>
              <a:spLocks noChangeArrowheads="1"/>
            </p:cNvSpPr>
            <p:nvPr/>
          </p:nvSpPr>
          <p:spPr bwMode="auto">
            <a:xfrm>
              <a:off x="4123647" y="3406549"/>
              <a:ext cx="100013" cy="379412"/>
            </a:xfrm>
            <a:prstGeom prst="rect">
              <a:avLst/>
            </a:prstGeom>
            <a:solidFill>
              <a:srgbClr val="01ACBE"/>
            </a:solidFill>
            <a:ln w="9525">
              <a:noFill/>
              <a:miter lim="800000"/>
            </a:ln>
          </p:spPr>
          <p:txBody>
            <a:bodyPr anchor="ctr"/>
            <a:lstStyle/>
            <a:p>
              <a:pPr algn="ctr" defTabSz="1217613"/>
              <a:endParaRPr altLang="zh-CN" lang="zh-CN" sz="2400">
                <a:latin charset="-122" typeface="宋体"/>
                <a:sym charset="-122" typeface="宋体"/>
              </a:endParaRPr>
            </a:p>
          </p:txBody>
        </p:sp>
      </p:grpSp>
      <p:sp>
        <p:nvSpPr>
          <p:cNvPr id="6" name="矩形 4"/>
          <p:cNvSpPr>
            <a:spLocks noChangeArrowheads="1"/>
          </p:cNvSpPr>
          <p:nvPr/>
        </p:nvSpPr>
        <p:spPr bwMode="auto">
          <a:xfrm>
            <a:off x="370342" y="4079194"/>
            <a:ext cx="4473801" cy="1118616"/>
          </a:xfrm>
          <a:prstGeom prst="rect">
            <a:avLst/>
          </a:prstGeom>
          <a:noFill/>
          <a:ln w="9525">
            <a:noFill/>
            <a:miter lim="800000"/>
          </a:ln>
        </p:spPr>
        <p:txBody>
          <a:bodyPr wrap="square">
            <a:spAutoFit/>
          </a:bodyPr>
          <a:lstStyle/>
          <a:p>
            <a:pPr defTabSz="1217613" indent="-285750" marL="285750">
              <a:lnSpc>
                <a:spcPct val="130000"/>
              </a:lnSpc>
              <a:spcBef>
                <a:spcPts val="200"/>
              </a:spcBef>
              <a:spcAft>
                <a:spcPts val="63"/>
              </a:spcAft>
              <a:buClr>
                <a:srgbClr val="01ACBE"/>
              </a:buClr>
              <a:buFont charset="2" panose="05000000000000000000" pitchFamily="2" typeface="Wingdings"/>
              <a:buChar char="n"/>
            </a:pPr>
            <a:r>
              <a:rPr altLang="en-US" lang="zh-CN" sz="1200">
                <a:latin charset="-122" panose="020b0502040204020203" pitchFamily="34" typeface="微软雅黑 Light"/>
                <a:ea charset="-122" panose="020b0502040204020203" pitchFamily="34" typeface="微软雅黑 Light"/>
              </a:rPr>
              <a:t>任何东西堆在桌上三个月不被光顾，就应该进行清理——或存进文件夹，或丢进废纸篓。</a:t>
            </a:r>
          </a:p>
          <a:p>
            <a:pPr defTabSz="1217613" indent="-285750" marL="285750">
              <a:lnSpc>
                <a:spcPct val="130000"/>
              </a:lnSpc>
              <a:spcBef>
                <a:spcPts val="200"/>
              </a:spcBef>
              <a:spcAft>
                <a:spcPts val="63"/>
              </a:spcAft>
              <a:buClr>
                <a:srgbClr val="01ACBE"/>
              </a:buClr>
              <a:buFont charset="2" panose="05000000000000000000" pitchFamily="2" typeface="Wingdings"/>
              <a:buChar char="n"/>
            </a:pPr>
            <a:r>
              <a:rPr altLang="en-US" lang="zh-CN" sz="1200">
                <a:latin charset="-122" panose="020b0502040204020203" pitchFamily="34" typeface="微软雅黑 Light"/>
                <a:ea charset="-122" panose="020b0502040204020203" pitchFamily="34" typeface="微软雅黑 Light"/>
              </a:rPr>
              <a:t>整理办公桌要力求最常用的东西最便于拿取。</a:t>
            </a:r>
          </a:p>
          <a:p>
            <a:pPr defTabSz="1217613" indent="-285750" marL="285750">
              <a:lnSpc>
                <a:spcPct val="130000"/>
              </a:lnSpc>
              <a:spcBef>
                <a:spcPts val="200"/>
              </a:spcBef>
              <a:spcAft>
                <a:spcPts val="63"/>
              </a:spcAft>
              <a:buClr>
                <a:srgbClr val="01ACBE"/>
              </a:buClr>
              <a:buFont charset="2" panose="05000000000000000000" pitchFamily="2" typeface="Wingdings"/>
              <a:buChar char="n"/>
            </a:pPr>
            <a:r>
              <a:rPr altLang="en-US" lang="zh-CN" sz="1200">
                <a:latin charset="-122" panose="020b0502040204020203" pitchFamily="34" typeface="微软雅黑 Light"/>
                <a:ea charset="-122" panose="020b0502040204020203" pitchFamily="34" typeface="微软雅黑 Light"/>
              </a:rPr>
              <a:t>改善工作场所环境：绿色植物、家人照片……</a:t>
            </a:r>
          </a:p>
        </p:txBody>
      </p:sp>
      <p:pic>
        <p:nvPicPr>
          <p:cNvPr id="7" name="图片 2"/>
          <p:cNvPicPr>
            <a:picLocks noChangeAspect="1"/>
          </p:cNvPicPr>
          <p:nvPr/>
        </p:nvPicPr>
        <p:blipFill>
          <a:blip r:embed="rId3">
            <a:extLst>
              <a:ext uri="{28A0092B-C50C-407E-A947-70E740481C1C}">
                <a14:useLocalDpi val="0"/>
              </a:ext>
            </a:extLst>
          </a:blip>
          <a:stretch>
            <a:fillRect/>
          </a:stretch>
        </p:blipFill>
        <p:spPr bwMode="auto">
          <a:xfrm>
            <a:off x="5813482" y="1433321"/>
            <a:ext cx="6376873" cy="3924230"/>
          </a:xfrm>
          <a:prstGeom prst="rect">
            <a:avLst/>
          </a:prstGeom>
        </p:spPr>
      </p:pic>
      <p:sp>
        <p:nvSpPr>
          <p:cNvPr id="8" name="TextBox 10"/>
          <p:cNvSpPr>
            <a:spLocks noChangeArrowheads="1"/>
          </p:cNvSpPr>
          <p:nvPr/>
        </p:nvSpPr>
        <p:spPr bwMode="auto">
          <a:xfrm>
            <a:off x="558573" y="1600499"/>
            <a:ext cx="4499428" cy="1188720"/>
          </a:xfrm>
          <a:prstGeom prst="rect">
            <a:avLst/>
          </a:prstGeom>
          <a:noFill/>
          <a:ln>
            <a:noFill/>
          </a:ln>
          <a:extLst/>
        </p:spPr>
        <p:txBody>
          <a:bodyPr wrap="square">
            <a:spAutoFit/>
          </a:bodyPr>
          <a:lstStyle/>
          <a:p>
            <a:pPr fontAlgn="auto">
              <a:spcBef>
                <a:spcPct val="0"/>
              </a:spcBef>
              <a:spcAft>
                <a:spcPct val="0"/>
              </a:spcAft>
              <a:defRPr/>
            </a:pPr>
            <a:r>
              <a:rPr altLang="en-US" b="1" lang="zh-CN" sz="3600">
                <a:latin charset="-122" panose="020b0503020204020204" pitchFamily="34" typeface="微软雅黑"/>
                <a:ea charset="-122" panose="020b0503020204020204" pitchFamily="34" typeface="微软雅黑"/>
              </a:rPr>
              <a:t>压力缓解→①启用“减压阀”</a:t>
            </a:r>
          </a:p>
        </p:txBody>
      </p:sp>
    </p:spTree>
    <p:extLst>
      <p:ext uri="{BB962C8B-B14F-4D97-AF65-F5344CB8AC3E}">
        <p14:creationId val="330621705"/>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10" presetSubtype="0">
                                  <p:stCondLst>
                                    <p:cond delay="0"/>
                                  </p:stCondLst>
                                  <p:childTnLst>
                                    <p:set>
                                      <p:cBhvr>
                                        <p:cTn dur="1" fill="hold" id="6">
                                          <p:stCondLst>
                                            <p:cond delay="0"/>
                                          </p:stCondLst>
                                        </p:cTn>
                                        <p:tgtEl>
                                          <p:spTgt spid="7"/>
                                        </p:tgtEl>
                                        <p:attrNameLst>
                                          <p:attrName>style.visibility</p:attrName>
                                        </p:attrNameLst>
                                      </p:cBhvr>
                                      <p:to>
                                        <p:strVal val="visible"/>
                                      </p:to>
                                    </p:set>
                                    <p:animEffect filter="fade" transition="in">
                                      <p:cBhvr>
                                        <p:cTn dur="500" id="7"/>
                                        <p:tgtEl>
                                          <p:spTgt spid="7"/>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grpId="0" id="10" nodeType="clickEffect" presetClass="entr" presetID="53" presetSubtype="0">
                                  <p:stCondLst>
                                    <p:cond delay="0"/>
                                  </p:stCondLst>
                                  <p:childTnLst>
                                    <p:set>
                                      <p:cBhvr>
                                        <p:cTn dur="1" fill="hold" id="11">
                                          <p:stCondLst>
                                            <p:cond delay="0"/>
                                          </p:stCondLst>
                                        </p:cTn>
                                        <p:tgtEl>
                                          <p:spTgt spid="8"/>
                                        </p:tgtEl>
                                        <p:attrNameLst>
                                          <p:attrName>style.visibility</p:attrName>
                                        </p:attrNameLst>
                                      </p:cBhvr>
                                      <p:to>
                                        <p:strVal val="visible"/>
                                      </p:to>
                                    </p:set>
                                    <p:anim calcmode="lin" valueType="num">
                                      <p:cBhvr>
                                        <p:cTn dur="500" fill="hold" id="12"/>
                                        <p:tgtEl>
                                          <p:spTgt spid="8"/>
                                        </p:tgtEl>
                                        <p:attrNameLst>
                                          <p:attrName>ppt_w</p:attrName>
                                        </p:attrNameLst>
                                      </p:cBhvr>
                                      <p:tavLst>
                                        <p:tav tm="0">
                                          <p:val>
                                            <p:fltVal val="0"/>
                                          </p:val>
                                        </p:tav>
                                        <p:tav tm="100000">
                                          <p:val>
                                            <p:strVal val="#ppt_w"/>
                                          </p:val>
                                        </p:tav>
                                      </p:tavLst>
                                    </p:anim>
                                    <p:anim calcmode="lin" valueType="num">
                                      <p:cBhvr>
                                        <p:cTn dur="500" fill="hold" id="13"/>
                                        <p:tgtEl>
                                          <p:spTgt spid="8"/>
                                        </p:tgtEl>
                                        <p:attrNameLst>
                                          <p:attrName>ppt_h</p:attrName>
                                        </p:attrNameLst>
                                      </p:cBhvr>
                                      <p:tavLst>
                                        <p:tav tm="0">
                                          <p:val>
                                            <p:fltVal val="0"/>
                                          </p:val>
                                        </p:tav>
                                        <p:tav tm="100000">
                                          <p:val>
                                            <p:strVal val="#ppt_h"/>
                                          </p:val>
                                        </p:tav>
                                      </p:tavLst>
                                    </p:anim>
                                    <p:animEffect filter="fade" transition="in">
                                      <p:cBhvr>
                                        <p:cTn dur="500" id="14"/>
                                        <p:tgtEl>
                                          <p:spTgt spid="8"/>
                                        </p:tgtEl>
                                      </p:cBhvr>
                                    </p:animEffect>
                                  </p:childTnLst>
                                </p:cTn>
                              </p:par>
                            </p:childTnLst>
                          </p:cTn>
                        </p:par>
                      </p:childTnLst>
                    </p:cTn>
                  </p:par>
                  <p:par>
                    <p:cTn fill="hold" id="15" nodeType="clickPar">
                      <p:stCondLst>
                        <p:cond delay="indefinite"/>
                      </p:stCondLst>
                      <p:childTnLst>
                        <p:par>
                          <p:cTn fill="hold" id="16" nodeType="afterGroup">
                            <p:stCondLst>
                              <p:cond delay="0"/>
                            </p:stCondLst>
                            <p:childTnLst>
                              <p:par>
                                <p:cTn fill="hold" id="17" nodeType="clickEffect" presetClass="entr" presetID="22" presetSubtype="8">
                                  <p:stCondLst>
                                    <p:cond delay="0"/>
                                  </p:stCondLst>
                                  <p:childTnLst>
                                    <p:set>
                                      <p:cBhvr>
                                        <p:cTn dur="1" fill="hold" id="18">
                                          <p:stCondLst>
                                            <p:cond delay="0"/>
                                          </p:stCondLst>
                                        </p:cTn>
                                        <p:tgtEl>
                                          <p:spTgt spid="2"/>
                                        </p:tgtEl>
                                        <p:attrNameLst>
                                          <p:attrName>style.visibility</p:attrName>
                                        </p:attrNameLst>
                                      </p:cBhvr>
                                      <p:to>
                                        <p:strVal val="visible"/>
                                      </p:to>
                                    </p:set>
                                    <p:animEffect filter="wipe(left)" transition="in">
                                      <p:cBhvr>
                                        <p:cTn dur="500" id="19"/>
                                        <p:tgtEl>
                                          <p:spTgt spid="2"/>
                                        </p:tgtEl>
                                      </p:cBhvr>
                                    </p:animEffect>
                                  </p:childTnLst>
                                </p:cTn>
                              </p:par>
                            </p:childTnLst>
                          </p:cTn>
                        </p:par>
                      </p:childTnLst>
                    </p:cTn>
                  </p:par>
                  <p:par>
                    <p:cTn fill="hold" id="20" nodeType="clickPar">
                      <p:stCondLst>
                        <p:cond delay="indefinite"/>
                      </p:stCondLst>
                      <p:childTnLst>
                        <p:par>
                          <p:cTn fill="hold" id="21" nodeType="afterGroup">
                            <p:stCondLst>
                              <p:cond delay="0"/>
                            </p:stCondLst>
                            <p:childTnLst>
                              <p:par>
                                <p:cTn fill="hold" grpId="0" id="22" nodeType="clickEffect" presetClass="entr" presetID="42" presetSubtype="0">
                                  <p:stCondLst>
                                    <p:cond delay="0"/>
                                  </p:stCondLst>
                                  <p:childTnLst>
                                    <p:set>
                                      <p:cBhvr>
                                        <p:cTn dur="1" fill="hold" id="23">
                                          <p:stCondLst>
                                            <p:cond delay="0"/>
                                          </p:stCondLst>
                                        </p:cTn>
                                        <p:tgtEl>
                                          <p:spTgt spid="6"/>
                                        </p:tgtEl>
                                        <p:attrNameLst>
                                          <p:attrName>style.visibility</p:attrName>
                                        </p:attrNameLst>
                                      </p:cBhvr>
                                      <p:to>
                                        <p:strVal val="visible"/>
                                      </p:to>
                                    </p:set>
                                    <p:animEffect filter="fade" transition="in">
                                      <p:cBhvr>
                                        <p:cTn dur="1000" id="24"/>
                                        <p:tgtEl>
                                          <p:spTgt spid="6"/>
                                        </p:tgtEl>
                                      </p:cBhvr>
                                    </p:animEffect>
                                    <p:anim calcmode="lin" valueType="num">
                                      <p:cBhvr>
                                        <p:cTn dur="1000" fill="hold" id="25"/>
                                        <p:tgtEl>
                                          <p:spTgt spid="6"/>
                                        </p:tgtEl>
                                        <p:attrNameLst>
                                          <p:attrName>ppt_x</p:attrName>
                                        </p:attrNameLst>
                                      </p:cBhvr>
                                      <p:tavLst>
                                        <p:tav tm="0">
                                          <p:val>
                                            <p:strVal val="#ppt_x"/>
                                          </p:val>
                                        </p:tav>
                                        <p:tav tm="100000">
                                          <p:val>
                                            <p:strVal val="#ppt_x"/>
                                          </p:val>
                                        </p:tav>
                                      </p:tavLst>
                                    </p:anim>
                                    <p:anim calcmode="lin" valueType="num">
                                      <p:cBhvr>
                                        <p:cTn dur="1000" fill="hold" id="26"/>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8"/>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3"/>
          <p:cNvPicPr>
            <a:picLocks noChangeAspect="1"/>
          </p:cNvPicPr>
          <p:nvPr/>
        </p:nvPicPr>
        <p:blipFill>
          <a:blip r:embed="rId3"/>
          <a:stretch>
            <a:fillRect/>
          </a:stretch>
        </p:blipFill>
        <p:spPr bwMode="auto">
          <a:xfrm>
            <a:off x="772998" y="1438967"/>
            <a:ext cx="5840413" cy="3895725"/>
          </a:xfrm>
          <a:prstGeom prst="roundRect">
            <a:avLst>
              <a:gd fmla="val 2981" name="adj"/>
            </a:avLst>
          </a:prstGeom>
          <a:solidFill>
            <a:srgbClr val="FFFFFF">
              <a:shade val="85000"/>
            </a:srgbClr>
          </a:solidFill>
          <a:ln>
            <a:noFill/>
          </a:ln>
          <a:effectLst>
            <a:reflection algn="bl" blurRad="12700" dir="5400000" dist="5000" endPos="28000" rotWithShape="0" stA="38000" sy="-100000"/>
          </a:effectLst>
        </p:spPr>
      </p:pic>
      <p:sp>
        <p:nvSpPr>
          <p:cNvPr id="4" name="矩形 9"/>
          <p:cNvSpPr>
            <a:spLocks noChangeArrowheads="1"/>
          </p:cNvSpPr>
          <p:nvPr/>
        </p:nvSpPr>
        <p:spPr bwMode="auto">
          <a:xfrm>
            <a:off x="7106897" y="3327329"/>
            <a:ext cx="100012" cy="379412"/>
          </a:xfrm>
          <a:prstGeom prst="rect">
            <a:avLst/>
          </a:prstGeom>
          <a:solidFill>
            <a:srgbClr val="01ACBE"/>
          </a:solidFill>
          <a:ln w="9525">
            <a:noFill/>
            <a:miter lim="800000"/>
          </a:ln>
        </p:spPr>
        <p:txBody>
          <a:bodyPr anchor="ctr"/>
          <a:lstStyle/>
          <a:p>
            <a:pPr algn="ctr" defTabSz="1217613"/>
            <a:endParaRPr altLang="zh-CN" lang="zh-CN" sz="2400">
              <a:latin charset="-122" typeface="宋体"/>
              <a:sym charset="-122" typeface="宋体"/>
            </a:endParaRPr>
          </a:p>
        </p:txBody>
      </p:sp>
      <p:sp>
        <p:nvSpPr>
          <p:cNvPr id="5" name="TextBox 10"/>
          <p:cNvSpPr>
            <a:spLocks noChangeArrowheads="1"/>
          </p:cNvSpPr>
          <p:nvPr/>
        </p:nvSpPr>
        <p:spPr bwMode="auto">
          <a:xfrm>
            <a:off x="7286283" y="3316216"/>
            <a:ext cx="3779838" cy="396240"/>
          </a:xfrm>
          <a:prstGeom prst="rect">
            <a:avLst/>
          </a:prstGeom>
          <a:noFill/>
          <a:ln w="9525">
            <a:noFill/>
            <a:miter lim="800000"/>
          </a:ln>
        </p:spPr>
        <p:txBody>
          <a:bodyPr>
            <a:spAutoFit/>
          </a:bodyPr>
          <a:lstStyle/>
          <a:p>
            <a:pPr defTabSz="1217613"/>
            <a:r>
              <a:rPr altLang="en-US" b="1" lang="zh-CN" sz="2000">
                <a:latin charset="-122" panose="020b0503020204020204" pitchFamily="34" typeface="微软雅黑"/>
                <a:ea charset="-122" panose="020b0503020204020204" pitchFamily="34" typeface="微软雅黑"/>
              </a:rPr>
              <a:t>休息片刻，呼吸一下新鲜空气</a:t>
            </a:r>
          </a:p>
        </p:txBody>
      </p:sp>
      <p:sp>
        <p:nvSpPr>
          <p:cNvPr id="6" name="矩形 9"/>
          <p:cNvSpPr>
            <a:spLocks noChangeArrowheads="1"/>
          </p:cNvSpPr>
          <p:nvPr/>
        </p:nvSpPr>
        <p:spPr bwMode="auto">
          <a:xfrm>
            <a:off x="10823234" y="3327329"/>
            <a:ext cx="100013" cy="379412"/>
          </a:xfrm>
          <a:prstGeom prst="rect">
            <a:avLst/>
          </a:prstGeom>
          <a:solidFill>
            <a:srgbClr val="01ACBE"/>
          </a:solidFill>
          <a:ln w="9525">
            <a:noFill/>
            <a:miter lim="800000"/>
          </a:ln>
        </p:spPr>
        <p:txBody>
          <a:bodyPr anchor="ctr"/>
          <a:lstStyle/>
          <a:p>
            <a:pPr algn="ctr" defTabSz="1217613"/>
            <a:endParaRPr altLang="zh-CN" lang="zh-CN" sz="2400">
              <a:latin charset="-122" typeface="宋体"/>
              <a:sym charset="-122" typeface="宋体"/>
            </a:endParaRPr>
          </a:p>
        </p:txBody>
      </p:sp>
      <p:sp>
        <p:nvSpPr>
          <p:cNvPr id="7" name="矩形 4"/>
          <p:cNvSpPr>
            <a:spLocks noChangeArrowheads="1"/>
          </p:cNvSpPr>
          <p:nvPr/>
        </p:nvSpPr>
        <p:spPr bwMode="auto">
          <a:xfrm>
            <a:off x="7106898" y="4282096"/>
            <a:ext cx="4212544" cy="1042416"/>
          </a:xfrm>
          <a:prstGeom prst="rect">
            <a:avLst/>
          </a:prstGeom>
          <a:noFill/>
          <a:ln w="9525">
            <a:noFill/>
            <a:miter lim="800000"/>
          </a:ln>
        </p:spPr>
        <p:txBody>
          <a:bodyPr wrap="square">
            <a:spAutoFit/>
          </a:bodyPr>
          <a:lstStyle/>
          <a:p>
            <a:pPr defTabSz="1217613">
              <a:lnSpc>
                <a:spcPct val="130000"/>
              </a:lnSpc>
              <a:spcBef>
                <a:spcPts val="200"/>
              </a:spcBef>
              <a:spcAft>
                <a:spcPts val="63"/>
              </a:spcAft>
            </a:pPr>
            <a:r>
              <a:rPr altLang="en-US" lang="zh-CN" sz="1200">
                <a:latin charset="-122" panose="020b0502040204020203" pitchFamily="34" typeface="微软雅黑 Light"/>
                <a:ea charset="-122" panose="020b0502040204020203" pitchFamily="34" typeface="微软雅黑 Light"/>
              </a:rPr>
              <a:t>       一天中多进行几次短暂的休息，做做深呼吸，走出工作场所呼吸一下新鲜空气，可以使你放松大脑，防止压力情绪的形成。千万不要放任压力情绪的发展，不能使这种情绪在一天工作结束时升级成能压倒你的工作压力。</a:t>
            </a:r>
          </a:p>
        </p:txBody>
      </p:sp>
      <p:sp>
        <p:nvSpPr>
          <p:cNvPr id="8" name="TextBox 10"/>
          <p:cNvSpPr>
            <a:spLocks noChangeArrowheads="1"/>
          </p:cNvSpPr>
          <p:nvPr/>
        </p:nvSpPr>
        <p:spPr bwMode="auto">
          <a:xfrm>
            <a:off x="7106898" y="1510166"/>
            <a:ext cx="4499428" cy="1188720"/>
          </a:xfrm>
          <a:prstGeom prst="rect">
            <a:avLst/>
          </a:prstGeom>
          <a:noFill/>
          <a:ln>
            <a:noFill/>
          </a:ln>
          <a:extLst/>
        </p:spPr>
        <p:txBody>
          <a:bodyPr wrap="square">
            <a:spAutoFit/>
          </a:bodyPr>
          <a:lstStyle/>
          <a:p>
            <a:pPr fontAlgn="auto">
              <a:spcBef>
                <a:spcPct val="0"/>
              </a:spcBef>
              <a:spcAft>
                <a:spcPct val="0"/>
              </a:spcAft>
              <a:defRPr/>
            </a:pPr>
            <a:r>
              <a:rPr altLang="en-US" b="1" lang="zh-CN" sz="3600">
                <a:latin charset="-122" panose="020b0503020204020204" pitchFamily="34" typeface="微软雅黑"/>
                <a:ea charset="-122" panose="020b0503020204020204" pitchFamily="34" typeface="微软雅黑"/>
              </a:rPr>
              <a:t>压力缓解→①启用“减压阀”</a:t>
            </a:r>
          </a:p>
        </p:txBody>
      </p:sp>
    </p:spTree>
    <p:extLst>
      <p:ext uri="{BB962C8B-B14F-4D97-AF65-F5344CB8AC3E}">
        <p14:creationId val="4046229814"/>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42" presetSubtype="0">
                                  <p:stCondLst>
                                    <p:cond delay="0"/>
                                  </p:stCondLst>
                                  <p:childTnLst>
                                    <p:set>
                                      <p:cBhvr>
                                        <p:cTn dur="1" fill="hold" id="6">
                                          <p:stCondLst>
                                            <p:cond delay="0"/>
                                          </p:stCondLst>
                                        </p:cTn>
                                        <p:tgtEl>
                                          <p:spTgt spid="2"/>
                                        </p:tgtEl>
                                        <p:attrNameLst>
                                          <p:attrName>style.visibility</p:attrName>
                                        </p:attrNameLst>
                                      </p:cBhvr>
                                      <p:to>
                                        <p:strVal val="visible"/>
                                      </p:to>
                                    </p:set>
                                    <p:animEffect filter="fade" transition="in">
                                      <p:cBhvr>
                                        <p:cTn dur="1000" id="7"/>
                                        <p:tgtEl>
                                          <p:spTgt spid="2"/>
                                        </p:tgtEl>
                                      </p:cBhvr>
                                    </p:animEffect>
                                    <p:anim calcmode="lin" valueType="num">
                                      <p:cBhvr>
                                        <p:cTn dur="1000" fill="hold" id="8"/>
                                        <p:tgtEl>
                                          <p:spTgt spid="2"/>
                                        </p:tgtEl>
                                        <p:attrNameLst>
                                          <p:attrName>ppt_x</p:attrName>
                                        </p:attrNameLst>
                                      </p:cBhvr>
                                      <p:tavLst>
                                        <p:tav tm="0">
                                          <p:val>
                                            <p:strVal val="#ppt_x"/>
                                          </p:val>
                                        </p:tav>
                                        <p:tav tm="100000">
                                          <p:val>
                                            <p:strVal val="#ppt_x"/>
                                          </p:val>
                                        </p:tav>
                                      </p:tavLst>
                                    </p:anim>
                                    <p:anim calcmode="lin" valueType="num">
                                      <p:cBhvr>
                                        <p:cTn dur="1000" fill="hold" id="9"/>
                                        <p:tgtEl>
                                          <p:spTgt spid="2"/>
                                        </p:tgtEl>
                                        <p:attrNameLst>
                                          <p:attrName>ppt_y</p:attrName>
                                        </p:attrNameLst>
                                      </p:cBhvr>
                                      <p:tavLst>
                                        <p:tav tm="0">
                                          <p:val>
                                            <p:strVal val="#ppt_y+.1"/>
                                          </p:val>
                                        </p:tav>
                                        <p:tav tm="100000">
                                          <p:val>
                                            <p:strVal val="#ppt_y"/>
                                          </p:val>
                                        </p:tav>
                                      </p:tavLst>
                                    </p:anim>
                                  </p:childTnLst>
                                </p:cTn>
                              </p:par>
                            </p:childTnLst>
                          </p:cTn>
                        </p:par>
                      </p:childTnLst>
                    </p:cTn>
                  </p:par>
                  <p:par>
                    <p:cTn fill="hold" id="10" nodeType="clickPar">
                      <p:stCondLst>
                        <p:cond delay="indefinite"/>
                      </p:stCondLst>
                      <p:childTnLst>
                        <p:par>
                          <p:cTn fill="hold" id="11" nodeType="afterGroup">
                            <p:stCondLst>
                              <p:cond delay="0"/>
                            </p:stCondLst>
                            <p:childTnLst>
                              <p:par>
                                <p:cTn fill="hold" grpId="0" id="12" nodeType="clickEffect" presetClass="entr" presetID="53" presetSubtype="0">
                                  <p:stCondLst>
                                    <p:cond delay="0"/>
                                  </p:stCondLst>
                                  <p:childTnLst>
                                    <p:set>
                                      <p:cBhvr>
                                        <p:cTn dur="1" fill="hold" id="13">
                                          <p:stCondLst>
                                            <p:cond delay="0"/>
                                          </p:stCondLst>
                                        </p:cTn>
                                        <p:tgtEl>
                                          <p:spTgt spid="8"/>
                                        </p:tgtEl>
                                        <p:attrNameLst>
                                          <p:attrName>style.visibility</p:attrName>
                                        </p:attrNameLst>
                                      </p:cBhvr>
                                      <p:to>
                                        <p:strVal val="visible"/>
                                      </p:to>
                                    </p:set>
                                    <p:anim calcmode="lin" valueType="num">
                                      <p:cBhvr>
                                        <p:cTn dur="500" fill="hold" id="14"/>
                                        <p:tgtEl>
                                          <p:spTgt spid="8"/>
                                        </p:tgtEl>
                                        <p:attrNameLst>
                                          <p:attrName>ppt_w</p:attrName>
                                        </p:attrNameLst>
                                      </p:cBhvr>
                                      <p:tavLst>
                                        <p:tav tm="0">
                                          <p:val>
                                            <p:fltVal val="0"/>
                                          </p:val>
                                        </p:tav>
                                        <p:tav tm="100000">
                                          <p:val>
                                            <p:strVal val="#ppt_w"/>
                                          </p:val>
                                        </p:tav>
                                      </p:tavLst>
                                    </p:anim>
                                    <p:anim calcmode="lin" valueType="num">
                                      <p:cBhvr>
                                        <p:cTn dur="500" fill="hold" id="15"/>
                                        <p:tgtEl>
                                          <p:spTgt spid="8"/>
                                        </p:tgtEl>
                                        <p:attrNameLst>
                                          <p:attrName>ppt_h</p:attrName>
                                        </p:attrNameLst>
                                      </p:cBhvr>
                                      <p:tavLst>
                                        <p:tav tm="0">
                                          <p:val>
                                            <p:fltVal val="0"/>
                                          </p:val>
                                        </p:tav>
                                        <p:tav tm="100000">
                                          <p:val>
                                            <p:strVal val="#ppt_h"/>
                                          </p:val>
                                        </p:tav>
                                      </p:tavLst>
                                    </p:anim>
                                    <p:animEffect filter="fade" transition="in">
                                      <p:cBhvr>
                                        <p:cTn dur="500" id="16"/>
                                        <p:tgtEl>
                                          <p:spTgt spid="8"/>
                                        </p:tgtEl>
                                      </p:cBhvr>
                                    </p:animEffect>
                                  </p:childTnLst>
                                </p:cTn>
                              </p:par>
                            </p:childTnLst>
                          </p:cTn>
                        </p:par>
                      </p:childTnLst>
                    </p:cTn>
                  </p:par>
                  <p:par>
                    <p:cTn fill="hold" id="17" nodeType="clickPar">
                      <p:stCondLst>
                        <p:cond delay="indefinite"/>
                      </p:stCondLst>
                      <p:childTnLst>
                        <p:par>
                          <p:cTn fill="hold" id="18" nodeType="afterGroup">
                            <p:stCondLst>
                              <p:cond delay="0"/>
                            </p:stCondLst>
                            <p:childTnLst>
                              <p:par>
                                <p:cTn fill="hold" grpId="0" id="19" nodeType="clickEffect" presetClass="entr" presetID="42" presetSubtype="0">
                                  <p:stCondLst>
                                    <p:cond delay="0"/>
                                  </p:stCondLst>
                                  <p:childTnLst>
                                    <p:set>
                                      <p:cBhvr>
                                        <p:cTn dur="1" fill="hold" id="20">
                                          <p:stCondLst>
                                            <p:cond delay="0"/>
                                          </p:stCondLst>
                                        </p:cTn>
                                        <p:tgtEl>
                                          <p:spTgt spid="4"/>
                                        </p:tgtEl>
                                        <p:attrNameLst>
                                          <p:attrName>style.visibility</p:attrName>
                                        </p:attrNameLst>
                                      </p:cBhvr>
                                      <p:to>
                                        <p:strVal val="visible"/>
                                      </p:to>
                                    </p:set>
                                    <p:animEffect filter="fade" transition="in">
                                      <p:cBhvr>
                                        <p:cTn dur="1000" id="21"/>
                                        <p:tgtEl>
                                          <p:spTgt spid="4"/>
                                        </p:tgtEl>
                                      </p:cBhvr>
                                    </p:animEffect>
                                    <p:anim calcmode="lin" valueType="num">
                                      <p:cBhvr>
                                        <p:cTn dur="1000" fill="hold" id="22"/>
                                        <p:tgtEl>
                                          <p:spTgt spid="4"/>
                                        </p:tgtEl>
                                        <p:attrNameLst>
                                          <p:attrName>ppt_x</p:attrName>
                                        </p:attrNameLst>
                                      </p:cBhvr>
                                      <p:tavLst>
                                        <p:tav tm="0">
                                          <p:val>
                                            <p:strVal val="#ppt_x"/>
                                          </p:val>
                                        </p:tav>
                                        <p:tav tm="100000">
                                          <p:val>
                                            <p:strVal val="#ppt_x"/>
                                          </p:val>
                                        </p:tav>
                                      </p:tavLst>
                                    </p:anim>
                                    <p:anim calcmode="lin" valueType="num">
                                      <p:cBhvr>
                                        <p:cTn dur="1000" fill="hold" id="23"/>
                                        <p:tgtEl>
                                          <p:spTgt spid="4"/>
                                        </p:tgtEl>
                                        <p:attrNameLst>
                                          <p:attrName>ppt_y</p:attrName>
                                        </p:attrNameLst>
                                      </p:cBhvr>
                                      <p:tavLst>
                                        <p:tav tm="0">
                                          <p:val>
                                            <p:strVal val="#ppt_y+.1"/>
                                          </p:val>
                                        </p:tav>
                                        <p:tav tm="100000">
                                          <p:val>
                                            <p:strVal val="#ppt_y"/>
                                          </p:val>
                                        </p:tav>
                                      </p:tavLst>
                                    </p:anim>
                                  </p:childTnLst>
                                </p:cTn>
                              </p:par>
                              <p:par>
                                <p:cTn fill="hold" grpId="0" id="24" nodeType="withEffect" presetClass="entr" presetID="42" presetSubtype="0">
                                  <p:stCondLst>
                                    <p:cond delay="0"/>
                                  </p:stCondLst>
                                  <p:childTnLst>
                                    <p:set>
                                      <p:cBhvr>
                                        <p:cTn dur="1" fill="hold" id="25">
                                          <p:stCondLst>
                                            <p:cond delay="0"/>
                                          </p:stCondLst>
                                        </p:cTn>
                                        <p:tgtEl>
                                          <p:spTgt spid="5"/>
                                        </p:tgtEl>
                                        <p:attrNameLst>
                                          <p:attrName>style.visibility</p:attrName>
                                        </p:attrNameLst>
                                      </p:cBhvr>
                                      <p:to>
                                        <p:strVal val="visible"/>
                                      </p:to>
                                    </p:set>
                                    <p:animEffect filter="fade" transition="in">
                                      <p:cBhvr>
                                        <p:cTn dur="1000" id="26"/>
                                        <p:tgtEl>
                                          <p:spTgt spid="5"/>
                                        </p:tgtEl>
                                      </p:cBhvr>
                                    </p:animEffect>
                                    <p:anim calcmode="lin" valueType="num">
                                      <p:cBhvr>
                                        <p:cTn dur="1000" fill="hold" id="27"/>
                                        <p:tgtEl>
                                          <p:spTgt spid="5"/>
                                        </p:tgtEl>
                                        <p:attrNameLst>
                                          <p:attrName>ppt_x</p:attrName>
                                        </p:attrNameLst>
                                      </p:cBhvr>
                                      <p:tavLst>
                                        <p:tav tm="0">
                                          <p:val>
                                            <p:strVal val="#ppt_x"/>
                                          </p:val>
                                        </p:tav>
                                        <p:tav tm="100000">
                                          <p:val>
                                            <p:strVal val="#ppt_x"/>
                                          </p:val>
                                        </p:tav>
                                      </p:tavLst>
                                    </p:anim>
                                    <p:anim calcmode="lin" valueType="num">
                                      <p:cBhvr>
                                        <p:cTn dur="1000" fill="hold" id="28"/>
                                        <p:tgtEl>
                                          <p:spTgt spid="5"/>
                                        </p:tgtEl>
                                        <p:attrNameLst>
                                          <p:attrName>ppt_y</p:attrName>
                                        </p:attrNameLst>
                                      </p:cBhvr>
                                      <p:tavLst>
                                        <p:tav tm="0">
                                          <p:val>
                                            <p:strVal val="#ppt_y+.1"/>
                                          </p:val>
                                        </p:tav>
                                        <p:tav tm="100000">
                                          <p:val>
                                            <p:strVal val="#ppt_y"/>
                                          </p:val>
                                        </p:tav>
                                      </p:tavLst>
                                    </p:anim>
                                  </p:childTnLst>
                                </p:cTn>
                              </p:par>
                              <p:par>
                                <p:cTn fill="hold" grpId="0" id="29" nodeType="withEffect" presetClass="entr" presetID="42" presetSubtype="0">
                                  <p:stCondLst>
                                    <p:cond delay="0"/>
                                  </p:stCondLst>
                                  <p:childTnLst>
                                    <p:set>
                                      <p:cBhvr>
                                        <p:cTn dur="1" fill="hold" id="30">
                                          <p:stCondLst>
                                            <p:cond delay="0"/>
                                          </p:stCondLst>
                                        </p:cTn>
                                        <p:tgtEl>
                                          <p:spTgt spid="6"/>
                                        </p:tgtEl>
                                        <p:attrNameLst>
                                          <p:attrName>style.visibility</p:attrName>
                                        </p:attrNameLst>
                                      </p:cBhvr>
                                      <p:to>
                                        <p:strVal val="visible"/>
                                      </p:to>
                                    </p:set>
                                    <p:animEffect filter="fade" transition="in">
                                      <p:cBhvr>
                                        <p:cTn dur="1000" id="31"/>
                                        <p:tgtEl>
                                          <p:spTgt spid="6"/>
                                        </p:tgtEl>
                                      </p:cBhvr>
                                    </p:animEffect>
                                    <p:anim calcmode="lin" valueType="num">
                                      <p:cBhvr>
                                        <p:cTn dur="1000" fill="hold" id="32"/>
                                        <p:tgtEl>
                                          <p:spTgt spid="6"/>
                                        </p:tgtEl>
                                        <p:attrNameLst>
                                          <p:attrName>ppt_x</p:attrName>
                                        </p:attrNameLst>
                                      </p:cBhvr>
                                      <p:tavLst>
                                        <p:tav tm="0">
                                          <p:val>
                                            <p:strVal val="#ppt_x"/>
                                          </p:val>
                                        </p:tav>
                                        <p:tav tm="100000">
                                          <p:val>
                                            <p:strVal val="#ppt_x"/>
                                          </p:val>
                                        </p:tav>
                                      </p:tavLst>
                                    </p:anim>
                                    <p:anim calcmode="lin" valueType="num">
                                      <p:cBhvr>
                                        <p:cTn dur="1000" fill="hold" id="33"/>
                                        <p:tgtEl>
                                          <p:spTgt spid="6"/>
                                        </p:tgtEl>
                                        <p:attrNameLst>
                                          <p:attrName>ppt_y</p:attrName>
                                        </p:attrNameLst>
                                      </p:cBhvr>
                                      <p:tavLst>
                                        <p:tav tm="0">
                                          <p:val>
                                            <p:strVal val="#ppt_y+.1"/>
                                          </p:val>
                                        </p:tav>
                                        <p:tav tm="100000">
                                          <p:val>
                                            <p:strVal val="#ppt_y"/>
                                          </p:val>
                                        </p:tav>
                                      </p:tavLst>
                                    </p:anim>
                                  </p:childTnLst>
                                </p:cTn>
                              </p:par>
                            </p:childTnLst>
                          </p:cTn>
                        </p:par>
                      </p:childTnLst>
                    </p:cTn>
                  </p:par>
                  <p:par>
                    <p:cTn fill="hold" id="34" nodeType="clickPar">
                      <p:stCondLst>
                        <p:cond delay="indefinite"/>
                      </p:stCondLst>
                      <p:childTnLst>
                        <p:par>
                          <p:cTn fill="hold" id="35" nodeType="afterGroup">
                            <p:stCondLst>
                              <p:cond delay="0"/>
                            </p:stCondLst>
                            <p:childTnLst>
                              <p:par>
                                <p:cTn fill="hold" grpId="0" id="36" nodeType="clickEffect" presetClass="entr" presetID="16" presetSubtype="21">
                                  <p:stCondLst>
                                    <p:cond delay="0"/>
                                  </p:stCondLst>
                                  <p:childTnLst>
                                    <p:set>
                                      <p:cBhvr>
                                        <p:cTn dur="1" fill="hold" id="37">
                                          <p:stCondLst>
                                            <p:cond delay="0"/>
                                          </p:stCondLst>
                                        </p:cTn>
                                        <p:tgtEl>
                                          <p:spTgt spid="7"/>
                                        </p:tgtEl>
                                        <p:attrNameLst>
                                          <p:attrName>style.visibility</p:attrName>
                                        </p:attrNameLst>
                                      </p:cBhvr>
                                      <p:to>
                                        <p:strVal val="visible"/>
                                      </p:to>
                                    </p:set>
                                    <p:animEffect filter="barn(inVertical)" transition="in">
                                      <p:cBhvr>
                                        <p:cTn dur="500" id="38"/>
                                        <p:tgtEl>
                                          <p:spTgt spid="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P grpId="0" spid="6"/>
      <p:bldP grpId="0" spid="7"/>
      <p:bldP grpId="0" spid="8"/>
    </p:bld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911000" y="3661373"/>
            <a:ext cx="3959225" cy="400050"/>
            <a:chOff x="911000" y="3661373"/>
            <a:chExt cx="3959225" cy="400050"/>
          </a:xfrm>
        </p:grpSpPr>
        <p:sp>
          <p:nvSpPr>
            <p:cNvPr id="3" name="矩形 9"/>
            <p:cNvSpPr>
              <a:spLocks noChangeArrowheads="1"/>
            </p:cNvSpPr>
            <p:nvPr/>
          </p:nvSpPr>
          <p:spPr bwMode="auto">
            <a:xfrm>
              <a:off x="911000" y="3672486"/>
              <a:ext cx="100012" cy="379412"/>
            </a:xfrm>
            <a:prstGeom prst="rect">
              <a:avLst/>
            </a:prstGeom>
            <a:solidFill>
              <a:srgbClr val="01ACBE"/>
            </a:solidFill>
            <a:ln w="9525">
              <a:noFill/>
              <a:miter lim="800000"/>
            </a:ln>
          </p:spPr>
          <p:txBody>
            <a:bodyPr anchor="ctr"/>
            <a:lstStyle/>
            <a:p>
              <a:pPr algn="ctr" defTabSz="1217613"/>
              <a:endParaRPr altLang="zh-CN" lang="zh-CN" sz="2400">
                <a:latin charset="-122" typeface="宋体"/>
                <a:sym charset="-122" typeface="宋体"/>
              </a:endParaRPr>
            </a:p>
          </p:txBody>
        </p:sp>
        <p:sp>
          <p:nvSpPr>
            <p:cNvPr id="4" name="TextBox 10"/>
            <p:cNvSpPr>
              <a:spLocks noChangeArrowheads="1"/>
            </p:cNvSpPr>
            <p:nvPr/>
          </p:nvSpPr>
          <p:spPr bwMode="auto">
            <a:xfrm>
              <a:off x="1090387" y="3661373"/>
              <a:ext cx="3779838" cy="396240"/>
            </a:xfrm>
            <a:prstGeom prst="rect">
              <a:avLst/>
            </a:prstGeom>
            <a:noFill/>
            <a:ln w="9525">
              <a:noFill/>
              <a:miter lim="800000"/>
            </a:ln>
          </p:spPr>
          <p:txBody>
            <a:bodyPr>
              <a:spAutoFit/>
            </a:bodyPr>
            <a:lstStyle/>
            <a:p>
              <a:pPr defTabSz="1217613"/>
              <a:r>
                <a:rPr altLang="en-US" b="1" lang="zh-CN" sz="2000">
                  <a:latin charset="-122" panose="020b0503020204020204" pitchFamily="34" typeface="微软雅黑"/>
                  <a:ea charset="-122" panose="020b0503020204020204" pitchFamily="34" typeface="微软雅黑"/>
                </a:rPr>
                <a:t>转移精力，暂时避开压力源</a:t>
              </a:r>
            </a:p>
          </p:txBody>
        </p:sp>
        <p:sp>
          <p:nvSpPr>
            <p:cNvPr id="5" name="矩形 9"/>
            <p:cNvSpPr>
              <a:spLocks noChangeArrowheads="1"/>
            </p:cNvSpPr>
            <p:nvPr/>
          </p:nvSpPr>
          <p:spPr bwMode="auto">
            <a:xfrm>
              <a:off x="4627337" y="3672486"/>
              <a:ext cx="100013" cy="379412"/>
            </a:xfrm>
            <a:prstGeom prst="rect">
              <a:avLst/>
            </a:prstGeom>
            <a:solidFill>
              <a:srgbClr val="01ACBE"/>
            </a:solidFill>
            <a:ln w="9525">
              <a:noFill/>
              <a:miter lim="800000"/>
            </a:ln>
          </p:spPr>
          <p:txBody>
            <a:bodyPr anchor="ctr"/>
            <a:lstStyle/>
            <a:p>
              <a:pPr algn="ctr" defTabSz="1217613"/>
              <a:endParaRPr altLang="zh-CN" lang="zh-CN" sz="2400">
                <a:latin charset="-122" typeface="宋体"/>
                <a:sym charset="-122" typeface="宋体"/>
              </a:endParaRPr>
            </a:p>
          </p:txBody>
        </p:sp>
      </p:grpSp>
      <p:sp>
        <p:nvSpPr>
          <p:cNvPr id="6" name="矩形 4"/>
          <p:cNvSpPr>
            <a:spLocks noChangeArrowheads="1"/>
          </p:cNvSpPr>
          <p:nvPr/>
        </p:nvSpPr>
        <p:spPr bwMode="auto">
          <a:xfrm>
            <a:off x="911001" y="4396839"/>
            <a:ext cx="4183516" cy="1042416"/>
          </a:xfrm>
          <a:prstGeom prst="rect">
            <a:avLst/>
          </a:prstGeom>
          <a:noFill/>
          <a:ln w="9525">
            <a:noFill/>
            <a:miter lim="800000"/>
          </a:ln>
        </p:spPr>
        <p:txBody>
          <a:bodyPr wrap="square">
            <a:spAutoFit/>
          </a:bodyPr>
          <a:lstStyle/>
          <a:p>
            <a:pPr defTabSz="1217613">
              <a:lnSpc>
                <a:spcPct val="130000"/>
              </a:lnSpc>
              <a:spcBef>
                <a:spcPts val="200"/>
              </a:spcBef>
              <a:spcAft>
                <a:spcPts val="63"/>
              </a:spcAft>
            </a:pPr>
            <a:r>
              <a:rPr altLang="en-US" lang="zh-CN" sz="1200">
                <a:latin charset="-122" panose="020b0502040204020203" pitchFamily="34" typeface="微软雅黑 Light"/>
                <a:ea charset="-122" panose="020b0502040204020203" pitchFamily="34" typeface="微软雅黑 Light"/>
              </a:rPr>
              <a:t>让自己暂时躲开压力源，去做一下体育运动或者去KTV吼上两嗓子，这能使你很好地发泄一下，完了之后你会感到很轻松，不知不觉间就可以把压力释放出去。或者给自己放假一天，彻底放松一下。</a:t>
            </a:r>
          </a:p>
        </p:txBody>
      </p:sp>
      <p:pic>
        <p:nvPicPr>
          <p:cNvPr descr="D:\360Downloads\pic\xpic7483.jpg" id="7" name="Picture 2"/>
          <p:cNvPicPr>
            <a:picLocks noChangeArrowheads="1" noChangeAspect="1"/>
          </p:cNvPicPr>
          <p:nvPr/>
        </p:nvPicPr>
        <p:blipFill>
          <a:blip r:embed="rId3">
            <a:extLst>
              <a:ext uri="{BEBA8EAE-BF5A-486C-A8C5-ECC9F3942E4B}">
                <a14:imgProps>
                  <a14:imgLayer xmlns:d3p1="http://schemas.openxmlformats.org/officeDocument/2006/relationships" d3p1:embed="">
                    <a14:imgEffect>
                      <a14:colorTemperature colorTemp="4700"/>
                    </a14:imgEffect>
                  </a14:imgLayer>
                </a14:imgProps>
              </a:ext>
            </a:extLst>
          </a:blip>
          <a:stretch>
            <a:fillRect/>
          </a:stretch>
        </p:blipFill>
        <p:spPr bwMode="auto">
          <a:xfrm>
            <a:off x="5750948" y="1711129"/>
            <a:ext cx="5761038" cy="3900488"/>
          </a:xfrm>
          <a:prstGeom prst="roundRect">
            <a:avLst>
              <a:gd fmla="val 1896" name="adj"/>
            </a:avLst>
          </a:prstGeom>
          <a:solidFill>
            <a:srgbClr val="FFFFFF">
              <a:shade val="85000"/>
            </a:srgbClr>
          </a:solidFill>
          <a:ln>
            <a:noFill/>
          </a:ln>
          <a:effectLst>
            <a:reflection algn="bl" blurRad="12700" dir="5400000" dist="5000" endPos="28000" rotWithShape="0" stA="38000" sy="-100000"/>
          </a:effectLst>
        </p:spPr>
      </p:pic>
      <p:sp>
        <p:nvSpPr>
          <p:cNvPr id="8" name="TextBox 10"/>
          <p:cNvSpPr>
            <a:spLocks noChangeArrowheads="1"/>
          </p:cNvSpPr>
          <p:nvPr/>
        </p:nvSpPr>
        <p:spPr bwMode="auto">
          <a:xfrm>
            <a:off x="896146" y="1855323"/>
            <a:ext cx="4499428" cy="1188720"/>
          </a:xfrm>
          <a:prstGeom prst="rect">
            <a:avLst/>
          </a:prstGeom>
          <a:noFill/>
          <a:ln>
            <a:noFill/>
          </a:ln>
          <a:extLst/>
        </p:spPr>
        <p:txBody>
          <a:bodyPr wrap="square">
            <a:spAutoFit/>
          </a:bodyPr>
          <a:lstStyle/>
          <a:p>
            <a:pPr fontAlgn="auto">
              <a:spcBef>
                <a:spcPct val="0"/>
              </a:spcBef>
              <a:spcAft>
                <a:spcPct val="0"/>
              </a:spcAft>
              <a:defRPr/>
            </a:pPr>
            <a:r>
              <a:rPr altLang="en-US" b="1" lang="zh-CN" sz="3600">
                <a:latin charset="-122" panose="020b0503020204020204" pitchFamily="34" typeface="微软雅黑"/>
                <a:ea charset="-122" panose="020b0503020204020204" pitchFamily="34" typeface="微软雅黑"/>
              </a:rPr>
              <a:t>压力缓解→①启用“减压阀”</a:t>
            </a:r>
          </a:p>
        </p:txBody>
      </p:sp>
    </p:spTree>
    <p:extLst>
      <p:ext uri="{BB962C8B-B14F-4D97-AF65-F5344CB8AC3E}">
        <p14:creationId val="2352373689"/>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53" presetSubtype="0">
                                  <p:stCondLst>
                                    <p:cond delay="0"/>
                                  </p:stCondLst>
                                  <p:childTnLst>
                                    <p:set>
                                      <p:cBhvr>
                                        <p:cTn dur="1" fill="hold" id="6">
                                          <p:stCondLst>
                                            <p:cond delay="0"/>
                                          </p:stCondLst>
                                        </p:cTn>
                                        <p:tgtEl>
                                          <p:spTgt spid="8"/>
                                        </p:tgtEl>
                                        <p:attrNameLst>
                                          <p:attrName>style.visibility</p:attrName>
                                        </p:attrNameLst>
                                      </p:cBhvr>
                                      <p:to>
                                        <p:strVal val="visible"/>
                                      </p:to>
                                    </p:set>
                                    <p:anim calcmode="lin" valueType="num">
                                      <p:cBhvr>
                                        <p:cTn dur="500" fill="hold" id="7"/>
                                        <p:tgtEl>
                                          <p:spTgt spid="8"/>
                                        </p:tgtEl>
                                        <p:attrNameLst>
                                          <p:attrName>ppt_w</p:attrName>
                                        </p:attrNameLst>
                                      </p:cBhvr>
                                      <p:tavLst>
                                        <p:tav tm="0">
                                          <p:val>
                                            <p:fltVal val="0"/>
                                          </p:val>
                                        </p:tav>
                                        <p:tav tm="100000">
                                          <p:val>
                                            <p:strVal val="#ppt_w"/>
                                          </p:val>
                                        </p:tav>
                                      </p:tavLst>
                                    </p:anim>
                                    <p:anim calcmode="lin" valueType="num">
                                      <p:cBhvr>
                                        <p:cTn dur="500" fill="hold" id="8"/>
                                        <p:tgtEl>
                                          <p:spTgt spid="8"/>
                                        </p:tgtEl>
                                        <p:attrNameLst>
                                          <p:attrName>ppt_h</p:attrName>
                                        </p:attrNameLst>
                                      </p:cBhvr>
                                      <p:tavLst>
                                        <p:tav tm="0">
                                          <p:val>
                                            <p:fltVal val="0"/>
                                          </p:val>
                                        </p:tav>
                                        <p:tav tm="100000">
                                          <p:val>
                                            <p:strVal val="#ppt_h"/>
                                          </p:val>
                                        </p:tav>
                                      </p:tavLst>
                                    </p:anim>
                                    <p:animEffect filter="fade" transition="in">
                                      <p:cBhvr>
                                        <p:cTn dur="500" id="9"/>
                                        <p:tgtEl>
                                          <p:spTgt spid="8"/>
                                        </p:tgtEl>
                                      </p:cBhvr>
                                    </p:animEffect>
                                  </p:childTnLst>
                                </p:cTn>
                              </p:par>
                            </p:childTnLst>
                          </p:cTn>
                        </p:par>
                      </p:childTnLst>
                    </p:cTn>
                  </p:par>
                  <p:par>
                    <p:cTn fill="hold" id="10" nodeType="clickPar">
                      <p:stCondLst>
                        <p:cond delay="indefinite"/>
                      </p:stCondLst>
                      <p:childTnLst>
                        <p:par>
                          <p:cTn fill="hold" id="11" nodeType="afterGroup">
                            <p:stCondLst>
                              <p:cond delay="0"/>
                            </p:stCondLst>
                            <p:childTnLst>
                              <p:par>
                                <p:cTn fill="hold" id="12" nodeType="clickEffect" presetClass="entr" presetID="14" presetSubtype="10">
                                  <p:stCondLst>
                                    <p:cond delay="0"/>
                                  </p:stCondLst>
                                  <p:childTnLst>
                                    <p:set>
                                      <p:cBhvr>
                                        <p:cTn dur="1" fill="hold" id="13">
                                          <p:stCondLst>
                                            <p:cond delay="0"/>
                                          </p:stCondLst>
                                        </p:cTn>
                                        <p:tgtEl>
                                          <p:spTgt spid="7"/>
                                        </p:tgtEl>
                                        <p:attrNameLst>
                                          <p:attrName>style.visibility</p:attrName>
                                        </p:attrNameLst>
                                      </p:cBhvr>
                                      <p:to>
                                        <p:strVal val="visible"/>
                                      </p:to>
                                    </p:set>
                                    <p:animEffect filter="randombar(horizontal)" transition="in">
                                      <p:cBhvr>
                                        <p:cTn dur="500" id="14"/>
                                        <p:tgtEl>
                                          <p:spTgt spid="7"/>
                                        </p:tgtEl>
                                      </p:cBhvr>
                                    </p:animEffect>
                                  </p:childTnLst>
                                </p:cTn>
                              </p:par>
                            </p:childTnLst>
                          </p:cTn>
                        </p:par>
                      </p:childTnLst>
                    </p:cTn>
                  </p:par>
                  <p:par>
                    <p:cTn fill="hold" id="15" nodeType="clickPar">
                      <p:stCondLst>
                        <p:cond delay="indefinite"/>
                      </p:stCondLst>
                      <p:childTnLst>
                        <p:par>
                          <p:cTn fill="hold" id="16" nodeType="afterGroup">
                            <p:stCondLst>
                              <p:cond delay="0"/>
                            </p:stCondLst>
                            <p:childTnLst>
                              <p:par>
                                <p:cTn fill="hold" id="17" nodeType="clickEffect" presetClass="entr" presetID="22" presetSubtype="8">
                                  <p:stCondLst>
                                    <p:cond delay="0"/>
                                  </p:stCondLst>
                                  <p:childTnLst>
                                    <p:set>
                                      <p:cBhvr>
                                        <p:cTn dur="1" fill="hold" id="18">
                                          <p:stCondLst>
                                            <p:cond delay="0"/>
                                          </p:stCondLst>
                                        </p:cTn>
                                        <p:tgtEl>
                                          <p:spTgt spid="2"/>
                                        </p:tgtEl>
                                        <p:attrNameLst>
                                          <p:attrName>style.visibility</p:attrName>
                                        </p:attrNameLst>
                                      </p:cBhvr>
                                      <p:to>
                                        <p:strVal val="visible"/>
                                      </p:to>
                                    </p:set>
                                    <p:animEffect filter="wipe(left)" transition="in">
                                      <p:cBhvr>
                                        <p:cTn dur="500" id="19"/>
                                        <p:tgtEl>
                                          <p:spTgt spid="2"/>
                                        </p:tgtEl>
                                      </p:cBhvr>
                                    </p:animEffect>
                                  </p:childTnLst>
                                </p:cTn>
                              </p:par>
                            </p:childTnLst>
                          </p:cTn>
                        </p:par>
                      </p:childTnLst>
                    </p:cTn>
                  </p:par>
                  <p:par>
                    <p:cTn fill="hold" id="20" nodeType="clickPar">
                      <p:stCondLst>
                        <p:cond delay="indefinite"/>
                      </p:stCondLst>
                      <p:childTnLst>
                        <p:par>
                          <p:cTn fill="hold" id="21" nodeType="afterGroup">
                            <p:stCondLst>
                              <p:cond delay="0"/>
                            </p:stCondLst>
                            <p:childTnLst>
                              <p:par>
                                <p:cTn fill="hold" grpId="0" id="22" nodeType="clickEffect" presetClass="entr" presetID="53" presetSubtype="0">
                                  <p:stCondLst>
                                    <p:cond delay="0"/>
                                  </p:stCondLst>
                                  <p:childTnLst>
                                    <p:set>
                                      <p:cBhvr>
                                        <p:cTn dur="1" fill="hold" id="23">
                                          <p:stCondLst>
                                            <p:cond delay="0"/>
                                          </p:stCondLst>
                                        </p:cTn>
                                        <p:tgtEl>
                                          <p:spTgt spid="6"/>
                                        </p:tgtEl>
                                        <p:attrNameLst>
                                          <p:attrName>style.visibility</p:attrName>
                                        </p:attrNameLst>
                                      </p:cBhvr>
                                      <p:to>
                                        <p:strVal val="visible"/>
                                      </p:to>
                                    </p:set>
                                    <p:anim calcmode="lin" valueType="num">
                                      <p:cBhvr>
                                        <p:cTn dur="500" fill="hold" id="24"/>
                                        <p:tgtEl>
                                          <p:spTgt spid="6"/>
                                        </p:tgtEl>
                                        <p:attrNameLst>
                                          <p:attrName>ppt_w</p:attrName>
                                        </p:attrNameLst>
                                      </p:cBhvr>
                                      <p:tavLst>
                                        <p:tav tm="0">
                                          <p:val>
                                            <p:fltVal val="0"/>
                                          </p:val>
                                        </p:tav>
                                        <p:tav tm="100000">
                                          <p:val>
                                            <p:strVal val="#ppt_w"/>
                                          </p:val>
                                        </p:tav>
                                      </p:tavLst>
                                    </p:anim>
                                    <p:anim calcmode="lin" valueType="num">
                                      <p:cBhvr>
                                        <p:cTn dur="500" fill="hold" id="25"/>
                                        <p:tgtEl>
                                          <p:spTgt spid="6"/>
                                        </p:tgtEl>
                                        <p:attrNameLst>
                                          <p:attrName>ppt_h</p:attrName>
                                        </p:attrNameLst>
                                      </p:cBhvr>
                                      <p:tavLst>
                                        <p:tav tm="0">
                                          <p:val>
                                            <p:fltVal val="0"/>
                                          </p:val>
                                        </p:tav>
                                        <p:tav tm="100000">
                                          <p:val>
                                            <p:strVal val="#ppt_h"/>
                                          </p:val>
                                        </p:tav>
                                      </p:tavLst>
                                    </p:anim>
                                    <p:animEffect filter="fade" transition="in">
                                      <p:cBhvr>
                                        <p:cTn dur="500" id="26"/>
                                        <p:tgtEl>
                                          <p:spTgt spid="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8"/>
    </p:bldLs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矩形 9"/>
          <p:cNvSpPr>
            <a:spLocks noChangeArrowheads="1"/>
          </p:cNvSpPr>
          <p:nvPr/>
        </p:nvSpPr>
        <p:spPr bwMode="auto">
          <a:xfrm>
            <a:off x="922338" y="3659641"/>
            <a:ext cx="100012" cy="379412"/>
          </a:xfrm>
          <a:prstGeom prst="rect">
            <a:avLst/>
          </a:prstGeom>
          <a:solidFill>
            <a:srgbClr val="01ACBE"/>
          </a:solidFill>
          <a:ln w="9525">
            <a:noFill/>
            <a:miter lim="800000"/>
          </a:ln>
        </p:spPr>
        <p:txBody>
          <a:bodyPr anchor="ctr"/>
          <a:lstStyle/>
          <a:p>
            <a:pPr algn="ctr" defTabSz="1217613"/>
            <a:endParaRPr altLang="zh-CN" lang="zh-CN" sz="2400">
              <a:latin charset="-122" typeface="宋体"/>
              <a:sym charset="-122" typeface="宋体"/>
            </a:endParaRPr>
          </a:p>
        </p:txBody>
      </p:sp>
      <p:sp>
        <p:nvSpPr>
          <p:cNvPr id="4" name="TextBox 10"/>
          <p:cNvSpPr>
            <a:spLocks noChangeArrowheads="1"/>
          </p:cNvSpPr>
          <p:nvPr/>
        </p:nvSpPr>
        <p:spPr bwMode="auto">
          <a:xfrm>
            <a:off x="1101725" y="3648528"/>
            <a:ext cx="3779838" cy="396240"/>
          </a:xfrm>
          <a:prstGeom prst="rect">
            <a:avLst/>
          </a:prstGeom>
          <a:noFill/>
          <a:ln w="9525">
            <a:noFill/>
            <a:miter lim="800000"/>
          </a:ln>
        </p:spPr>
        <p:txBody>
          <a:bodyPr>
            <a:spAutoFit/>
          </a:bodyPr>
          <a:lstStyle/>
          <a:p>
            <a:pPr defTabSz="1217613"/>
            <a:r>
              <a:rPr altLang="en-US" b="1" lang="zh-CN" sz="2000">
                <a:latin charset="-122" panose="020b0503020204020204" pitchFamily="34" typeface="微软雅黑"/>
                <a:ea charset="-122" panose="020b0503020204020204" pitchFamily="34" typeface="微软雅黑"/>
              </a:rPr>
              <a:t>泡个澡，然后好好睡一觉</a:t>
            </a:r>
          </a:p>
        </p:txBody>
      </p:sp>
      <p:sp>
        <p:nvSpPr>
          <p:cNvPr id="5" name="矩形 9"/>
          <p:cNvSpPr>
            <a:spLocks noChangeArrowheads="1"/>
          </p:cNvSpPr>
          <p:nvPr/>
        </p:nvSpPr>
        <p:spPr bwMode="auto">
          <a:xfrm>
            <a:off x="4638675" y="3659641"/>
            <a:ext cx="100013" cy="379412"/>
          </a:xfrm>
          <a:prstGeom prst="rect">
            <a:avLst/>
          </a:prstGeom>
          <a:solidFill>
            <a:srgbClr val="01ACBE"/>
          </a:solidFill>
          <a:ln w="9525">
            <a:noFill/>
            <a:miter lim="800000"/>
          </a:ln>
        </p:spPr>
        <p:txBody>
          <a:bodyPr anchor="ctr"/>
          <a:lstStyle/>
          <a:p>
            <a:pPr algn="ctr" defTabSz="1217613"/>
            <a:endParaRPr altLang="zh-CN" lang="zh-CN" sz="2400">
              <a:latin charset="-122" typeface="宋体"/>
              <a:sym charset="-122" typeface="宋体"/>
            </a:endParaRPr>
          </a:p>
        </p:txBody>
      </p:sp>
      <p:sp>
        <p:nvSpPr>
          <p:cNvPr id="6" name="矩形 4"/>
          <p:cNvSpPr>
            <a:spLocks noChangeArrowheads="1"/>
          </p:cNvSpPr>
          <p:nvPr/>
        </p:nvSpPr>
        <p:spPr bwMode="auto">
          <a:xfrm>
            <a:off x="794884" y="4340453"/>
            <a:ext cx="4086679" cy="1042416"/>
          </a:xfrm>
          <a:prstGeom prst="rect">
            <a:avLst/>
          </a:prstGeom>
          <a:noFill/>
          <a:ln w="9525">
            <a:noFill/>
            <a:miter lim="800000"/>
          </a:ln>
        </p:spPr>
        <p:txBody>
          <a:bodyPr wrap="square">
            <a:spAutoFit/>
          </a:bodyPr>
          <a:lstStyle/>
          <a:p>
            <a:pPr algn="dist" defTabSz="1217613">
              <a:lnSpc>
                <a:spcPct val="130000"/>
              </a:lnSpc>
              <a:spcBef>
                <a:spcPts val="200"/>
              </a:spcBef>
              <a:spcAft>
                <a:spcPts val="63"/>
              </a:spcAft>
            </a:pPr>
            <a:r>
              <a:rPr altLang="en-US" lang="zh-CN" sz="1200">
                <a:latin charset="-122" panose="020b0502040204020203" pitchFamily="34" typeface="微软雅黑 Light"/>
                <a:ea charset="-122" panose="020b0502040204020203" pitchFamily="34" typeface="微软雅黑 Light"/>
              </a:rPr>
              <a:t>休息是为了更好地工作。科学家指出，每天日间小睡片刻，不仅可以延长寿命，也可以提升表现力。研究表明：每天睡眠4个小时的人，比每天睡眠8个小时的人死亡率高18%；每天睡眠少于8小时，精神集中程度下降30%。</a:t>
            </a:r>
          </a:p>
        </p:txBody>
      </p:sp>
      <p:pic>
        <p:nvPicPr>
          <p:cNvPr descr="C:\Users\user\Desktop\t0294421982ac656df9.jpg" id="7" name="Picture 3"/>
          <p:cNvPicPr>
            <a:picLocks noChangeArrowheads="1" noChangeAspect="1"/>
          </p:cNvPicPr>
          <p:nvPr/>
        </p:nvPicPr>
        <p:blipFill>
          <a:blip r:embed="rId3"/>
          <a:stretch>
            <a:fillRect/>
          </a:stretch>
        </p:blipFill>
        <p:spPr bwMode="auto">
          <a:xfrm>
            <a:off x="5674179" y="1492561"/>
            <a:ext cx="5761038" cy="3900488"/>
          </a:xfrm>
          <a:prstGeom prst="roundRect">
            <a:avLst>
              <a:gd fmla="val 3012" name="adj"/>
            </a:avLst>
          </a:prstGeom>
          <a:solidFill>
            <a:srgbClr val="FFFFFF">
              <a:shade val="85000"/>
            </a:srgbClr>
          </a:solidFill>
          <a:ln>
            <a:noFill/>
          </a:ln>
          <a:effectLst>
            <a:reflection algn="bl" blurRad="12700" dir="5400000" dist="5000" endPos="28000" rotWithShape="0" stA="38000" sy="-100000"/>
          </a:effectLst>
        </p:spPr>
      </p:pic>
      <p:sp>
        <p:nvSpPr>
          <p:cNvPr id="8" name="TextBox 10"/>
          <p:cNvSpPr>
            <a:spLocks noChangeArrowheads="1"/>
          </p:cNvSpPr>
          <p:nvPr/>
        </p:nvSpPr>
        <p:spPr bwMode="auto">
          <a:xfrm>
            <a:off x="896146" y="1855323"/>
            <a:ext cx="4499428" cy="1188720"/>
          </a:xfrm>
          <a:prstGeom prst="rect">
            <a:avLst/>
          </a:prstGeom>
          <a:noFill/>
          <a:ln>
            <a:noFill/>
          </a:ln>
          <a:extLst/>
        </p:spPr>
        <p:txBody>
          <a:bodyPr wrap="square">
            <a:spAutoFit/>
          </a:bodyPr>
          <a:lstStyle/>
          <a:p>
            <a:pPr fontAlgn="auto">
              <a:spcBef>
                <a:spcPct val="0"/>
              </a:spcBef>
              <a:spcAft>
                <a:spcPct val="0"/>
              </a:spcAft>
              <a:defRPr/>
            </a:pPr>
            <a:r>
              <a:rPr altLang="en-US" b="1" lang="zh-CN" sz="3600">
                <a:latin charset="-122" panose="020b0503020204020204" pitchFamily="34" typeface="微软雅黑"/>
                <a:ea charset="-122" panose="020b0503020204020204" pitchFamily="34" typeface="微软雅黑"/>
              </a:rPr>
              <a:t>压力缓解→①启用“减压阀”</a:t>
            </a:r>
          </a:p>
        </p:txBody>
      </p:sp>
    </p:spTree>
    <p:extLst>
      <p:ext uri="{BB962C8B-B14F-4D97-AF65-F5344CB8AC3E}">
        <p14:creationId val="940077119"/>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42" presetSubtype="0">
                                  <p:stCondLst>
                                    <p:cond delay="0"/>
                                  </p:stCondLst>
                                  <p:childTnLst>
                                    <p:set>
                                      <p:cBhvr>
                                        <p:cTn dur="1" fill="hold" id="6">
                                          <p:stCondLst>
                                            <p:cond delay="0"/>
                                          </p:stCondLst>
                                        </p:cTn>
                                        <p:tgtEl>
                                          <p:spTgt spid="8"/>
                                        </p:tgtEl>
                                        <p:attrNameLst>
                                          <p:attrName>style.visibility</p:attrName>
                                        </p:attrNameLst>
                                      </p:cBhvr>
                                      <p:to>
                                        <p:strVal val="visible"/>
                                      </p:to>
                                    </p:set>
                                    <p:animEffect filter="fade" transition="in">
                                      <p:cBhvr>
                                        <p:cTn dur="1000" id="7"/>
                                        <p:tgtEl>
                                          <p:spTgt spid="8"/>
                                        </p:tgtEl>
                                      </p:cBhvr>
                                    </p:animEffect>
                                    <p:anim calcmode="lin" valueType="num">
                                      <p:cBhvr>
                                        <p:cTn dur="1000" fill="hold" id="8"/>
                                        <p:tgtEl>
                                          <p:spTgt spid="8"/>
                                        </p:tgtEl>
                                        <p:attrNameLst>
                                          <p:attrName>ppt_x</p:attrName>
                                        </p:attrNameLst>
                                      </p:cBhvr>
                                      <p:tavLst>
                                        <p:tav tm="0">
                                          <p:val>
                                            <p:strVal val="#ppt_x"/>
                                          </p:val>
                                        </p:tav>
                                        <p:tav tm="100000">
                                          <p:val>
                                            <p:strVal val="#ppt_x"/>
                                          </p:val>
                                        </p:tav>
                                      </p:tavLst>
                                    </p:anim>
                                    <p:anim calcmode="lin" valueType="num">
                                      <p:cBhvr>
                                        <p:cTn dur="1000" fill="hold" id="9"/>
                                        <p:tgtEl>
                                          <p:spTgt spid="8"/>
                                        </p:tgtEl>
                                        <p:attrNameLst>
                                          <p:attrName>ppt_y</p:attrName>
                                        </p:attrNameLst>
                                      </p:cBhvr>
                                      <p:tavLst>
                                        <p:tav tm="0">
                                          <p:val>
                                            <p:strVal val="#ppt_y+.1"/>
                                          </p:val>
                                        </p:tav>
                                        <p:tav tm="100000">
                                          <p:val>
                                            <p:strVal val="#ppt_y"/>
                                          </p:val>
                                        </p:tav>
                                      </p:tavLst>
                                    </p:anim>
                                  </p:childTnLst>
                                </p:cTn>
                              </p:par>
                            </p:childTnLst>
                          </p:cTn>
                        </p:par>
                      </p:childTnLst>
                    </p:cTn>
                  </p:par>
                  <p:par>
                    <p:cTn fill="hold" id="10" nodeType="clickPar">
                      <p:stCondLst>
                        <p:cond delay="indefinite"/>
                      </p:stCondLst>
                      <p:childTnLst>
                        <p:par>
                          <p:cTn fill="hold" id="11" nodeType="afterGroup">
                            <p:stCondLst>
                              <p:cond delay="0"/>
                            </p:stCondLst>
                            <p:childTnLst>
                              <p:par>
                                <p:cTn fill="hold" grpId="0" id="12" nodeType="clickEffect" presetClass="entr" presetID="10" presetSubtype="0">
                                  <p:stCondLst>
                                    <p:cond delay="0"/>
                                  </p:stCondLst>
                                  <p:childTnLst>
                                    <p:set>
                                      <p:cBhvr>
                                        <p:cTn dur="1" fill="hold" id="13">
                                          <p:stCondLst>
                                            <p:cond delay="0"/>
                                          </p:stCondLst>
                                        </p:cTn>
                                        <p:tgtEl>
                                          <p:spTgt spid="3"/>
                                        </p:tgtEl>
                                        <p:attrNameLst>
                                          <p:attrName>style.visibility</p:attrName>
                                        </p:attrNameLst>
                                      </p:cBhvr>
                                      <p:to>
                                        <p:strVal val="visible"/>
                                      </p:to>
                                    </p:set>
                                    <p:animEffect filter="fade" transition="in">
                                      <p:cBhvr>
                                        <p:cTn dur="500" id="14"/>
                                        <p:tgtEl>
                                          <p:spTgt spid="3"/>
                                        </p:tgtEl>
                                      </p:cBhvr>
                                    </p:animEffect>
                                  </p:childTnLst>
                                </p:cTn>
                              </p:par>
                              <p:par>
                                <p:cTn fill="hold" grpId="0" id="15" nodeType="withEffect" presetClass="entr" presetID="10" presetSubtype="0">
                                  <p:stCondLst>
                                    <p:cond delay="0"/>
                                  </p:stCondLst>
                                  <p:childTnLst>
                                    <p:set>
                                      <p:cBhvr>
                                        <p:cTn dur="1" fill="hold" id="16">
                                          <p:stCondLst>
                                            <p:cond delay="0"/>
                                          </p:stCondLst>
                                        </p:cTn>
                                        <p:tgtEl>
                                          <p:spTgt spid="4"/>
                                        </p:tgtEl>
                                        <p:attrNameLst>
                                          <p:attrName>style.visibility</p:attrName>
                                        </p:attrNameLst>
                                      </p:cBhvr>
                                      <p:to>
                                        <p:strVal val="visible"/>
                                      </p:to>
                                    </p:set>
                                    <p:animEffect filter="fade" transition="in">
                                      <p:cBhvr>
                                        <p:cTn dur="500" id="17"/>
                                        <p:tgtEl>
                                          <p:spTgt spid="4"/>
                                        </p:tgtEl>
                                      </p:cBhvr>
                                    </p:animEffect>
                                  </p:childTnLst>
                                </p:cTn>
                              </p:par>
                              <p:par>
                                <p:cTn fill="hold" grpId="0" id="18" nodeType="withEffect" presetClass="entr" presetID="10" presetSubtype="0">
                                  <p:stCondLst>
                                    <p:cond delay="0"/>
                                  </p:stCondLst>
                                  <p:childTnLst>
                                    <p:set>
                                      <p:cBhvr>
                                        <p:cTn dur="1" fill="hold" id="19">
                                          <p:stCondLst>
                                            <p:cond delay="0"/>
                                          </p:stCondLst>
                                        </p:cTn>
                                        <p:tgtEl>
                                          <p:spTgt spid="5"/>
                                        </p:tgtEl>
                                        <p:attrNameLst>
                                          <p:attrName>style.visibility</p:attrName>
                                        </p:attrNameLst>
                                      </p:cBhvr>
                                      <p:to>
                                        <p:strVal val="visible"/>
                                      </p:to>
                                    </p:set>
                                    <p:animEffect filter="fade" transition="in">
                                      <p:cBhvr>
                                        <p:cTn dur="500" id="20"/>
                                        <p:tgtEl>
                                          <p:spTgt spid="5"/>
                                        </p:tgtEl>
                                      </p:cBhvr>
                                    </p:animEffect>
                                  </p:childTnLst>
                                </p:cTn>
                              </p:par>
                            </p:childTnLst>
                          </p:cTn>
                        </p:par>
                      </p:childTnLst>
                    </p:cTn>
                  </p:par>
                  <p:par>
                    <p:cTn fill="hold" id="21" nodeType="clickPar">
                      <p:stCondLst>
                        <p:cond delay="indefinite"/>
                      </p:stCondLst>
                      <p:childTnLst>
                        <p:par>
                          <p:cTn fill="hold" id="22" nodeType="afterGroup">
                            <p:stCondLst>
                              <p:cond delay="0"/>
                            </p:stCondLst>
                            <p:childTnLst>
                              <p:par>
                                <p:cTn fill="hold" grpId="0" id="23" nodeType="clickEffect" presetClass="entr" presetID="14" presetSubtype="10">
                                  <p:stCondLst>
                                    <p:cond delay="0"/>
                                  </p:stCondLst>
                                  <p:childTnLst>
                                    <p:set>
                                      <p:cBhvr>
                                        <p:cTn dur="1" fill="hold" id="24">
                                          <p:stCondLst>
                                            <p:cond delay="0"/>
                                          </p:stCondLst>
                                        </p:cTn>
                                        <p:tgtEl>
                                          <p:spTgt spid="6"/>
                                        </p:tgtEl>
                                        <p:attrNameLst>
                                          <p:attrName>style.visibility</p:attrName>
                                        </p:attrNameLst>
                                      </p:cBhvr>
                                      <p:to>
                                        <p:strVal val="visible"/>
                                      </p:to>
                                    </p:set>
                                    <p:animEffect filter="randombar(horizontal)" transition="in">
                                      <p:cBhvr>
                                        <p:cTn dur="500" id="25"/>
                                        <p:tgtEl>
                                          <p:spTgt spid="6"/>
                                        </p:tgtEl>
                                      </p:cBhvr>
                                    </p:animEffect>
                                  </p:childTnLst>
                                </p:cTn>
                              </p:par>
                            </p:childTnLst>
                          </p:cTn>
                        </p:par>
                      </p:childTnLst>
                    </p:cTn>
                  </p:par>
                  <p:par>
                    <p:cTn fill="hold" id="26" nodeType="clickPar">
                      <p:stCondLst>
                        <p:cond delay="indefinite"/>
                      </p:stCondLst>
                      <p:childTnLst>
                        <p:par>
                          <p:cTn fill="hold" id="27" nodeType="afterGroup">
                            <p:stCondLst>
                              <p:cond delay="0"/>
                            </p:stCondLst>
                            <p:childTnLst>
                              <p:par>
                                <p:cTn fill="hold" id="28" nodeType="clickEffect" presetClass="entr" presetID="10" presetSubtype="0">
                                  <p:stCondLst>
                                    <p:cond delay="0"/>
                                  </p:stCondLst>
                                  <p:childTnLst>
                                    <p:set>
                                      <p:cBhvr>
                                        <p:cTn dur="1" fill="hold" id="29">
                                          <p:stCondLst>
                                            <p:cond delay="0"/>
                                          </p:stCondLst>
                                        </p:cTn>
                                        <p:tgtEl>
                                          <p:spTgt spid="7"/>
                                        </p:tgtEl>
                                        <p:attrNameLst>
                                          <p:attrName>style.visibility</p:attrName>
                                        </p:attrNameLst>
                                      </p:cBhvr>
                                      <p:to>
                                        <p:strVal val="visible"/>
                                      </p:to>
                                    </p:set>
                                    <p:animEffect filter="fade" transition="in">
                                      <p:cBhvr>
                                        <p:cTn dur="500" id="30"/>
                                        <p:tgtEl>
                                          <p:spTgt spid="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P grpId="0" spid="5"/>
      <p:bldP grpId="0" spid="6"/>
      <p:bldP grpId="0" spid="8"/>
    </p:bldLst>
  </p:timing>
</p:sld>
</file>

<file path=ppt/slides/slide2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矩形 9"/>
          <p:cNvSpPr>
            <a:spLocks noChangeArrowheads="1"/>
          </p:cNvSpPr>
          <p:nvPr/>
        </p:nvSpPr>
        <p:spPr bwMode="auto">
          <a:xfrm>
            <a:off x="6948941" y="3441277"/>
            <a:ext cx="100012" cy="379412"/>
          </a:xfrm>
          <a:prstGeom prst="rect">
            <a:avLst/>
          </a:prstGeom>
          <a:solidFill>
            <a:srgbClr val="01ACBE"/>
          </a:solidFill>
          <a:ln w="9525">
            <a:noFill/>
            <a:miter lim="800000"/>
          </a:ln>
        </p:spPr>
        <p:txBody>
          <a:bodyPr anchor="ctr"/>
          <a:lstStyle/>
          <a:p>
            <a:pPr algn="ctr" defTabSz="1217613"/>
            <a:endParaRPr altLang="zh-CN" lang="zh-CN" sz="2400">
              <a:latin charset="-122" typeface="宋体"/>
              <a:sym charset="-122" typeface="宋体"/>
            </a:endParaRPr>
          </a:p>
        </p:txBody>
      </p:sp>
      <p:sp>
        <p:nvSpPr>
          <p:cNvPr id="4" name="TextBox 10"/>
          <p:cNvSpPr>
            <a:spLocks noChangeArrowheads="1"/>
          </p:cNvSpPr>
          <p:nvPr/>
        </p:nvSpPr>
        <p:spPr bwMode="auto">
          <a:xfrm>
            <a:off x="7128327" y="3430164"/>
            <a:ext cx="3779838" cy="396240"/>
          </a:xfrm>
          <a:prstGeom prst="rect">
            <a:avLst/>
          </a:prstGeom>
          <a:noFill/>
          <a:ln w="9525">
            <a:noFill/>
            <a:miter lim="800000"/>
          </a:ln>
        </p:spPr>
        <p:txBody>
          <a:bodyPr>
            <a:spAutoFit/>
          </a:bodyPr>
          <a:lstStyle/>
          <a:p>
            <a:pPr defTabSz="1217613"/>
            <a:r>
              <a:rPr altLang="en-US" b="1" lang="zh-CN" sz="2000">
                <a:latin charset="-122" panose="020b0503020204020204" pitchFamily="34" typeface="微软雅黑"/>
                <a:ea charset="-122" panose="020b0503020204020204" pitchFamily="34" typeface="微软雅黑"/>
              </a:rPr>
              <a:t>找信得过的朋友聊一聊</a:t>
            </a:r>
          </a:p>
        </p:txBody>
      </p:sp>
      <p:sp>
        <p:nvSpPr>
          <p:cNvPr id="5" name="矩形 9"/>
          <p:cNvSpPr>
            <a:spLocks noChangeArrowheads="1"/>
          </p:cNvSpPr>
          <p:nvPr/>
        </p:nvSpPr>
        <p:spPr bwMode="auto">
          <a:xfrm>
            <a:off x="10665278" y="3441277"/>
            <a:ext cx="100013" cy="379412"/>
          </a:xfrm>
          <a:prstGeom prst="rect">
            <a:avLst/>
          </a:prstGeom>
          <a:solidFill>
            <a:srgbClr val="01ACBE"/>
          </a:solidFill>
          <a:ln w="9525">
            <a:noFill/>
            <a:miter lim="800000"/>
          </a:ln>
        </p:spPr>
        <p:txBody>
          <a:bodyPr anchor="ctr"/>
          <a:lstStyle/>
          <a:p>
            <a:pPr algn="ctr" defTabSz="1217613"/>
            <a:endParaRPr altLang="zh-CN" lang="zh-CN" sz="2400">
              <a:latin charset="-122" typeface="宋体"/>
              <a:sym charset="-122" typeface="宋体"/>
            </a:endParaRPr>
          </a:p>
        </p:txBody>
      </p:sp>
      <p:sp>
        <p:nvSpPr>
          <p:cNvPr id="6" name="矩形 4"/>
          <p:cNvSpPr>
            <a:spLocks noChangeArrowheads="1"/>
          </p:cNvSpPr>
          <p:nvPr/>
        </p:nvSpPr>
        <p:spPr bwMode="auto">
          <a:xfrm>
            <a:off x="6948941" y="4296259"/>
            <a:ext cx="4125458" cy="1042416"/>
          </a:xfrm>
          <a:prstGeom prst="rect">
            <a:avLst/>
          </a:prstGeom>
          <a:noFill/>
          <a:ln w="9525">
            <a:noFill/>
            <a:miter lim="800000"/>
          </a:ln>
        </p:spPr>
        <p:txBody>
          <a:bodyPr wrap="square">
            <a:spAutoFit/>
          </a:bodyPr>
          <a:lstStyle/>
          <a:p>
            <a:pPr defTabSz="1217613">
              <a:lnSpc>
                <a:spcPct val="130000"/>
              </a:lnSpc>
              <a:spcBef>
                <a:spcPts val="200"/>
              </a:spcBef>
              <a:spcAft>
                <a:spcPts val="63"/>
              </a:spcAft>
            </a:pPr>
            <a:r>
              <a:rPr altLang="en-US" lang="zh-CN" sz="1200">
                <a:latin charset="-122" panose="020b0502040204020203" pitchFamily="34" typeface="微软雅黑 Light"/>
                <a:ea charset="-122" panose="020b0502040204020203" pitchFamily="34" typeface="微软雅黑 Light"/>
              </a:rPr>
              <a:t>把你的烦恼跟信得过的朋友聊一聊。一是你倾诉本身就会让你的心情感到舒畅；二是与朋友们交换一下近况，你会发现，自己那点事算啥，可能别人的烦恼比你大多了，从而自己也就觉得没有什么了。</a:t>
            </a:r>
          </a:p>
        </p:txBody>
      </p:sp>
      <p:pic>
        <p:nvPicPr>
          <p:cNvPr descr="C:\Users\user\Desktop\xpic4236.jpg" id="7" name="Picture 2"/>
          <p:cNvPicPr>
            <a:picLocks noChangeArrowheads="1" noChangeAspect="1"/>
          </p:cNvPicPr>
          <p:nvPr/>
        </p:nvPicPr>
        <p:blipFill>
          <a:blip r:embed="rId3"/>
          <a:stretch>
            <a:fillRect/>
          </a:stretch>
        </p:blipFill>
        <p:spPr bwMode="auto">
          <a:xfrm>
            <a:off x="0" y="1448367"/>
            <a:ext cx="5761038" cy="3900488"/>
          </a:xfrm>
          <a:prstGeom prst="rect">
            <a:avLst/>
          </a:prstGeom>
          <a:ln>
            <a:noFill/>
          </a:ln>
          <a:effectLst>
            <a:outerShdw algn="tl" blurRad="190500" rotWithShape="0">
              <a:srgbClr val="000000">
                <a:alpha val="70000"/>
              </a:srgbClr>
            </a:outerShdw>
          </a:effectLst>
        </p:spPr>
      </p:pic>
      <p:sp>
        <p:nvSpPr>
          <p:cNvPr id="8" name="TextBox 10"/>
          <p:cNvSpPr>
            <a:spLocks noChangeArrowheads="1"/>
          </p:cNvSpPr>
          <p:nvPr/>
        </p:nvSpPr>
        <p:spPr bwMode="auto">
          <a:xfrm>
            <a:off x="6948942" y="1883701"/>
            <a:ext cx="4499428" cy="1188720"/>
          </a:xfrm>
          <a:prstGeom prst="rect">
            <a:avLst/>
          </a:prstGeom>
          <a:noFill/>
          <a:ln>
            <a:noFill/>
          </a:ln>
          <a:extLst/>
        </p:spPr>
        <p:txBody>
          <a:bodyPr wrap="square">
            <a:spAutoFit/>
          </a:bodyPr>
          <a:lstStyle/>
          <a:p>
            <a:pPr fontAlgn="auto">
              <a:spcBef>
                <a:spcPct val="0"/>
              </a:spcBef>
              <a:spcAft>
                <a:spcPct val="0"/>
              </a:spcAft>
              <a:defRPr/>
            </a:pPr>
            <a:r>
              <a:rPr altLang="en-US" b="1" lang="zh-CN" sz="3600">
                <a:latin charset="-122" panose="020b0503020204020204" pitchFamily="34" typeface="微软雅黑"/>
                <a:ea charset="-122" panose="020b0503020204020204" pitchFamily="34" typeface="微软雅黑"/>
              </a:rPr>
              <a:t>压力缓解→①启用“减压阀”</a:t>
            </a:r>
          </a:p>
        </p:txBody>
      </p:sp>
    </p:spTree>
    <p:extLst>
      <p:ext uri="{BB962C8B-B14F-4D97-AF65-F5344CB8AC3E}">
        <p14:creationId val="667638513"/>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16" presetSubtype="21">
                                  <p:stCondLst>
                                    <p:cond delay="0"/>
                                  </p:stCondLst>
                                  <p:childTnLst>
                                    <p:set>
                                      <p:cBhvr>
                                        <p:cTn dur="1" fill="hold" id="6">
                                          <p:stCondLst>
                                            <p:cond delay="0"/>
                                          </p:stCondLst>
                                        </p:cTn>
                                        <p:tgtEl>
                                          <p:spTgt spid="7"/>
                                        </p:tgtEl>
                                        <p:attrNameLst>
                                          <p:attrName>style.visibility</p:attrName>
                                        </p:attrNameLst>
                                      </p:cBhvr>
                                      <p:to>
                                        <p:strVal val="visible"/>
                                      </p:to>
                                    </p:set>
                                    <p:animEffect filter="barn(inVertical)" transition="in">
                                      <p:cBhvr>
                                        <p:cTn dur="500" id="7"/>
                                        <p:tgtEl>
                                          <p:spTgt spid="7"/>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grpId="0" id="10" nodeType="clickEffect" presetClass="entr" presetID="14" presetSubtype="10">
                                  <p:stCondLst>
                                    <p:cond delay="0"/>
                                  </p:stCondLst>
                                  <p:childTnLst>
                                    <p:set>
                                      <p:cBhvr>
                                        <p:cTn dur="1" fill="hold" id="11">
                                          <p:stCondLst>
                                            <p:cond delay="0"/>
                                          </p:stCondLst>
                                        </p:cTn>
                                        <p:tgtEl>
                                          <p:spTgt spid="8"/>
                                        </p:tgtEl>
                                        <p:attrNameLst>
                                          <p:attrName>style.visibility</p:attrName>
                                        </p:attrNameLst>
                                      </p:cBhvr>
                                      <p:to>
                                        <p:strVal val="visible"/>
                                      </p:to>
                                    </p:set>
                                    <p:animEffect filter="randombar(horizontal)" transition="in">
                                      <p:cBhvr>
                                        <p:cTn dur="500" id="12"/>
                                        <p:tgtEl>
                                          <p:spTgt spid="8"/>
                                        </p:tgtEl>
                                      </p:cBhvr>
                                    </p:animEffect>
                                  </p:childTnLst>
                                </p:cTn>
                              </p:par>
                            </p:childTnLst>
                          </p:cTn>
                        </p:par>
                      </p:childTnLst>
                    </p:cTn>
                  </p:par>
                  <p:par>
                    <p:cTn fill="hold" id="13" nodeType="clickPar">
                      <p:stCondLst>
                        <p:cond delay="indefinite"/>
                      </p:stCondLst>
                      <p:childTnLst>
                        <p:par>
                          <p:cTn fill="hold" id="14" nodeType="afterGroup">
                            <p:stCondLst>
                              <p:cond delay="0"/>
                            </p:stCondLst>
                            <p:childTnLst>
                              <p:par>
                                <p:cTn fill="hold" grpId="0" id="15" nodeType="clickEffect" presetClass="entr" presetID="16" presetSubtype="21">
                                  <p:stCondLst>
                                    <p:cond delay="0"/>
                                  </p:stCondLst>
                                  <p:childTnLst>
                                    <p:set>
                                      <p:cBhvr>
                                        <p:cTn dur="1" fill="hold" id="16">
                                          <p:stCondLst>
                                            <p:cond delay="0"/>
                                          </p:stCondLst>
                                        </p:cTn>
                                        <p:tgtEl>
                                          <p:spTgt spid="3"/>
                                        </p:tgtEl>
                                        <p:attrNameLst>
                                          <p:attrName>style.visibility</p:attrName>
                                        </p:attrNameLst>
                                      </p:cBhvr>
                                      <p:to>
                                        <p:strVal val="visible"/>
                                      </p:to>
                                    </p:set>
                                    <p:animEffect filter="barn(inVertical)" transition="in">
                                      <p:cBhvr>
                                        <p:cTn dur="500" id="17"/>
                                        <p:tgtEl>
                                          <p:spTgt spid="3"/>
                                        </p:tgtEl>
                                      </p:cBhvr>
                                    </p:animEffect>
                                  </p:childTnLst>
                                </p:cTn>
                              </p:par>
                              <p:par>
                                <p:cTn fill="hold" grpId="0" id="18" nodeType="withEffect" presetClass="entr" presetID="16" presetSubtype="21">
                                  <p:stCondLst>
                                    <p:cond delay="0"/>
                                  </p:stCondLst>
                                  <p:childTnLst>
                                    <p:set>
                                      <p:cBhvr>
                                        <p:cTn dur="1" fill="hold" id="19">
                                          <p:stCondLst>
                                            <p:cond delay="0"/>
                                          </p:stCondLst>
                                        </p:cTn>
                                        <p:tgtEl>
                                          <p:spTgt spid="4"/>
                                        </p:tgtEl>
                                        <p:attrNameLst>
                                          <p:attrName>style.visibility</p:attrName>
                                        </p:attrNameLst>
                                      </p:cBhvr>
                                      <p:to>
                                        <p:strVal val="visible"/>
                                      </p:to>
                                    </p:set>
                                    <p:animEffect filter="barn(inVertical)" transition="in">
                                      <p:cBhvr>
                                        <p:cTn dur="500" id="20"/>
                                        <p:tgtEl>
                                          <p:spTgt spid="4"/>
                                        </p:tgtEl>
                                      </p:cBhvr>
                                    </p:animEffect>
                                  </p:childTnLst>
                                </p:cTn>
                              </p:par>
                              <p:par>
                                <p:cTn fill="hold" grpId="0" id="21" nodeType="withEffect" presetClass="entr" presetID="16" presetSubtype="21">
                                  <p:stCondLst>
                                    <p:cond delay="0"/>
                                  </p:stCondLst>
                                  <p:childTnLst>
                                    <p:set>
                                      <p:cBhvr>
                                        <p:cTn dur="1" fill="hold" id="22">
                                          <p:stCondLst>
                                            <p:cond delay="0"/>
                                          </p:stCondLst>
                                        </p:cTn>
                                        <p:tgtEl>
                                          <p:spTgt spid="5"/>
                                        </p:tgtEl>
                                        <p:attrNameLst>
                                          <p:attrName>style.visibility</p:attrName>
                                        </p:attrNameLst>
                                      </p:cBhvr>
                                      <p:to>
                                        <p:strVal val="visible"/>
                                      </p:to>
                                    </p:set>
                                    <p:animEffect filter="barn(inVertical)" transition="in">
                                      <p:cBhvr>
                                        <p:cTn dur="500" id="23"/>
                                        <p:tgtEl>
                                          <p:spTgt spid="5"/>
                                        </p:tgtEl>
                                      </p:cBhvr>
                                    </p:animEffect>
                                  </p:childTnLst>
                                </p:cTn>
                              </p:par>
                            </p:childTnLst>
                          </p:cTn>
                        </p:par>
                      </p:childTnLst>
                    </p:cTn>
                  </p:par>
                  <p:par>
                    <p:cTn fill="hold" id="24" nodeType="clickPar">
                      <p:stCondLst>
                        <p:cond delay="indefinite"/>
                      </p:stCondLst>
                      <p:childTnLst>
                        <p:par>
                          <p:cTn fill="hold" id="25" nodeType="afterGroup">
                            <p:stCondLst>
                              <p:cond delay="0"/>
                            </p:stCondLst>
                            <p:childTnLst>
                              <p:par>
                                <p:cTn fill="hold" grpId="0" id="26" nodeType="clickEffect" presetClass="entr" presetID="53" presetSubtype="0">
                                  <p:stCondLst>
                                    <p:cond delay="0"/>
                                  </p:stCondLst>
                                  <p:childTnLst>
                                    <p:set>
                                      <p:cBhvr>
                                        <p:cTn dur="1" fill="hold" id="27">
                                          <p:stCondLst>
                                            <p:cond delay="0"/>
                                          </p:stCondLst>
                                        </p:cTn>
                                        <p:tgtEl>
                                          <p:spTgt spid="6"/>
                                        </p:tgtEl>
                                        <p:attrNameLst>
                                          <p:attrName>style.visibility</p:attrName>
                                        </p:attrNameLst>
                                      </p:cBhvr>
                                      <p:to>
                                        <p:strVal val="visible"/>
                                      </p:to>
                                    </p:set>
                                    <p:anim calcmode="lin" valueType="num">
                                      <p:cBhvr>
                                        <p:cTn dur="500" fill="hold" id="28"/>
                                        <p:tgtEl>
                                          <p:spTgt spid="6"/>
                                        </p:tgtEl>
                                        <p:attrNameLst>
                                          <p:attrName>ppt_w</p:attrName>
                                        </p:attrNameLst>
                                      </p:cBhvr>
                                      <p:tavLst>
                                        <p:tav tm="0">
                                          <p:val>
                                            <p:fltVal val="0"/>
                                          </p:val>
                                        </p:tav>
                                        <p:tav tm="100000">
                                          <p:val>
                                            <p:strVal val="#ppt_w"/>
                                          </p:val>
                                        </p:tav>
                                      </p:tavLst>
                                    </p:anim>
                                    <p:anim calcmode="lin" valueType="num">
                                      <p:cBhvr>
                                        <p:cTn dur="500" fill="hold" id="29"/>
                                        <p:tgtEl>
                                          <p:spTgt spid="6"/>
                                        </p:tgtEl>
                                        <p:attrNameLst>
                                          <p:attrName>ppt_h</p:attrName>
                                        </p:attrNameLst>
                                      </p:cBhvr>
                                      <p:tavLst>
                                        <p:tav tm="0">
                                          <p:val>
                                            <p:fltVal val="0"/>
                                          </p:val>
                                        </p:tav>
                                        <p:tav tm="100000">
                                          <p:val>
                                            <p:strVal val="#ppt_h"/>
                                          </p:val>
                                        </p:tav>
                                      </p:tavLst>
                                    </p:anim>
                                    <p:animEffect filter="fade" transition="in">
                                      <p:cBhvr>
                                        <p:cTn dur="500" id="30"/>
                                        <p:tgtEl>
                                          <p:spTgt spid="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P grpId="0" spid="5"/>
      <p:bldP grpId="0" spid="6"/>
      <p:bldP grpId="0" spid="8"/>
    </p:bldLst>
  </p:timing>
</p:sld>
</file>

<file path=ppt/slides/slide2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6" name="图片 5"/>
          <p:cNvPicPr>
            <a:picLocks noChangeAspect="1"/>
          </p:cNvPicPr>
          <p:nvPr/>
        </p:nvPicPr>
        <p:blipFill>
          <a:blip r:embed="rId3">
            <a:extLst>
              <a:ext uri="{28A0092B-C50C-407E-A947-70E740481C1C}">
                <a14:useLocalDpi val="0"/>
              </a:ext>
            </a:extLst>
          </a:blip>
          <a:stretch>
            <a:fillRect/>
          </a:stretch>
        </p:blipFill>
        <p:spPr>
          <a:xfrm>
            <a:off x="-206500" y="2264737"/>
            <a:ext cx="7212193" cy="4999153"/>
          </a:xfrm>
          <a:prstGeom prst="rect">
            <a:avLst/>
          </a:prstGeom>
        </p:spPr>
      </p:pic>
      <p:sp>
        <p:nvSpPr>
          <p:cNvPr id="2" name="TextBox 10"/>
          <p:cNvSpPr>
            <a:spLocks noChangeArrowheads="1"/>
          </p:cNvSpPr>
          <p:nvPr/>
        </p:nvSpPr>
        <p:spPr bwMode="auto">
          <a:xfrm>
            <a:off x="7619999" y="2122036"/>
            <a:ext cx="5181600" cy="640080"/>
          </a:xfrm>
          <a:prstGeom prst="rect">
            <a:avLst/>
          </a:prstGeom>
          <a:noFill/>
          <a:ln>
            <a:noFill/>
          </a:ln>
          <a:extLst/>
        </p:spPr>
        <p:txBody>
          <a:bodyPr wrap="square">
            <a:spAutoFit/>
          </a:bodyPr>
          <a:lstStyle/>
          <a:p>
            <a:pPr fontAlgn="auto">
              <a:spcBef>
                <a:spcPct val="0"/>
              </a:spcBef>
              <a:spcAft>
                <a:spcPct val="0"/>
              </a:spcAft>
              <a:defRPr/>
            </a:pPr>
            <a:r>
              <a:rPr altLang="en-US" b="1" lang="zh-CN" sz="3600">
                <a:latin charset="-122" panose="020b0503020204020204" pitchFamily="34" typeface="微软雅黑"/>
                <a:ea charset="-122" panose="020b0503020204020204" pitchFamily="34" typeface="微软雅黑"/>
              </a:rPr>
              <a:t>压力缓解→②情绪应对</a:t>
            </a:r>
          </a:p>
        </p:txBody>
      </p:sp>
      <p:sp>
        <p:nvSpPr>
          <p:cNvPr id="3" name="矩形 2"/>
          <p:cNvSpPr/>
          <p:nvPr/>
        </p:nvSpPr>
        <p:spPr>
          <a:xfrm>
            <a:off x="7109917" y="6265035"/>
            <a:ext cx="3669030" cy="408432"/>
          </a:xfrm>
          <a:prstGeom prst="rect">
            <a:avLst/>
          </a:prstGeom>
        </p:spPr>
        <p:txBody>
          <a:bodyPr wrap="none">
            <a:spAutoFit/>
          </a:bodyPr>
          <a:lstStyle/>
          <a:p>
            <a:pPr fontAlgn="auto">
              <a:lnSpc>
                <a:spcPct val="130000"/>
              </a:lnSpc>
              <a:spcBef>
                <a:spcPts val="200"/>
              </a:spcBef>
              <a:spcAft>
                <a:spcPts val="60"/>
              </a:spcAft>
              <a:defRPr/>
            </a:pPr>
            <a:r>
              <a:rPr altLang="en-US" lang="zh-CN" sz="1600">
                <a:latin charset="-122" panose="020b0502040204020203" pitchFamily="34" typeface="微软雅黑 Light"/>
                <a:ea charset="-122" panose="020b0502040204020203" pitchFamily="34" typeface="微软雅黑 Light"/>
              </a:rPr>
              <a:t>情绪应对——由负向思维转向正向思维</a:t>
            </a:r>
          </a:p>
        </p:txBody>
      </p:sp>
      <p:sp>
        <p:nvSpPr>
          <p:cNvPr id="13" name="矩形 4"/>
          <p:cNvSpPr>
            <a:spLocks noChangeArrowheads="1"/>
          </p:cNvSpPr>
          <p:nvPr/>
        </p:nvSpPr>
        <p:spPr bwMode="auto">
          <a:xfrm>
            <a:off x="7619998" y="3192021"/>
            <a:ext cx="4259829" cy="1156716"/>
          </a:xfrm>
          <a:prstGeom prst="rect">
            <a:avLst/>
          </a:prstGeom>
          <a:noFill/>
          <a:ln w="9525">
            <a:noFill/>
            <a:miter lim="800000"/>
          </a:ln>
        </p:spPr>
        <p:txBody>
          <a:bodyPr wrap="square">
            <a:spAutoFit/>
          </a:bodyPr>
          <a:lstStyle/>
          <a:p>
            <a:pPr defTabSz="1217613" indent="-285750" marL="285750">
              <a:lnSpc>
                <a:spcPct val="130000"/>
              </a:lnSpc>
              <a:spcBef>
                <a:spcPts val="200"/>
              </a:spcBef>
              <a:spcAft>
                <a:spcPts val="63"/>
              </a:spcAft>
              <a:buClr>
                <a:srgbClr val="01ACBE"/>
              </a:buClr>
              <a:buFont charset="2" panose="05000000000000000000" pitchFamily="2" typeface="Wingdings"/>
              <a:buChar char="n"/>
            </a:pPr>
            <a:r>
              <a:rPr altLang="en-US" lang="zh-CN" sz="1200">
                <a:latin charset="-122" panose="020b0502040204020203" pitchFamily="34" typeface="微软雅黑 Light"/>
                <a:ea charset="-122" panose="020b0502040204020203" pitchFamily="34" typeface="微软雅黑 Light"/>
              </a:rPr>
              <a:t>学会积极正向的思维方式，养成客观辨证的思维习惯；</a:t>
            </a:r>
          </a:p>
          <a:p>
            <a:pPr defTabSz="1217613" indent="-285750" marL="285750">
              <a:lnSpc>
                <a:spcPct val="130000"/>
              </a:lnSpc>
              <a:spcBef>
                <a:spcPts val="200"/>
              </a:spcBef>
              <a:spcAft>
                <a:spcPts val="63"/>
              </a:spcAft>
              <a:buClr>
                <a:srgbClr val="01ACBE"/>
              </a:buClr>
              <a:buFont charset="2" panose="05000000000000000000" pitchFamily="2" typeface="Wingdings"/>
              <a:buChar char="n"/>
            </a:pPr>
            <a:r>
              <a:rPr altLang="en-US" lang="zh-CN" sz="1200">
                <a:latin charset="-122" panose="020b0502040204020203" pitchFamily="34" typeface="微软雅黑 Light"/>
                <a:ea charset="-122" panose="020b0502040204020203" pitchFamily="34" typeface="微软雅黑 Light"/>
              </a:rPr>
              <a:t>事情原来并没有想象的那么糟糕；</a:t>
            </a:r>
          </a:p>
          <a:p>
            <a:pPr defTabSz="1217613" indent="-285750" marL="285750">
              <a:lnSpc>
                <a:spcPct val="130000"/>
              </a:lnSpc>
              <a:spcBef>
                <a:spcPts val="200"/>
              </a:spcBef>
              <a:spcAft>
                <a:spcPts val="63"/>
              </a:spcAft>
              <a:buClr>
                <a:srgbClr val="01ACBE"/>
              </a:buClr>
              <a:buFont charset="2" panose="05000000000000000000" pitchFamily="2" typeface="Wingdings"/>
              <a:buChar char="n"/>
            </a:pPr>
            <a:r>
              <a:rPr altLang="en-US" lang="zh-CN" sz="1200">
                <a:latin charset="-122" panose="020b0502040204020203" pitchFamily="34" typeface="微软雅黑 Light"/>
                <a:ea charset="-122" panose="020b0502040204020203" pitchFamily="34" typeface="微软雅黑 Light"/>
              </a:rPr>
              <a:t>还有很多可以回旋的余地；</a:t>
            </a:r>
          </a:p>
          <a:p>
            <a:pPr defTabSz="1217613" indent="-285750" marL="285750">
              <a:lnSpc>
                <a:spcPct val="130000"/>
              </a:lnSpc>
              <a:spcBef>
                <a:spcPts val="200"/>
              </a:spcBef>
              <a:spcAft>
                <a:spcPts val="63"/>
              </a:spcAft>
              <a:buClr>
                <a:srgbClr val="01ACBE"/>
              </a:buClr>
              <a:buFont charset="2" panose="05000000000000000000" pitchFamily="2" typeface="Wingdings"/>
              <a:buChar char="n"/>
            </a:pPr>
            <a:r>
              <a:rPr altLang="en-US" lang="zh-CN" sz="1200">
                <a:latin charset="-122" panose="020b0502040204020203" pitchFamily="34" typeface="微软雅黑 Light"/>
                <a:ea charset="-122" panose="020b0502040204020203" pitchFamily="34" typeface="微软雅黑 Light"/>
              </a:rPr>
              <a:t>即使是一败涂地，也还有重新站起来的机会。</a:t>
            </a:r>
          </a:p>
        </p:txBody>
      </p:sp>
      <p:sp>
        <p:nvSpPr>
          <p:cNvPr id="15" name="矩形 2"/>
          <p:cNvSpPr>
            <a:spLocks noChangeArrowheads="1"/>
          </p:cNvSpPr>
          <p:nvPr/>
        </p:nvSpPr>
        <p:spPr bwMode="auto">
          <a:xfrm>
            <a:off x="7109916" y="4972373"/>
            <a:ext cx="4863873" cy="1280160"/>
          </a:xfrm>
          <a:prstGeom prst="rect">
            <a:avLst/>
          </a:prstGeom>
          <a:noFill/>
          <a:ln w="9525">
            <a:noFill/>
            <a:miter lim="800000"/>
          </a:ln>
        </p:spPr>
        <p:txBody>
          <a:bodyPr wrap="square">
            <a:spAutoFit/>
          </a:bodyPr>
          <a:lstStyle/>
          <a:p>
            <a:pPr defTabSz="1217613">
              <a:lnSpc>
                <a:spcPct val="130000"/>
              </a:lnSpc>
              <a:spcBef>
                <a:spcPts val="200"/>
              </a:spcBef>
              <a:spcAft>
                <a:spcPts val="63"/>
              </a:spcAft>
            </a:pPr>
            <a:r>
              <a:rPr altLang="zh-CN" lang="zh-CN" sz="1500">
                <a:latin charset="-122" panose="020b0503020204020204" pitchFamily="34" typeface="微软雅黑"/>
                <a:ea charset="-122" panose="020b0503020204020204" pitchFamily="34" typeface="微软雅黑"/>
              </a:rPr>
              <a:t>“无压”人士深信，事情总能朝着所期望的方向发展。所以，总是以最乐观的心情想象最好的结果。需要做的所有事都已经在进展当中，即使遇到麻烦，也一定会以最快的速度重新调整状态。</a:t>
            </a:r>
          </a:p>
        </p:txBody>
      </p:sp>
      <p:grpSp>
        <p:nvGrpSpPr>
          <p:cNvPr id="5" name="组合 23"/>
          <p:cNvGrpSpPr/>
          <p:nvPr/>
        </p:nvGrpSpPr>
        <p:grpSpPr>
          <a:xfrm>
            <a:off x="5474242" y="1424437"/>
            <a:ext cx="2041533" cy="2041533"/>
            <a:chOff x="9395349" y="3909884"/>
            <a:chExt cx="540362" cy="539653"/>
          </a:xfrm>
          <a:solidFill>
            <a:srgbClr val="01ACBE"/>
          </a:solidFill>
          <a:effectLst>
            <a:outerShdw algn="tl" blurRad="190500" dir="2700000" dist="38100" rotWithShape="0">
              <a:schemeClr val="tx1">
                <a:lumMod val="50000"/>
                <a:lumOff val="50000"/>
                <a:alpha val="40000"/>
              </a:schemeClr>
            </a:outerShdw>
          </a:effectLst>
        </p:grpSpPr>
        <p:sp>
          <p:nvSpPr>
            <p:cNvPr id="11" name="椭圆 10"/>
            <p:cNvSpPr/>
            <p:nvPr/>
          </p:nvSpPr>
          <p:spPr bwMode="auto">
            <a:xfrm>
              <a:off x="9395349" y="3909884"/>
              <a:ext cx="540362" cy="539653"/>
            </a:xfrm>
            <a:prstGeom prst="ellipse">
              <a:avLst/>
            </a:prstGeom>
            <a:grpFill/>
            <a:ln algn="ctr" cap="flat" cmpd="sng" w="25400">
              <a:noFill/>
              <a:prstDash val="solid"/>
            </a:ln>
            <a:effectLst/>
          </p:spPr>
          <p:txBody>
            <a:bodyPr anchor="ctr"/>
            <a:lstStyle/>
            <a:p>
              <a:pPr defTabSz="1105235" fontAlgn="auto">
                <a:spcBef>
                  <a:spcPct val="0"/>
                </a:spcBef>
                <a:spcAft>
                  <a:spcPct val="0"/>
                </a:spcAft>
                <a:defRPr/>
              </a:pPr>
              <a:endParaRPr altLang="en-US" b="1" kern="0" lang="zh-CN" sz="2400">
                <a:latin charset="-122" panose="020b0503020204020204" pitchFamily="34" typeface="微软雅黑"/>
                <a:ea charset="-122" panose="020b0503020204020204" pitchFamily="34" typeface="微软雅黑"/>
                <a:cs charset="-122" pitchFamily="34" typeface="Arial Unicode MS"/>
              </a:endParaRPr>
            </a:p>
          </p:txBody>
        </p:sp>
        <p:sp>
          <p:nvSpPr>
            <p:cNvPr id="12" name="TextBox 18"/>
            <p:cNvSpPr txBox="1"/>
            <p:nvPr/>
          </p:nvSpPr>
          <p:spPr>
            <a:xfrm>
              <a:off x="9502772" y="4033268"/>
              <a:ext cx="322367" cy="290052"/>
            </a:xfrm>
            <a:prstGeom prst="rect">
              <a:avLst/>
            </a:prstGeom>
            <a:grpFill/>
          </p:spPr>
          <p:txBody>
            <a:bodyPr wrap="none">
              <a:spAutoFit/>
            </a:bodyPr>
            <a:lstStyle/>
            <a:p>
              <a:pPr defTabSz="1218987" fontAlgn="auto">
                <a:spcBef>
                  <a:spcPct val="0"/>
                </a:spcBef>
                <a:spcAft>
                  <a:spcPct val="0"/>
                </a:spcAft>
                <a:defRPr/>
              </a:pPr>
              <a:r>
                <a:rPr altLang="zh-CN" b="1" kern="0" lang="en-US" sz="6600">
                  <a:latin charset="-122" panose="020b0503020204020204" pitchFamily="34" typeface="微软雅黑"/>
                  <a:ea charset="-122" panose="020b0503020204020204" pitchFamily="34" typeface="微软雅黑"/>
                  <a:cs charset="-122" pitchFamily="34" typeface="Arial Unicode MS"/>
                </a:rPr>
                <a:t>02</a:t>
              </a:r>
            </a:p>
          </p:txBody>
        </p:sp>
      </p:grpSp>
    </p:spTree>
    <p:extLst>
      <p:ext uri="{BB962C8B-B14F-4D97-AF65-F5344CB8AC3E}">
        <p14:creationId val="3761134724"/>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42" presetSubtype="0">
                                  <p:stCondLst>
                                    <p:cond delay="0"/>
                                  </p:stCondLst>
                                  <p:childTnLst>
                                    <p:set>
                                      <p:cBhvr>
                                        <p:cTn dur="1" fill="hold" id="6">
                                          <p:stCondLst>
                                            <p:cond delay="0"/>
                                          </p:stCondLst>
                                        </p:cTn>
                                        <p:tgtEl>
                                          <p:spTgt spid="6"/>
                                        </p:tgtEl>
                                        <p:attrNameLst>
                                          <p:attrName>style.visibility</p:attrName>
                                        </p:attrNameLst>
                                      </p:cBhvr>
                                      <p:to>
                                        <p:strVal val="visible"/>
                                      </p:to>
                                    </p:set>
                                    <p:animEffect filter="fade" transition="in">
                                      <p:cBhvr>
                                        <p:cTn dur="1000" id="7"/>
                                        <p:tgtEl>
                                          <p:spTgt spid="6"/>
                                        </p:tgtEl>
                                      </p:cBhvr>
                                    </p:animEffect>
                                    <p:anim calcmode="lin" valueType="num">
                                      <p:cBhvr>
                                        <p:cTn dur="1000" fill="hold" id="8"/>
                                        <p:tgtEl>
                                          <p:spTgt spid="6"/>
                                        </p:tgtEl>
                                        <p:attrNameLst>
                                          <p:attrName>ppt_x</p:attrName>
                                        </p:attrNameLst>
                                      </p:cBhvr>
                                      <p:tavLst>
                                        <p:tav tm="0">
                                          <p:val>
                                            <p:strVal val="#ppt_x"/>
                                          </p:val>
                                        </p:tav>
                                        <p:tav tm="100000">
                                          <p:val>
                                            <p:strVal val="#ppt_x"/>
                                          </p:val>
                                        </p:tav>
                                      </p:tavLst>
                                    </p:anim>
                                    <p:anim calcmode="lin" valueType="num">
                                      <p:cBhvr>
                                        <p:cTn dur="1000" fill="hold" id="9"/>
                                        <p:tgtEl>
                                          <p:spTgt spid="6"/>
                                        </p:tgtEl>
                                        <p:attrNameLst>
                                          <p:attrName>ppt_y</p:attrName>
                                        </p:attrNameLst>
                                      </p:cBhvr>
                                      <p:tavLst>
                                        <p:tav tm="0">
                                          <p:val>
                                            <p:strVal val="#ppt_y+.1"/>
                                          </p:val>
                                        </p:tav>
                                        <p:tav tm="100000">
                                          <p:val>
                                            <p:strVal val="#ppt_y"/>
                                          </p:val>
                                        </p:tav>
                                      </p:tavLst>
                                    </p:anim>
                                  </p:childTnLst>
                                </p:cTn>
                              </p:par>
                            </p:childTnLst>
                          </p:cTn>
                        </p:par>
                      </p:childTnLst>
                    </p:cTn>
                  </p:par>
                  <p:par>
                    <p:cTn fill="hold" id="10" nodeType="clickPar">
                      <p:stCondLst>
                        <p:cond delay="indefinite"/>
                      </p:stCondLst>
                      <p:childTnLst>
                        <p:par>
                          <p:cTn fill="hold" id="11" nodeType="afterGroup">
                            <p:stCondLst>
                              <p:cond delay="0"/>
                            </p:stCondLst>
                            <p:childTnLst>
                              <p:par>
                                <p:cTn fill="hold" id="12" nodeType="clickEffect" presetClass="entr" presetID="53" presetSubtype="0">
                                  <p:stCondLst>
                                    <p:cond delay="0"/>
                                  </p:stCondLst>
                                  <p:childTnLst>
                                    <p:set>
                                      <p:cBhvr>
                                        <p:cTn dur="1" fill="hold" id="13">
                                          <p:stCondLst>
                                            <p:cond delay="0"/>
                                          </p:stCondLst>
                                        </p:cTn>
                                        <p:tgtEl>
                                          <p:spTgt spid="5"/>
                                        </p:tgtEl>
                                        <p:attrNameLst>
                                          <p:attrName>style.visibility</p:attrName>
                                        </p:attrNameLst>
                                      </p:cBhvr>
                                      <p:to>
                                        <p:strVal val="visible"/>
                                      </p:to>
                                    </p:set>
                                    <p:anim calcmode="lin" valueType="num">
                                      <p:cBhvr>
                                        <p:cTn dur="500" fill="hold" id="14"/>
                                        <p:tgtEl>
                                          <p:spTgt spid="5"/>
                                        </p:tgtEl>
                                        <p:attrNameLst>
                                          <p:attrName>ppt_w</p:attrName>
                                        </p:attrNameLst>
                                      </p:cBhvr>
                                      <p:tavLst>
                                        <p:tav tm="0">
                                          <p:val>
                                            <p:fltVal val="0"/>
                                          </p:val>
                                        </p:tav>
                                        <p:tav tm="100000">
                                          <p:val>
                                            <p:strVal val="#ppt_w"/>
                                          </p:val>
                                        </p:tav>
                                      </p:tavLst>
                                    </p:anim>
                                    <p:anim calcmode="lin" valueType="num">
                                      <p:cBhvr>
                                        <p:cTn dur="500" fill="hold" id="15"/>
                                        <p:tgtEl>
                                          <p:spTgt spid="5"/>
                                        </p:tgtEl>
                                        <p:attrNameLst>
                                          <p:attrName>ppt_h</p:attrName>
                                        </p:attrNameLst>
                                      </p:cBhvr>
                                      <p:tavLst>
                                        <p:tav tm="0">
                                          <p:val>
                                            <p:fltVal val="0"/>
                                          </p:val>
                                        </p:tav>
                                        <p:tav tm="100000">
                                          <p:val>
                                            <p:strVal val="#ppt_h"/>
                                          </p:val>
                                        </p:tav>
                                      </p:tavLst>
                                    </p:anim>
                                    <p:animEffect filter="fade" transition="in">
                                      <p:cBhvr>
                                        <p:cTn dur="500" id="16"/>
                                        <p:tgtEl>
                                          <p:spTgt spid="5"/>
                                        </p:tgtEl>
                                      </p:cBhvr>
                                    </p:animEffect>
                                  </p:childTnLst>
                                </p:cTn>
                              </p:par>
                            </p:childTnLst>
                          </p:cTn>
                        </p:par>
                      </p:childTnLst>
                    </p:cTn>
                  </p:par>
                  <p:par>
                    <p:cTn fill="hold" id="17" nodeType="clickPar">
                      <p:stCondLst>
                        <p:cond delay="indefinite"/>
                      </p:stCondLst>
                      <p:childTnLst>
                        <p:par>
                          <p:cTn fill="hold" id="18" nodeType="afterGroup">
                            <p:stCondLst>
                              <p:cond delay="0"/>
                            </p:stCondLst>
                            <p:childTnLst>
                              <p:par>
                                <p:cTn fill="hold" grpId="0" id="19" nodeType="clickEffect" presetClass="entr" presetID="53" presetSubtype="0">
                                  <p:stCondLst>
                                    <p:cond delay="0"/>
                                  </p:stCondLst>
                                  <p:childTnLst>
                                    <p:set>
                                      <p:cBhvr>
                                        <p:cTn dur="1" fill="hold" id="20">
                                          <p:stCondLst>
                                            <p:cond delay="0"/>
                                          </p:stCondLst>
                                        </p:cTn>
                                        <p:tgtEl>
                                          <p:spTgt spid="2"/>
                                        </p:tgtEl>
                                        <p:attrNameLst>
                                          <p:attrName>style.visibility</p:attrName>
                                        </p:attrNameLst>
                                      </p:cBhvr>
                                      <p:to>
                                        <p:strVal val="visible"/>
                                      </p:to>
                                    </p:set>
                                    <p:anim calcmode="lin" valueType="num">
                                      <p:cBhvr>
                                        <p:cTn dur="500" fill="hold" id="21"/>
                                        <p:tgtEl>
                                          <p:spTgt spid="2"/>
                                        </p:tgtEl>
                                        <p:attrNameLst>
                                          <p:attrName>ppt_w</p:attrName>
                                        </p:attrNameLst>
                                      </p:cBhvr>
                                      <p:tavLst>
                                        <p:tav tm="0">
                                          <p:val>
                                            <p:fltVal val="0"/>
                                          </p:val>
                                        </p:tav>
                                        <p:tav tm="100000">
                                          <p:val>
                                            <p:strVal val="#ppt_w"/>
                                          </p:val>
                                        </p:tav>
                                      </p:tavLst>
                                    </p:anim>
                                    <p:anim calcmode="lin" valueType="num">
                                      <p:cBhvr>
                                        <p:cTn dur="500" fill="hold" id="22"/>
                                        <p:tgtEl>
                                          <p:spTgt spid="2"/>
                                        </p:tgtEl>
                                        <p:attrNameLst>
                                          <p:attrName>ppt_h</p:attrName>
                                        </p:attrNameLst>
                                      </p:cBhvr>
                                      <p:tavLst>
                                        <p:tav tm="0">
                                          <p:val>
                                            <p:fltVal val="0"/>
                                          </p:val>
                                        </p:tav>
                                        <p:tav tm="100000">
                                          <p:val>
                                            <p:strVal val="#ppt_h"/>
                                          </p:val>
                                        </p:tav>
                                      </p:tavLst>
                                    </p:anim>
                                    <p:animEffect filter="fade" transition="in">
                                      <p:cBhvr>
                                        <p:cTn dur="500" id="23"/>
                                        <p:tgtEl>
                                          <p:spTgt spid="2"/>
                                        </p:tgtEl>
                                      </p:cBhvr>
                                    </p:animEffect>
                                  </p:childTnLst>
                                </p:cTn>
                              </p:par>
                            </p:childTnLst>
                          </p:cTn>
                        </p:par>
                      </p:childTnLst>
                    </p:cTn>
                  </p:par>
                  <p:par>
                    <p:cTn fill="hold" id="24" nodeType="clickPar">
                      <p:stCondLst>
                        <p:cond delay="indefinite"/>
                      </p:stCondLst>
                      <p:childTnLst>
                        <p:par>
                          <p:cTn fill="hold" id="25" nodeType="afterGroup">
                            <p:stCondLst>
                              <p:cond delay="0"/>
                            </p:stCondLst>
                            <p:childTnLst>
                              <p:par>
                                <p:cTn fill="hold" grpId="0" id="26" nodeType="clickEffect" presetClass="entr" presetID="14" presetSubtype="10">
                                  <p:stCondLst>
                                    <p:cond delay="0"/>
                                  </p:stCondLst>
                                  <p:childTnLst>
                                    <p:set>
                                      <p:cBhvr>
                                        <p:cTn dur="1" fill="hold" id="27">
                                          <p:stCondLst>
                                            <p:cond delay="0"/>
                                          </p:stCondLst>
                                        </p:cTn>
                                        <p:tgtEl>
                                          <p:spTgt spid="13"/>
                                        </p:tgtEl>
                                        <p:attrNameLst>
                                          <p:attrName>style.visibility</p:attrName>
                                        </p:attrNameLst>
                                      </p:cBhvr>
                                      <p:to>
                                        <p:strVal val="visible"/>
                                      </p:to>
                                    </p:set>
                                    <p:animEffect filter="randombar(horizontal)" transition="in">
                                      <p:cBhvr>
                                        <p:cTn dur="500" id="28"/>
                                        <p:tgtEl>
                                          <p:spTgt spid="13"/>
                                        </p:tgtEl>
                                      </p:cBhvr>
                                    </p:animEffect>
                                  </p:childTnLst>
                                </p:cTn>
                              </p:par>
                            </p:childTnLst>
                          </p:cTn>
                        </p:par>
                      </p:childTnLst>
                    </p:cTn>
                  </p:par>
                  <p:par>
                    <p:cTn fill="hold" id="29" nodeType="clickPar">
                      <p:stCondLst>
                        <p:cond delay="indefinite"/>
                      </p:stCondLst>
                      <p:childTnLst>
                        <p:par>
                          <p:cTn fill="hold" id="30" nodeType="afterGroup">
                            <p:stCondLst>
                              <p:cond delay="0"/>
                            </p:stCondLst>
                            <p:childTnLst>
                              <p:par>
                                <p:cTn fill="hold" grpId="0" id="31" nodeType="clickEffect" presetClass="entr" presetID="10" presetSubtype="0">
                                  <p:stCondLst>
                                    <p:cond delay="0"/>
                                  </p:stCondLst>
                                  <p:childTnLst>
                                    <p:set>
                                      <p:cBhvr>
                                        <p:cTn dur="1" fill="hold" id="32">
                                          <p:stCondLst>
                                            <p:cond delay="0"/>
                                          </p:stCondLst>
                                        </p:cTn>
                                        <p:tgtEl>
                                          <p:spTgt spid="15"/>
                                        </p:tgtEl>
                                        <p:attrNameLst>
                                          <p:attrName>style.visibility</p:attrName>
                                        </p:attrNameLst>
                                      </p:cBhvr>
                                      <p:to>
                                        <p:strVal val="visible"/>
                                      </p:to>
                                    </p:set>
                                    <p:animEffect filter="fade" transition="in">
                                      <p:cBhvr>
                                        <p:cTn dur="500" id="33"/>
                                        <p:tgtEl>
                                          <p:spTgt spid="15"/>
                                        </p:tgtEl>
                                      </p:cBhvr>
                                    </p:animEffect>
                                  </p:childTnLst>
                                </p:cTn>
                              </p:par>
                              <p:par>
                                <p:cTn fill="hold" grpId="0" id="34" nodeType="withEffect" presetClass="entr" presetID="10" presetSubtype="0">
                                  <p:stCondLst>
                                    <p:cond delay="0"/>
                                  </p:stCondLst>
                                  <p:childTnLst>
                                    <p:set>
                                      <p:cBhvr>
                                        <p:cTn dur="1" fill="hold" id="35">
                                          <p:stCondLst>
                                            <p:cond delay="0"/>
                                          </p:stCondLst>
                                        </p:cTn>
                                        <p:tgtEl>
                                          <p:spTgt spid="3"/>
                                        </p:tgtEl>
                                        <p:attrNameLst>
                                          <p:attrName>style.visibility</p:attrName>
                                        </p:attrNameLst>
                                      </p:cBhvr>
                                      <p:to>
                                        <p:strVal val="visible"/>
                                      </p:to>
                                    </p:set>
                                    <p:animEffect filter="fade" transition="in">
                                      <p:cBhvr>
                                        <p:cTn dur="500" id="36"/>
                                        <p:tgtEl>
                                          <p:spTgt spid="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13"/>
      <p:bldP grpId="0" spid="15"/>
    </p:bldLst>
  </p:timing>
</p:sld>
</file>

<file path=ppt/slides/slide2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4"/>
          <p:cNvSpPr>
            <a:spLocks noChangeArrowheads="1"/>
          </p:cNvSpPr>
          <p:nvPr/>
        </p:nvSpPr>
        <p:spPr bwMode="auto">
          <a:xfrm>
            <a:off x="5289550" y="5035139"/>
            <a:ext cx="5465763" cy="1118616"/>
          </a:xfrm>
          <a:prstGeom prst="rect">
            <a:avLst/>
          </a:prstGeom>
          <a:noFill/>
          <a:ln w="9525">
            <a:noFill/>
            <a:miter lim="800000"/>
          </a:ln>
        </p:spPr>
        <p:txBody>
          <a:bodyPr>
            <a:spAutoFit/>
          </a:bodyPr>
          <a:lstStyle/>
          <a:p>
            <a:pPr defTabSz="1217613" indent="-285750" marL="285750">
              <a:lnSpc>
                <a:spcPct val="130000"/>
              </a:lnSpc>
              <a:spcBef>
                <a:spcPts val="200"/>
              </a:spcBef>
              <a:spcAft>
                <a:spcPts val="63"/>
              </a:spcAft>
              <a:buClr>
                <a:srgbClr val="01ACBE"/>
              </a:buClr>
              <a:buFont charset="2" panose="05000000000000000000" pitchFamily="2" typeface="Wingdings"/>
              <a:buChar char="n"/>
            </a:pPr>
            <a:r>
              <a:rPr altLang="en-US" lang="zh-CN" sz="1200">
                <a:latin charset="-122" panose="020b0502040204020203" pitchFamily="34" typeface="微软雅黑 Light"/>
                <a:ea charset="-122" panose="020b0502040204020203" pitchFamily="34" typeface="微软雅黑 Light"/>
              </a:rPr>
              <a:t>整天生活在焦虑之中，不如马上行动；</a:t>
            </a:r>
          </a:p>
          <a:p>
            <a:pPr defTabSz="1217613" indent="-285750" marL="285750">
              <a:lnSpc>
                <a:spcPct val="130000"/>
              </a:lnSpc>
              <a:spcBef>
                <a:spcPts val="200"/>
              </a:spcBef>
              <a:spcAft>
                <a:spcPts val="63"/>
              </a:spcAft>
              <a:buClr>
                <a:srgbClr val="01ACBE"/>
              </a:buClr>
              <a:buFont charset="2" panose="05000000000000000000" pitchFamily="2" typeface="Wingdings"/>
              <a:buChar char="n"/>
            </a:pPr>
            <a:r>
              <a:rPr altLang="en-US" lang="zh-CN" sz="1200">
                <a:latin charset="-122" panose="020b0502040204020203" pitchFamily="34" typeface="微软雅黑 Light"/>
                <a:ea charset="-122" panose="020b0502040204020203" pitchFamily="34" typeface="微软雅黑 Light"/>
              </a:rPr>
              <a:t>兵来将挡、水来土掩，问题来了莫怕，攻克它就是；骨头太硬莫怕，啃下它就是；</a:t>
            </a:r>
          </a:p>
          <a:p>
            <a:pPr defTabSz="1217613" indent="-285750" marL="285750">
              <a:lnSpc>
                <a:spcPct val="130000"/>
              </a:lnSpc>
              <a:spcBef>
                <a:spcPts val="200"/>
              </a:spcBef>
              <a:spcAft>
                <a:spcPts val="63"/>
              </a:spcAft>
              <a:buClr>
                <a:srgbClr val="01ACBE"/>
              </a:buClr>
              <a:buFont charset="2" panose="05000000000000000000" pitchFamily="2" typeface="Wingdings"/>
              <a:buChar char="n"/>
            </a:pPr>
            <a:r>
              <a:rPr altLang="en-US" lang="zh-CN" sz="1200">
                <a:latin charset="-122" panose="020b0502040204020203" pitchFamily="34" typeface="微软雅黑 Light"/>
                <a:ea charset="-122" panose="020b0502040204020203" pitchFamily="34" typeface="微软雅黑 Light"/>
              </a:rPr>
              <a:t>努力争取以最有效的方式处理外界要求，将负面压力转为正面动力。</a:t>
            </a:r>
          </a:p>
        </p:txBody>
      </p:sp>
      <p:sp>
        <p:nvSpPr>
          <p:cNvPr id="13" name="矩形 12"/>
          <p:cNvSpPr/>
          <p:nvPr/>
        </p:nvSpPr>
        <p:spPr>
          <a:xfrm>
            <a:off x="6549230" y="3886221"/>
            <a:ext cx="4542155" cy="487680"/>
          </a:xfrm>
          <a:prstGeom prst="rect">
            <a:avLst/>
          </a:prstGeom>
        </p:spPr>
        <p:txBody>
          <a:bodyPr wrap="none">
            <a:spAutoFit/>
          </a:bodyPr>
          <a:lstStyle/>
          <a:p>
            <a:pPr fontAlgn="auto">
              <a:lnSpc>
                <a:spcPct val="130000"/>
              </a:lnSpc>
              <a:spcBef>
                <a:spcPts val="200"/>
              </a:spcBef>
              <a:spcAft>
                <a:spcPts val="60"/>
              </a:spcAft>
              <a:defRPr/>
            </a:pPr>
            <a:r>
              <a:rPr altLang="en-US" lang="zh-CN" sz="2000">
                <a:latin charset="-122" panose="020b0502040204020203" pitchFamily="34" typeface="微软雅黑 Light"/>
                <a:ea charset="-122" panose="020b0502040204020203" pitchFamily="34" typeface="微软雅黑 Light"/>
              </a:rPr>
              <a:t>问题应对——由抱怨担心转向问题解决</a:t>
            </a:r>
          </a:p>
        </p:txBody>
      </p:sp>
      <p:pic>
        <p:nvPicPr>
          <p:cNvPr id="14" name="图片 43"/>
          <p:cNvPicPr>
            <a:picLocks noChangeAspect="1"/>
          </p:cNvPicPr>
          <p:nvPr/>
        </p:nvPicPr>
        <p:blipFill>
          <a:blip r:embed="rId3">
            <a:extLst>
              <a:ext uri="{BEBA8EAE-BF5A-486C-A8C5-ECC9F3942E4B}">
                <a14:imgProps>
                  <a14:imgLayer xmlns:d3p1="http://schemas.openxmlformats.org/officeDocument/2006/relationships" d3p1:embed="">
                    <a14:imgEffect>
                      <a14:sharpenSoften amount="-100000"/>
                    </a14:imgEffect>
                  </a14:imgLayer>
                </a14:imgProps>
              </a:ext>
            </a:extLst>
          </a:blip>
          <a:stretch>
            <a:fillRect/>
          </a:stretch>
        </p:blipFill>
        <p:spPr bwMode="auto">
          <a:xfrm>
            <a:off x="0" y="995394"/>
            <a:ext cx="5850382" cy="3901611"/>
          </a:xfrm>
          <a:prstGeom prst="rect">
            <a:avLst/>
          </a:prstGeom>
          <a:ln>
            <a:noFill/>
          </a:ln>
          <a:effectLst>
            <a:outerShdw algn="tl" blurRad="292100" dir="2700000" dist="139700" rotWithShape="0">
              <a:schemeClr val="tx1">
                <a:lumMod val="50000"/>
                <a:lumOff val="50000"/>
                <a:alpha val="42000"/>
              </a:schemeClr>
            </a:outerShdw>
          </a:effectLst>
        </p:spPr>
      </p:pic>
      <p:grpSp>
        <p:nvGrpSpPr>
          <p:cNvPr id="15" name="组合 23"/>
          <p:cNvGrpSpPr/>
          <p:nvPr/>
        </p:nvGrpSpPr>
        <p:grpSpPr>
          <a:xfrm>
            <a:off x="4268783" y="2717338"/>
            <a:ext cx="2041533" cy="2041533"/>
            <a:chOff x="9395349" y="3909884"/>
            <a:chExt cx="540362" cy="539653"/>
          </a:xfrm>
          <a:solidFill>
            <a:srgbClr val="01ACBE"/>
          </a:solidFill>
          <a:effectLst>
            <a:outerShdw algn="tl" blurRad="165100" dir="2700000" dist="38100" rotWithShape="0">
              <a:schemeClr val="tx1">
                <a:lumMod val="50000"/>
                <a:lumOff val="50000"/>
                <a:alpha val="40000"/>
              </a:schemeClr>
            </a:outerShdw>
          </a:effectLst>
        </p:grpSpPr>
        <p:sp>
          <p:nvSpPr>
            <p:cNvPr id="16" name="椭圆 15"/>
            <p:cNvSpPr/>
            <p:nvPr/>
          </p:nvSpPr>
          <p:spPr bwMode="auto">
            <a:xfrm>
              <a:off x="9395349" y="3909884"/>
              <a:ext cx="540362" cy="539653"/>
            </a:xfrm>
            <a:prstGeom prst="ellipse">
              <a:avLst/>
            </a:prstGeom>
            <a:grpFill/>
            <a:ln algn="ctr" cap="flat" cmpd="sng" w="25400">
              <a:noFill/>
              <a:prstDash val="solid"/>
            </a:ln>
            <a:effectLst/>
          </p:spPr>
          <p:txBody>
            <a:bodyPr anchor="ctr"/>
            <a:lstStyle/>
            <a:p>
              <a:pPr defTabSz="1105235" fontAlgn="auto">
                <a:spcBef>
                  <a:spcPct val="0"/>
                </a:spcBef>
                <a:spcAft>
                  <a:spcPct val="0"/>
                </a:spcAft>
                <a:defRPr/>
              </a:pPr>
              <a:endParaRPr altLang="en-US" b="1" kern="0" lang="zh-CN" sz="2400">
                <a:latin charset="-122" panose="020b0503020204020204" pitchFamily="34" typeface="微软雅黑"/>
                <a:ea charset="-122" panose="020b0503020204020204" pitchFamily="34" typeface="微软雅黑"/>
                <a:cs charset="-122" pitchFamily="34" typeface="Arial Unicode MS"/>
              </a:endParaRPr>
            </a:p>
          </p:txBody>
        </p:sp>
        <p:sp>
          <p:nvSpPr>
            <p:cNvPr id="17" name="TextBox 18"/>
            <p:cNvSpPr txBox="1"/>
            <p:nvPr/>
          </p:nvSpPr>
          <p:spPr>
            <a:xfrm>
              <a:off x="9502772" y="4033268"/>
              <a:ext cx="322367" cy="290052"/>
            </a:xfrm>
            <a:prstGeom prst="rect">
              <a:avLst/>
            </a:prstGeom>
            <a:grpFill/>
          </p:spPr>
          <p:txBody>
            <a:bodyPr wrap="none">
              <a:spAutoFit/>
            </a:bodyPr>
            <a:lstStyle/>
            <a:p>
              <a:pPr defTabSz="1218987" fontAlgn="auto">
                <a:spcBef>
                  <a:spcPct val="0"/>
                </a:spcBef>
                <a:spcAft>
                  <a:spcPct val="0"/>
                </a:spcAft>
                <a:defRPr/>
              </a:pPr>
              <a:r>
                <a:rPr altLang="zh-CN" b="1" kern="0" lang="en-US" sz="6600">
                  <a:latin charset="-122" panose="020b0503020204020204" pitchFamily="34" typeface="微软雅黑"/>
                  <a:ea charset="-122" panose="020b0503020204020204" pitchFamily="34" typeface="微软雅黑"/>
                  <a:cs charset="-122" pitchFamily="34" typeface="Arial Unicode MS"/>
                </a:rPr>
                <a:t>03</a:t>
              </a:r>
            </a:p>
          </p:txBody>
        </p:sp>
      </p:grpSp>
      <p:sp>
        <p:nvSpPr>
          <p:cNvPr id="18" name="TextBox 10"/>
          <p:cNvSpPr>
            <a:spLocks noChangeArrowheads="1"/>
          </p:cNvSpPr>
          <p:nvPr/>
        </p:nvSpPr>
        <p:spPr bwMode="auto">
          <a:xfrm>
            <a:off x="6549230" y="3255280"/>
            <a:ext cx="5181600" cy="640080"/>
          </a:xfrm>
          <a:prstGeom prst="rect">
            <a:avLst/>
          </a:prstGeom>
          <a:noFill/>
          <a:ln>
            <a:noFill/>
          </a:ln>
          <a:extLst/>
        </p:spPr>
        <p:txBody>
          <a:bodyPr wrap="square">
            <a:spAutoFit/>
          </a:bodyPr>
          <a:lstStyle/>
          <a:p>
            <a:pPr fontAlgn="auto">
              <a:spcBef>
                <a:spcPct val="0"/>
              </a:spcBef>
              <a:spcAft>
                <a:spcPct val="0"/>
              </a:spcAft>
              <a:defRPr/>
            </a:pPr>
            <a:r>
              <a:rPr altLang="en-US" b="1" lang="zh-CN" sz="3600">
                <a:latin charset="-122" panose="020b0503020204020204" pitchFamily="34" typeface="微软雅黑"/>
                <a:ea charset="-122" panose="020b0503020204020204" pitchFamily="34" typeface="微软雅黑"/>
              </a:rPr>
              <a:t>压力缓解→③问题应对</a:t>
            </a:r>
          </a:p>
        </p:txBody>
      </p:sp>
    </p:spTree>
    <p:extLst>
      <p:ext uri="{BB962C8B-B14F-4D97-AF65-F5344CB8AC3E}">
        <p14:creationId val="2266423624"/>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47" presetSubtype="0">
                                  <p:stCondLst>
                                    <p:cond delay="0"/>
                                  </p:stCondLst>
                                  <p:childTnLst>
                                    <p:set>
                                      <p:cBhvr>
                                        <p:cTn dur="1" fill="hold" id="6">
                                          <p:stCondLst>
                                            <p:cond delay="0"/>
                                          </p:stCondLst>
                                        </p:cTn>
                                        <p:tgtEl>
                                          <p:spTgt spid="14"/>
                                        </p:tgtEl>
                                        <p:attrNameLst>
                                          <p:attrName>style.visibility</p:attrName>
                                        </p:attrNameLst>
                                      </p:cBhvr>
                                      <p:to>
                                        <p:strVal val="visible"/>
                                      </p:to>
                                    </p:set>
                                    <p:animEffect filter="fade" transition="in">
                                      <p:cBhvr>
                                        <p:cTn dur="1000" id="7"/>
                                        <p:tgtEl>
                                          <p:spTgt spid="14"/>
                                        </p:tgtEl>
                                      </p:cBhvr>
                                    </p:animEffect>
                                    <p:anim calcmode="lin" valueType="num">
                                      <p:cBhvr>
                                        <p:cTn dur="1000" fill="hold" id="8"/>
                                        <p:tgtEl>
                                          <p:spTgt spid="14"/>
                                        </p:tgtEl>
                                        <p:attrNameLst>
                                          <p:attrName>ppt_x</p:attrName>
                                        </p:attrNameLst>
                                      </p:cBhvr>
                                      <p:tavLst>
                                        <p:tav tm="0">
                                          <p:val>
                                            <p:strVal val="#ppt_x"/>
                                          </p:val>
                                        </p:tav>
                                        <p:tav tm="100000">
                                          <p:val>
                                            <p:strVal val="#ppt_x"/>
                                          </p:val>
                                        </p:tav>
                                      </p:tavLst>
                                    </p:anim>
                                    <p:anim calcmode="lin" valueType="num">
                                      <p:cBhvr>
                                        <p:cTn dur="1000" fill="hold" id="9"/>
                                        <p:tgtEl>
                                          <p:spTgt spid="14"/>
                                        </p:tgtEl>
                                        <p:attrNameLst>
                                          <p:attrName>ppt_y</p:attrName>
                                        </p:attrNameLst>
                                      </p:cBhvr>
                                      <p:tavLst>
                                        <p:tav tm="0">
                                          <p:val>
                                            <p:strVal val="#ppt_y-.1"/>
                                          </p:val>
                                        </p:tav>
                                        <p:tav tm="100000">
                                          <p:val>
                                            <p:strVal val="#ppt_y"/>
                                          </p:val>
                                        </p:tav>
                                      </p:tavLst>
                                    </p:anim>
                                  </p:childTnLst>
                                </p:cTn>
                              </p:par>
                            </p:childTnLst>
                          </p:cTn>
                        </p:par>
                      </p:childTnLst>
                    </p:cTn>
                  </p:par>
                  <p:par>
                    <p:cTn fill="hold" id="10" nodeType="clickPar">
                      <p:stCondLst>
                        <p:cond delay="indefinite"/>
                      </p:stCondLst>
                      <p:childTnLst>
                        <p:par>
                          <p:cTn fill="hold" id="11" nodeType="afterGroup">
                            <p:stCondLst>
                              <p:cond delay="0"/>
                            </p:stCondLst>
                            <p:childTnLst>
                              <p:par>
                                <p:cTn fill="hold" id="12" nodeType="clickEffect" presetClass="entr" presetID="53" presetSubtype="0">
                                  <p:stCondLst>
                                    <p:cond delay="0"/>
                                  </p:stCondLst>
                                  <p:childTnLst>
                                    <p:set>
                                      <p:cBhvr>
                                        <p:cTn dur="1" fill="hold" id="13">
                                          <p:stCondLst>
                                            <p:cond delay="0"/>
                                          </p:stCondLst>
                                        </p:cTn>
                                        <p:tgtEl>
                                          <p:spTgt spid="15"/>
                                        </p:tgtEl>
                                        <p:attrNameLst>
                                          <p:attrName>style.visibility</p:attrName>
                                        </p:attrNameLst>
                                      </p:cBhvr>
                                      <p:to>
                                        <p:strVal val="visible"/>
                                      </p:to>
                                    </p:set>
                                    <p:anim calcmode="lin" valueType="num">
                                      <p:cBhvr>
                                        <p:cTn dur="500" fill="hold" id="14"/>
                                        <p:tgtEl>
                                          <p:spTgt spid="15"/>
                                        </p:tgtEl>
                                        <p:attrNameLst>
                                          <p:attrName>ppt_w</p:attrName>
                                        </p:attrNameLst>
                                      </p:cBhvr>
                                      <p:tavLst>
                                        <p:tav tm="0">
                                          <p:val>
                                            <p:fltVal val="0"/>
                                          </p:val>
                                        </p:tav>
                                        <p:tav tm="100000">
                                          <p:val>
                                            <p:strVal val="#ppt_w"/>
                                          </p:val>
                                        </p:tav>
                                      </p:tavLst>
                                    </p:anim>
                                    <p:anim calcmode="lin" valueType="num">
                                      <p:cBhvr>
                                        <p:cTn dur="500" fill="hold" id="15"/>
                                        <p:tgtEl>
                                          <p:spTgt spid="15"/>
                                        </p:tgtEl>
                                        <p:attrNameLst>
                                          <p:attrName>ppt_h</p:attrName>
                                        </p:attrNameLst>
                                      </p:cBhvr>
                                      <p:tavLst>
                                        <p:tav tm="0">
                                          <p:val>
                                            <p:fltVal val="0"/>
                                          </p:val>
                                        </p:tav>
                                        <p:tav tm="100000">
                                          <p:val>
                                            <p:strVal val="#ppt_h"/>
                                          </p:val>
                                        </p:tav>
                                      </p:tavLst>
                                    </p:anim>
                                    <p:animEffect filter="fade" transition="in">
                                      <p:cBhvr>
                                        <p:cTn dur="500" id="16"/>
                                        <p:tgtEl>
                                          <p:spTgt spid="15"/>
                                        </p:tgtEl>
                                      </p:cBhvr>
                                    </p:animEffect>
                                  </p:childTnLst>
                                </p:cTn>
                              </p:par>
                            </p:childTnLst>
                          </p:cTn>
                        </p:par>
                      </p:childTnLst>
                    </p:cTn>
                  </p:par>
                  <p:par>
                    <p:cTn fill="hold" id="17" nodeType="clickPar">
                      <p:stCondLst>
                        <p:cond delay="indefinite"/>
                      </p:stCondLst>
                      <p:childTnLst>
                        <p:par>
                          <p:cTn fill="hold" id="18" nodeType="afterGroup">
                            <p:stCondLst>
                              <p:cond delay="0"/>
                            </p:stCondLst>
                            <p:childTnLst>
                              <p:par>
                                <p:cTn fill="hold" grpId="0" id="19" nodeType="clickEffect" presetClass="entr" presetID="53" presetSubtype="0">
                                  <p:stCondLst>
                                    <p:cond delay="0"/>
                                  </p:stCondLst>
                                  <p:childTnLst>
                                    <p:set>
                                      <p:cBhvr>
                                        <p:cTn dur="1" fill="hold" id="20">
                                          <p:stCondLst>
                                            <p:cond delay="0"/>
                                          </p:stCondLst>
                                        </p:cTn>
                                        <p:tgtEl>
                                          <p:spTgt spid="18"/>
                                        </p:tgtEl>
                                        <p:attrNameLst>
                                          <p:attrName>style.visibility</p:attrName>
                                        </p:attrNameLst>
                                      </p:cBhvr>
                                      <p:to>
                                        <p:strVal val="visible"/>
                                      </p:to>
                                    </p:set>
                                    <p:anim calcmode="lin" valueType="num">
                                      <p:cBhvr>
                                        <p:cTn dur="500" fill="hold" id="21"/>
                                        <p:tgtEl>
                                          <p:spTgt spid="18"/>
                                        </p:tgtEl>
                                        <p:attrNameLst>
                                          <p:attrName>ppt_w</p:attrName>
                                        </p:attrNameLst>
                                      </p:cBhvr>
                                      <p:tavLst>
                                        <p:tav tm="0">
                                          <p:val>
                                            <p:fltVal val="0"/>
                                          </p:val>
                                        </p:tav>
                                        <p:tav tm="100000">
                                          <p:val>
                                            <p:strVal val="#ppt_w"/>
                                          </p:val>
                                        </p:tav>
                                      </p:tavLst>
                                    </p:anim>
                                    <p:anim calcmode="lin" valueType="num">
                                      <p:cBhvr>
                                        <p:cTn dur="500" fill="hold" id="22"/>
                                        <p:tgtEl>
                                          <p:spTgt spid="18"/>
                                        </p:tgtEl>
                                        <p:attrNameLst>
                                          <p:attrName>ppt_h</p:attrName>
                                        </p:attrNameLst>
                                      </p:cBhvr>
                                      <p:tavLst>
                                        <p:tav tm="0">
                                          <p:val>
                                            <p:fltVal val="0"/>
                                          </p:val>
                                        </p:tav>
                                        <p:tav tm="100000">
                                          <p:val>
                                            <p:strVal val="#ppt_h"/>
                                          </p:val>
                                        </p:tav>
                                      </p:tavLst>
                                    </p:anim>
                                    <p:animEffect filter="fade" transition="in">
                                      <p:cBhvr>
                                        <p:cTn dur="500" id="23"/>
                                        <p:tgtEl>
                                          <p:spTgt spid="18"/>
                                        </p:tgtEl>
                                      </p:cBhvr>
                                    </p:animEffect>
                                  </p:childTnLst>
                                </p:cTn>
                              </p:par>
                              <p:par>
                                <p:cTn fill="hold" grpId="0" id="24" nodeType="withEffect" presetClass="entr" presetID="53" presetSubtype="0">
                                  <p:stCondLst>
                                    <p:cond delay="0"/>
                                  </p:stCondLst>
                                  <p:childTnLst>
                                    <p:set>
                                      <p:cBhvr>
                                        <p:cTn dur="1" fill="hold" id="25">
                                          <p:stCondLst>
                                            <p:cond delay="0"/>
                                          </p:stCondLst>
                                        </p:cTn>
                                        <p:tgtEl>
                                          <p:spTgt spid="13"/>
                                        </p:tgtEl>
                                        <p:attrNameLst>
                                          <p:attrName>style.visibility</p:attrName>
                                        </p:attrNameLst>
                                      </p:cBhvr>
                                      <p:to>
                                        <p:strVal val="visible"/>
                                      </p:to>
                                    </p:set>
                                    <p:anim calcmode="lin" valueType="num">
                                      <p:cBhvr>
                                        <p:cTn dur="500" fill="hold" id="26"/>
                                        <p:tgtEl>
                                          <p:spTgt spid="13"/>
                                        </p:tgtEl>
                                        <p:attrNameLst>
                                          <p:attrName>ppt_w</p:attrName>
                                        </p:attrNameLst>
                                      </p:cBhvr>
                                      <p:tavLst>
                                        <p:tav tm="0">
                                          <p:val>
                                            <p:fltVal val="0"/>
                                          </p:val>
                                        </p:tav>
                                        <p:tav tm="100000">
                                          <p:val>
                                            <p:strVal val="#ppt_w"/>
                                          </p:val>
                                        </p:tav>
                                      </p:tavLst>
                                    </p:anim>
                                    <p:anim calcmode="lin" valueType="num">
                                      <p:cBhvr>
                                        <p:cTn dur="500" fill="hold" id="27"/>
                                        <p:tgtEl>
                                          <p:spTgt spid="13"/>
                                        </p:tgtEl>
                                        <p:attrNameLst>
                                          <p:attrName>ppt_h</p:attrName>
                                        </p:attrNameLst>
                                      </p:cBhvr>
                                      <p:tavLst>
                                        <p:tav tm="0">
                                          <p:val>
                                            <p:fltVal val="0"/>
                                          </p:val>
                                        </p:tav>
                                        <p:tav tm="100000">
                                          <p:val>
                                            <p:strVal val="#ppt_h"/>
                                          </p:val>
                                        </p:tav>
                                      </p:tavLst>
                                    </p:anim>
                                    <p:animEffect filter="fade" transition="in">
                                      <p:cBhvr>
                                        <p:cTn dur="500" id="28"/>
                                        <p:tgtEl>
                                          <p:spTgt spid="13"/>
                                        </p:tgtEl>
                                      </p:cBhvr>
                                    </p:animEffect>
                                  </p:childTnLst>
                                </p:cTn>
                              </p:par>
                            </p:childTnLst>
                          </p:cTn>
                        </p:par>
                      </p:childTnLst>
                    </p:cTn>
                  </p:par>
                  <p:par>
                    <p:cTn fill="hold" id="29" nodeType="clickPar">
                      <p:stCondLst>
                        <p:cond delay="indefinite"/>
                      </p:stCondLst>
                      <p:childTnLst>
                        <p:par>
                          <p:cTn fill="hold" id="30" nodeType="afterGroup">
                            <p:stCondLst>
                              <p:cond delay="0"/>
                            </p:stCondLst>
                            <p:childTnLst>
                              <p:par>
                                <p:cTn fill="hold" grpId="0" id="31" nodeType="clickEffect" presetClass="entr" presetID="16" presetSubtype="21">
                                  <p:stCondLst>
                                    <p:cond delay="0"/>
                                  </p:stCondLst>
                                  <p:childTnLst>
                                    <p:set>
                                      <p:cBhvr>
                                        <p:cTn dur="1" fill="hold" id="32">
                                          <p:stCondLst>
                                            <p:cond delay="0"/>
                                          </p:stCondLst>
                                        </p:cTn>
                                        <p:tgtEl>
                                          <p:spTgt spid="2"/>
                                        </p:tgtEl>
                                        <p:attrNameLst>
                                          <p:attrName>style.visibility</p:attrName>
                                        </p:attrNameLst>
                                      </p:cBhvr>
                                      <p:to>
                                        <p:strVal val="visible"/>
                                      </p:to>
                                    </p:set>
                                    <p:animEffect filter="barn(inVertical)" transition="in">
                                      <p:cBhvr>
                                        <p:cTn dur="500" id="33"/>
                                        <p:tgtEl>
                                          <p:spTgt spid="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13"/>
      <p:bldP grpId="0" spid="18"/>
    </p:bldLst>
  </p:timing>
</p:sld>
</file>

<file path=ppt/slides/slide2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998084" y="2989321"/>
            <a:ext cx="3167516" cy="400050"/>
            <a:chOff x="998084" y="2989321"/>
            <a:chExt cx="3167516" cy="400050"/>
          </a:xfrm>
        </p:grpSpPr>
        <p:sp>
          <p:nvSpPr>
            <p:cNvPr id="3" name="矩形 9"/>
            <p:cNvSpPr>
              <a:spLocks noChangeArrowheads="1"/>
            </p:cNvSpPr>
            <p:nvPr/>
          </p:nvSpPr>
          <p:spPr bwMode="auto">
            <a:xfrm>
              <a:off x="998084" y="2998846"/>
              <a:ext cx="100012" cy="379412"/>
            </a:xfrm>
            <a:prstGeom prst="rect">
              <a:avLst/>
            </a:prstGeom>
            <a:solidFill>
              <a:srgbClr val="01ACBE"/>
            </a:solidFill>
            <a:ln w="9525">
              <a:noFill/>
              <a:miter lim="800000"/>
            </a:ln>
          </p:spPr>
          <p:txBody>
            <a:bodyPr anchor="ctr"/>
            <a:lstStyle/>
            <a:p>
              <a:pPr algn="ctr"/>
              <a:endParaRPr altLang="zh-CN" lang="zh-CN">
                <a:latin charset="-122" typeface="宋体"/>
                <a:sym charset="-122" typeface="宋体"/>
              </a:endParaRPr>
            </a:p>
          </p:txBody>
        </p:sp>
        <p:sp>
          <p:nvSpPr>
            <p:cNvPr id="4" name="TextBox 10"/>
            <p:cNvSpPr>
              <a:spLocks noChangeArrowheads="1"/>
            </p:cNvSpPr>
            <p:nvPr/>
          </p:nvSpPr>
          <p:spPr bwMode="auto">
            <a:xfrm>
              <a:off x="1177471" y="2989321"/>
              <a:ext cx="2988129" cy="396240"/>
            </a:xfrm>
            <a:prstGeom prst="rect">
              <a:avLst/>
            </a:prstGeom>
            <a:noFill/>
            <a:ln w="9525">
              <a:noFill/>
              <a:miter lim="800000"/>
            </a:ln>
          </p:spPr>
          <p:txBody>
            <a:bodyPr wrap="square">
              <a:spAutoFit/>
            </a:bodyPr>
            <a:lstStyle/>
            <a:p>
              <a:r>
                <a:rPr altLang="en-US" b="1" lang="zh-CN" sz="2000">
                  <a:latin charset="-122" panose="020b0503020204020204" pitchFamily="34" typeface="微软雅黑"/>
                  <a:ea charset="-122" panose="020b0503020204020204" pitchFamily="34" typeface="微软雅黑"/>
                </a:rPr>
                <a:t>对于可以克服的困难</a:t>
              </a:r>
            </a:p>
          </p:txBody>
        </p:sp>
        <p:sp>
          <p:nvSpPr>
            <p:cNvPr id="5" name="矩形 9"/>
            <p:cNvSpPr>
              <a:spLocks noChangeArrowheads="1"/>
            </p:cNvSpPr>
            <p:nvPr/>
          </p:nvSpPr>
          <p:spPr bwMode="auto">
            <a:xfrm>
              <a:off x="3733346" y="2998846"/>
              <a:ext cx="100013" cy="379412"/>
            </a:xfrm>
            <a:prstGeom prst="rect">
              <a:avLst/>
            </a:prstGeom>
            <a:solidFill>
              <a:srgbClr val="01ACBE"/>
            </a:solidFill>
            <a:ln w="9525">
              <a:noFill/>
              <a:miter lim="800000"/>
            </a:ln>
          </p:spPr>
          <p:txBody>
            <a:bodyPr anchor="ctr"/>
            <a:lstStyle/>
            <a:p>
              <a:pPr algn="ctr"/>
              <a:endParaRPr altLang="zh-CN" lang="zh-CN">
                <a:latin charset="-122" typeface="宋体"/>
                <a:sym charset="-122" typeface="宋体"/>
              </a:endParaRPr>
            </a:p>
          </p:txBody>
        </p:sp>
      </p:grpSp>
      <p:sp>
        <p:nvSpPr>
          <p:cNvPr id="6" name="矩形 4"/>
          <p:cNvSpPr>
            <a:spLocks noChangeArrowheads="1"/>
          </p:cNvSpPr>
          <p:nvPr/>
        </p:nvSpPr>
        <p:spPr bwMode="auto">
          <a:xfrm>
            <a:off x="998084" y="3612357"/>
            <a:ext cx="4897437" cy="804672"/>
          </a:xfrm>
          <a:prstGeom prst="rect">
            <a:avLst/>
          </a:prstGeom>
          <a:noFill/>
          <a:ln w="9525">
            <a:noFill/>
            <a:miter lim="800000"/>
          </a:ln>
        </p:spPr>
        <p:txBody>
          <a:bodyPr>
            <a:spAutoFit/>
          </a:bodyPr>
          <a:lstStyle/>
          <a:p>
            <a:pPr defTabSz="1217613">
              <a:lnSpc>
                <a:spcPct val="130000"/>
              </a:lnSpc>
              <a:spcBef>
                <a:spcPts val="200"/>
              </a:spcBef>
              <a:spcAft>
                <a:spcPts val="63"/>
              </a:spcAft>
            </a:pPr>
            <a:r>
              <a:rPr altLang="en-US" lang="zh-CN">
                <a:latin charset="-122" panose="020b0503020204020204" pitchFamily="34" typeface="微软雅黑"/>
                <a:ea charset="-122" panose="020b0503020204020204" pitchFamily="34" typeface="微软雅黑"/>
              </a:rPr>
              <a:t>对于可以克服的困难，我们要摆正心态，鼓足勇气去面对。我们对克服困难的步骤推荐如下： </a:t>
            </a:r>
          </a:p>
        </p:txBody>
      </p:sp>
      <p:graphicFrame>
        <p:nvGraphicFramePr>
          <p:cNvPr id="7" name="图示 6"/>
          <p:cNvGraphicFramePr/>
          <p:nvPr>
            <p:extLst>
              <p:ext uri="{D42A27DB-BD31-4B8C-83A1-F6EECF244321}">
                <p14:modId val="2432534280"/>
              </p:ext>
            </p:extLst>
          </p:nvPr>
        </p:nvGraphicFramePr>
        <p:xfrm>
          <a:off x="778472" y="4470810"/>
          <a:ext cx="10945216" cy="2017227"/>
        </p:xfrm>
        <a:graphic>
          <a:graphicData uri="http://schemas.openxmlformats.org/drawingml/2006/diagram">
            <dgm:relIds xmlns:dgm="http://schemas.openxmlformats.org/drawingml/2006/diagram" r:cs="rId7" r:dm="rId4" r:lo="rId5" r:qs="rId6"/>
          </a:graphicData>
        </a:graphic>
      </p:graphicFrame>
      <p:sp>
        <p:nvSpPr>
          <p:cNvPr id="8" name="矩形 4"/>
          <p:cNvSpPr>
            <a:spLocks noChangeArrowheads="1"/>
          </p:cNvSpPr>
          <p:nvPr/>
        </p:nvSpPr>
        <p:spPr bwMode="auto">
          <a:xfrm>
            <a:off x="6482897" y="3518269"/>
            <a:ext cx="4852760" cy="804672"/>
          </a:xfrm>
          <a:prstGeom prst="rect">
            <a:avLst/>
          </a:prstGeom>
          <a:noFill/>
          <a:ln w="9525">
            <a:noFill/>
            <a:miter lim="800000"/>
          </a:ln>
        </p:spPr>
        <p:txBody>
          <a:bodyPr wrap="square">
            <a:spAutoFit/>
          </a:bodyPr>
          <a:lstStyle/>
          <a:p>
            <a:pPr defTabSz="1217613">
              <a:lnSpc>
                <a:spcPct val="130000"/>
              </a:lnSpc>
              <a:spcBef>
                <a:spcPts val="200"/>
              </a:spcBef>
              <a:spcAft>
                <a:spcPts val="63"/>
              </a:spcAft>
            </a:pPr>
            <a:r>
              <a:rPr altLang="en-US" lang="zh-CN" sz="1200">
                <a:latin charset="-122" panose="020b0502040204020203" pitchFamily="34" typeface="微软雅黑 Light"/>
                <a:ea charset="-122" panose="020b0502040204020203" pitchFamily="34" typeface="微软雅黑 Light"/>
              </a:rPr>
              <a:t>若已完全尽力，短时间内问题仍无克服，则表示问题本身处理的难度甚高，有可能需要长期奋战不懈，除了必需培养坚忍不拔的斗志之外，可能还需要其他的精神力量支持，或者选择放弃。</a:t>
            </a:r>
          </a:p>
        </p:txBody>
      </p:sp>
      <p:cxnSp>
        <p:nvCxnSpPr>
          <p:cNvPr id="9" name="直接连接符 8"/>
          <p:cNvCxnSpPr/>
          <p:nvPr/>
        </p:nvCxnSpPr>
        <p:spPr>
          <a:xfrm flipH="1">
            <a:off x="6112102" y="1051391"/>
            <a:ext cx="0" cy="3373496"/>
          </a:xfrm>
          <a:prstGeom prst="line">
            <a:avLst/>
          </a:prstGeom>
          <a:ln>
            <a:solidFill>
              <a:srgbClr val="FFD966"/>
            </a:solidFill>
            <a:prstDash val="sysDash"/>
          </a:ln>
        </p:spPr>
        <p:style>
          <a:lnRef idx="1">
            <a:schemeClr val="accent1"/>
          </a:lnRef>
          <a:fillRef idx="0">
            <a:schemeClr val="accent1"/>
          </a:fillRef>
          <a:effectRef idx="0">
            <a:schemeClr val="accent1"/>
          </a:effectRef>
          <a:fontRef idx="minor">
            <a:schemeClr val="tx1"/>
          </a:fontRef>
        </p:style>
      </p:cxnSp>
      <p:sp>
        <p:nvSpPr>
          <p:cNvPr id="11" name="矩形 10"/>
          <p:cNvSpPr/>
          <p:nvPr/>
        </p:nvSpPr>
        <p:spPr>
          <a:xfrm>
            <a:off x="6482897" y="2187306"/>
            <a:ext cx="4542155" cy="487680"/>
          </a:xfrm>
          <a:prstGeom prst="rect">
            <a:avLst/>
          </a:prstGeom>
        </p:spPr>
        <p:txBody>
          <a:bodyPr wrap="none">
            <a:spAutoFit/>
          </a:bodyPr>
          <a:lstStyle/>
          <a:p>
            <a:pPr fontAlgn="auto">
              <a:lnSpc>
                <a:spcPct val="130000"/>
              </a:lnSpc>
              <a:spcBef>
                <a:spcPts val="200"/>
              </a:spcBef>
              <a:spcAft>
                <a:spcPts val="60"/>
              </a:spcAft>
              <a:defRPr/>
            </a:pPr>
            <a:r>
              <a:rPr altLang="en-US" lang="zh-CN" sz="2000">
                <a:latin charset="-122" panose="020b0502040204020203" pitchFamily="34" typeface="微软雅黑 Light"/>
                <a:ea charset="-122" panose="020b0502040204020203" pitchFamily="34" typeface="微软雅黑 Light"/>
              </a:rPr>
              <a:t>问题应对——由抱怨担心转向问题解决</a:t>
            </a:r>
          </a:p>
        </p:txBody>
      </p:sp>
      <p:sp>
        <p:nvSpPr>
          <p:cNvPr id="12" name="TextBox 10"/>
          <p:cNvSpPr>
            <a:spLocks noChangeArrowheads="1"/>
          </p:cNvSpPr>
          <p:nvPr/>
        </p:nvSpPr>
        <p:spPr bwMode="auto">
          <a:xfrm>
            <a:off x="6482897" y="1556365"/>
            <a:ext cx="5181600" cy="640080"/>
          </a:xfrm>
          <a:prstGeom prst="rect">
            <a:avLst/>
          </a:prstGeom>
          <a:noFill/>
          <a:ln>
            <a:noFill/>
          </a:ln>
          <a:extLst/>
        </p:spPr>
        <p:txBody>
          <a:bodyPr wrap="square">
            <a:spAutoFit/>
          </a:bodyPr>
          <a:lstStyle/>
          <a:p>
            <a:pPr fontAlgn="auto">
              <a:spcBef>
                <a:spcPct val="0"/>
              </a:spcBef>
              <a:spcAft>
                <a:spcPct val="0"/>
              </a:spcAft>
              <a:defRPr/>
            </a:pPr>
            <a:r>
              <a:rPr altLang="en-US" b="1" lang="zh-CN" sz="3600">
                <a:latin charset="-122" panose="020b0503020204020204" pitchFamily="34" typeface="微软雅黑"/>
                <a:ea charset="-122" panose="020b0503020204020204" pitchFamily="34" typeface="微软雅黑"/>
              </a:rPr>
              <a:t>压力缓解→③问题应对</a:t>
            </a:r>
          </a:p>
        </p:txBody>
      </p:sp>
    </p:spTree>
    <p:extLst>
      <p:ext uri="{BB962C8B-B14F-4D97-AF65-F5344CB8AC3E}">
        <p14:creationId val="2599080794"/>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2" presetSubtype="8">
                                  <p:stCondLst>
                                    <p:cond delay="0"/>
                                  </p:stCondLst>
                                  <p:childTnLst>
                                    <p:set>
                                      <p:cBhvr>
                                        <p:cTn dur="1" fill="hold" id="6">
                                          <p:stCondLst>
                                            <p:cond delay="0"/>
                                          </p:stCondLst>
                                        </p:cTn>
                                        <p:tgtEl>
                                          <p:spTgt spid="2"/>
                                        </p:tgtEl>
                                        <p:attrNameLst>
                                          <p:attrName>style.visibility</p:attrName>
                                        </p:attrNameLst>
                                      </p:cBhvr>
                                      <p:to>
                                        <p:strVal val="visible"/>
                                      </p:to>
                                    </p:set>
                                    <p:animEffect filter="wipe(left)" transition="in">
                                      <p:cBhvr>
                                        <p:cTn dur="500" id="7"/>
                                        <p:tgtEl>
                                          <p:spTgt spid="2"/>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grpId="0" id="10" nodeType="clickEffect" presetClass="entr" presetID="16" presetSubtype="21">
                                  <p:stCondLst>
                                    <p:cond delay="0"/>
                                  </p:stCondLst>
                                  <p:childTnLst>
                                    <p:set>
                                      <p:cBhvr>
                                        <p:cTn dur="1" fill="hold" id="11">
                                          <p:stCondLst>
                                            <p:cond delay="0"/>
                                          </p:stCondLst>
                                        </p:cTn>
                                        <p:tgtEl>
                                          <p:spTgt spid="6"/>
                                        </p:tgtEl>
                                        <p:attrNameLst>
                                          <p:attrName>style.visibility</p:attrName>
                                        </p:attrNameLst>
                                      </p:cBhvr>
                                      <p:to>
                                        <p:strVal val="visible"/>
                                      </p:to>
                                    </p:set>
                                    <p:animEffect filter="barn(inVertical)" transition="in">
                                      <p:cBhvr>
                                        <p:cTn dur="500" id="12"/>
                                        <p:tgtEl>
                                          <p:spTgt spid="6"/>
                                        </p:tgtEl>
                                      </p:cBhvr>
                                    </p:animEffect>
                                  </p:childTnLst>
                                </p:cTn>
                              </p:par>
                            </p:childTnLst>
                          </p:cTn>
                        </p:par>
                      </p:childTnLst>
                    </p:cTn>
                  </p:par>
                  <p:par>
                    <p:cTn fill="hold" id="13" nodeType="clickPar">
                      <p:stCondLst>
                        <p:cond delay="indefinite"/>
                      </p:stCondLst>
                      <p:childTnLst>
                        <p:par>
                          <p:cTn fill="hold" id="14" nodeType="afterGroup">
                            <p:stCondLst>
                              <p:cond delay="0"/>
                            </p:stCondLst>
                            <p:childTnLst>
                              <p:par>
                                <p:cTn fill="hold" id="15" nodeType="clickEffect" presetClass="entr" presetID="2" presetSubtype="4">
                                  <p:stCondLst>
                                    <p:cond delay="0"/>
                                  </p:stCondLst>
                                  <p:childTnLst>
                                    <p:set>
                                      <p:cBhvr>
                                        <p:cTn dur="1" fill="hold" id="16">
                                          <p:stCondLst>
                                            <p:cond delay="0"/>
                                          </p:stCondLst>
                                        </p:cTn>
                                        <p:tgtEl>
                                          <p:spTgt spid="9"/>
                                        </p:tgtEl>
                                        <p:attrNameLst>
                                          <p:attrName>style.visibility</p:attrName>
                                        </p:attrNameLst>
                                      </p:cBhvr>
                                      <p:to>
                                        <p:strVal val="visible"/>
                                      </p:to>
                                    </p:set>
                                    <p:anim calcmode="lin" valueType="num">
                                      <p:cBhvr additive="base">
                                        <p:cTn dur="500" fill="hold" id="17"/>
                                        <p:tgtEl>
                                          <p:spTgt spid="9"/>
                                        </p:tgtEl>
                                        <p:attrNameLst>
                                          <p:attrName>ppt_x</p:attrName>
                                        </p:attrNameLst>
                                      </p:cBhvr>
                                      <p:tavLst>
                                        <p:tav tm="0">
                                          <p:val>
                                            <p:strVal val="#ppt_x"/>
                                          </p:val>
                                        </p:tav>
                                        <p:tav tm="100000">
                                          <p:val>
                                            <p:strVal val="#ppt_x"/>
                                          </p:val>
                                        </p:tav>
                                      </p:tavLst>
                                    </p:anim>
                                    <p:anim calcmode="lin" valueType="num">
                                      <p:cBhvr additive="base">
                                        <p:cTn dur="500" fill="hold" id="18"/>
                                        <p:tgtEl>
                                          <p:spTgt spid="9"/>
                                        </p:tgtEl>
                                        <p:attrNameLst>
                                          <p:attrName>ppt_y</p:attrName>
                                        </p:attrNameLst>
                                      </p:cBhvr>
                                      <p:tavLst>
                                        <p:tav tm="0">
                                          <p:val>
                                            <p:strVal val="1+#ppt_h/2"/>
                                          </p:val>
                                        </p:tav>
                                        <p:tav tm="100000">
                                          <p:val>
                                            <p:strVal val="#ppt_y"/>
                                          </p:val>
                                        </p:tav>
                                      </p:tavLst>
                                    </p:anim>
                                  </p:childTnLst>
                                </p:cTn>
                              </p:par>
                              <p:par>
                                <p:cTn fill="hold" grpId="0" id="19" nodeType="withEffect" presetClass="entr" presetID="22" presetSubtype="8">
                                  <p:stCondLst>
                                    <p:cond delay="0"/>
                                  </p:stCondLst>
                                  <p:childTnLst>
                                    <p:set>
                                      <p:cBhvr>
                                        <p:cTn dur="1" fill="hold" id="20">
                                          <p:stCondLst>
                                            <p:cond delay="0"/>
                                          </p:stCondLst>
                                        </p:cTn>
                                        <p:tgtEl>
                                          <p:spTgt spid="7"/>
                                        </p:tgtEl>
                                        <p:attrNameLst>
                                          <p:attrName>style.visibility</p:attrName>
                                        </p:attrNameLst>
                                      </p:cBhvr>
                                      <p:to>
                                        <p:strVal val="visible"/>
                                      </p:to>
                                    </p:set>
                                    <p:animEffect filter="wipe(left)" transition="in">
                                      <p:cBhvr>
                                        <p:cTn dur="500" id="21"/>
                                        <p:tgtEl>
                                          <p:spTgt spid="7"/>
                                        </p:tgtEl>
                                      </p:cBhvr>
                                    </p:animEffect>
                                  </p:childTnLst>
                                </p:cTn>
                              </p:par>
                            </p:childTnLst>
                          </p:cTn>
                        </p:par>
                      </p:childTnLst>
                    </p:cTn>
                  </p:par>
                  <p:par>
                    <p:cTn fill="hold" id="22" nodeType="clickPar">
                      <p:stCondLst>
                        <p:cond delay="indefinite"/>
                      </p:stCondLst>
                      <p:childTnLst>
                        <p:par>
                          <p:cTn fill="hold" id="23" nodeType="afterGroup">
                            <p:stCondLst>
                              <p:cond delay="0"/>
                            </p:stCondLst>
                            <p:childTnLst>
                              <p:par>
                                <p:cTn fill="hold" grpId="0" id="24" nodeType="clickEffect" presetClass="entr" presetID="16" presetSubtype="21">
                                  <p:stCondLst>
                                    <p:cond delay="0"/>
                                  </p:stCondLst>
                                  <p:childTnLst>
                                    <p:set>
                                      <p:cBhvr>
                                        <p:cTn dur="1" fill="hold" id="25">
                                          <p:stCondLst>
                                            <p:cond delay="0"/>
                                          </p:stCondLst>
                                        </p:cTn>
                                        <p:tgtEl>
                                          <p:spTgt spid="12"/>
                                        </p:tgtEl>
                                        <p:attrNameLst>
                                          <p:attrName>style.visibility</p:attrName>
                                        </p:attrNameLst>
                                      </p:cBhvr>
                                      <p:to>
                                        <p:strVal val="visible"/>
                                      </p:to>
                                    </p:set>
                                    <p:animEffect filter="barn(inVertical)" transition="in">
                                      <p:cBhvr>
                                        <p:cTn dur="500" id="26"/>
                                        <p:tgtEl>
                                          <p:spTgt spid="12"/>
                                        </p:tgtEl>
                                      </p:cBhvr>
                                    </p:animEffect>
                                  </p:childTnLst>
                                </p:cTn>
                              </p:par>
                            </p:childTnLst>
                          </p:cTn>
                        </p:par>
                      </p:childTnLst>
                    </p:cTn>
                  </p:par>
                  <p:par>
                    <p:cTn fill="hold" id="27" nodeType="clickPar">
                      <p:stCondLst>
                        <p:cond delay="indefinite"/>
                      </p:stCondLst>
                      <p:childTnLst>
                        <p:par>
                          <p:cTn fill="hold" id="28" nodeType="afterGroup">
                            <p:stCondLst>
                              <p:cond delay="0"/>
                            </p:stCondLst>
                            <p:childTnLst>
                              <p:par>
                                <p:cTn fill="hold" grpId="0" id="29" nodeType="clickEffect" presetClass="entr" presetID="22" presetSubtype="4">
                                  <p:stCondLst>
                                    <p:cond delay="0"/>
                                  </p:stCondLst>
                                  <p:childTnLst>
                                    <p:set>
                                      <p:cBhvr>
                                        <p:cTn dur="1" fill="hold" id="30">
                                          <p:stCondLst>
                                            <p:cond delay="0"/>
                                          </p:stCondLst>
                                        </p:cTn>
                                        <p:tgtEl>
                                          <p:spTgt spid="11"/>
                                        </p:tgtEl>
                                        <p:attrNameLst>
                                          <p:attrName>style.visibility</p:attrName>
                                        </p:attrNameLst>
                                      </p:cBhvr>
                                      <p:to>
                                        <p:strVal val="visible"/>
                                      </p:to>
                                    </p:set>
                                    <p:animEffect filter="wipe(down)" transition="in">
                                      <p:cBhvr>
                                        <p:cTn dur="500" id="31"/>
                                        <p:tgtEl>
                                          <p:spTgt spid="11"/>
                                        </p:tgtEl>
                                      </p:cBhvr>
                                    </p:animEffect>
                                  </p:childTnLst>
                                </p:cTn>
                              </p:par>
                            </p:childTnLst>
                          </p:cTn>
                        </p:par>
                      </p:childTnLst>
                    </p:cTn>
                  </p:par>
                  <p:par>
                    <p:cTn fill="hold" id="32" nodeType="clickPar">
                      <p:stCondLst>
                        <p:cond delay="indefinite"/>
                      </p:stCondLst>
                      <p:childTnLst>
                        <p:par>
                          <p:cTn fill="hold" id="33" nodeType="afterGroup">
                            <p:stCondLst>
                              <p:cond delay="0"/>
                            </p:stCondLst>
                            <p:childTnLst>
                              <p:par>
                                <p:cTn fill="hold" grpId="0" id="34" nodeType="clickEffect" presetClass="entr" presetID="42" presetSubtype="0">
                                  <p:stCondLst>
                                    <p:cond delay="0"/>
                                  </p:stCondLst>
                                  <p:childTnLst>
                                    <p:set>
                                      <p:cBhvr>
                                        <p:cTn dur="1" fill="hold" id="35">
                                          <p:stCondLst>
                                            <p:cond delay="0"/>
                                          </p:stCondLst>
                                        </p:cTn>
                                        <p:tgtEl>
                                          <p:spTgt spid="8"/>
                                        </p:tgtEl>
                                        <p:attrNameLst>
                                          <p:attrName>style.visibility</p:attrName>
                                        </p:attrNameLst>
                                      </p:cBhvr>
                                      <p:to>
                                        <p:strVal val="visible"/>
                                      </p:to>
                                    </p:set>
                                    <p:animEffect filter="fade" transition="in">
                                      <p:cBhvr>
                                        <p:cTn dur="1000" id="36"/>
                                        <p:tgtEl>
                                          <p:spTgt spid="8"/>
                                        </p:tgtEl>
                                      </p:cBhvr>
                                    </p:animEffect>
                                    <p:anim calcmode="lin" valueType="num">
                                      <p:cBhvr>
                                        <p:cTn dur="1000" fill="hold" id="37"/>
                                        <p:tgtEl>
                                          <p:spTgt spid="8"/>
                                        </p:tgtEl>
                                        <p:attrNameLst>
                                          <p:attrName>ppt_x</p:attrName>
                                        </p:attrNameLst>
                                      </p:cBhvr>
                                      <p:tavLst>
                                        <p:tav tm="0">
                                          <p:val>
                                            <p:strVal val="#ppt_x"/>
                                          </p:val>
                                        </p:tav>
                                        <p:tav tm="100000">
                                          <p:val>
                                            <p:strVal val="#ppt_x"/>
                                          </p:val>
                                        </p:tav>
                                      </p:tavLst>
                                    </p:anim>
                                    <p:anim calcmode="lin" valueType="num">
                                      <p:cBhvr>
                                        <p:cTn dur="1000" fill="hold" id="38"/>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8"/>
      <p:bldP grpId="0" spid="11"/>
      <p:bldP grpId="0" spid="12"/>
      <p:bldGraphic grpId="0" spid="7">
        <p:bldAsOne/>
      </p:bldGraphic>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EEF2FE"/>
        </a:solidFill>
        <a:effectLst/>
      </p:bgPr>
    </p:bg>
    <p:spTree>
      <p:nvGrpSpPr>
        <p:cNvPr id="1" name=""/>
        <p:cNvGrpSpPr/>
        <p:nvPr/>
      </p:nvGrpSpPr>
      <p:grpSpPr>
        <a:xfrm>
          <a:off x="0" y="0"/>
          <a:ext cx="0" cy="0"/>
        </a:xfrm>
      </p:grpSpPr>
      <p:sp>
        <p:nvSpPr>
          <p:cNvPr id="4" name="矩形 3">
            <a:extLst>
              <a:ext uri="{FF2B5EF4-FFF2-40B4-BE49-F238E27FC236}">
                <a16:creationId xmlns:a16="http://schemas.microsoft.com/office/drawing/2014/main" id="{A81739BC-1EFF-4AA8-9B57-C11E112E71E5}"/>
              </a:ext>
            </a:extLst>
          </p:cNvPr>
          <p:cNvSpPr/>
          <p:nvPr/>
        </p:nvSpPr>
        <p:spPr>
          <a:xfrm>
            <a:off x="2371775" y="2379605"/>
            <a:ext cx="6678140" cy="2503248"/>
          </a:xfrm>
          <a:prstGeom prst="rect">
            <a:avLst/>
          </a:prstGeom>
          <a:noFill/>
          <a:ln w="28575">
            <a:solidFill>
              <a:srgbClr val="01ACBE"/>
            </a:solidFill>
          </a:ln>
        </p:spPr>
        <p:style>
          <a:lnRef idx="2">
            <a:schemeClr val="accent1">
              <a:shade val="50000"/>
            </a:schemeClr>
          </a:lnRef>
          <a:fillRef idx="1">
            <a:schemeClr val="accent1"/>
          </a:fillRef>
          <a:effectRef idx="0">
            <a:schemeClr val="accent1"/>
          </a:effectRef>
          <a:fontRef idx="minor">
            <a:schemeClr val="lt1"/>
          </a:fontRef>
        </p:style>
        <p:txBody>
          <a:bodyPr anchor="ctr" bIns="32511" lIns="65023" rIns="65023" rtlCol="0" tIns="32511"/>
          <a:lstStyle/>
          <a:p>
            <a:pPr algn="ctr"/>
            <a:endParaRPr altLang="en-US" lang="zh-CN"/>
          </a:p>
        </p:txBody>
      </p:sp>
      <p:sp>
        <p:nvSpPr>
          <p:cNvPr id="5" name="椭圆 4">
            <a:extLst>
              <a:ext uri="{FF2B5EF4-FFF2-40B4-BE49-F238E27FC236}">
                <a16:creationId xmlns:a16="http://schemas.microsoft.com/office/drawing/2014/main" id="{539C9005-E94C-49ED-B52D-DE7D760D69DC}"/>
              </a:ext>
            </a:extLst>
          </p:cNvPr>
          <p:cNvSpPr/>
          <p:nvPr/>
        </p:nvSpPr>
        <p:spPr>
          <a:xfrm>
            <a:off x="5204809" y="1873163"/>
            <a:ext cx="1012073" cy="1012127"/>
          </a:xfrm>
          <a:prstGeom prst="ellipse">
            <a:avLst/>
          </a:prstGeom>
          <a:solidFill>
            <a:srgbClr val="01ACB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rtlCol="0" tIns="0"/>
          <a:lstStyle/>
          <a:p>
            <a:pPr algn="ctr"/>
            <a:r>
              <a:rPr altLang="zh-CN" lang="en-US" sz="4800">
                <a:solidFill>
                  <a:schemeClr val="bg1"/>
                </a:solidFill>
                <a:latin charset="0" panose="020b0604020202020204" pitchFamily="34" typeface="Arial"/>
                <a:ea charset="-122" panose="020b0503020204020204" pitchFamily="34" typeface="微软雅黑"/>
                <a:sym charset="0" panose="020b0604020202020204" pitchFamily="34" typeface="Arial"/>
              </a:rPr>
              <a:t>01</a:t>
            </a:r>
          </a:p>
        </p:txBody>
      </p:sp>
      <p:sp>
        <p:nvSpPr>
          <p:cNvPr id="6" name="标题 19">
            <a:extLst>
              <a:ext uri="{FF2B5EF4-FFF2-40B4-BE49-F238E27FC236}">
                <a16:creationId xmlns:a16="http://schemas.microsoft.com/office/drawing/2014/main" id="{EDEA0834-7E1D-4579-96A5-AABE2632DCB5}"/>
              </a:ext>
            </a:extLst>
          </p:cNvPr>
          <p:cNvSpPr txBox="1"/>
          <p:nvPr/>
        </p:nvSpPr>
        <p:spPr>
          <a:xfrm>
            <a:off x="2371775" y="3533504"/>
            <a:ext cx="6678140" cy="707341"/>
          </a:xfrm>
          <a:prstGeom prst="rect">
            <a:avLst/>
          </a:prstGeom>
        </p:spPr>
        <p:txBody>
          <a:bodyPr/>
          <a:lstStyle>
            <a:lvl1pPr algn="ctr" defTabSz="685800" eaLnBrk="1" fontAlgn="auto" hangingPunct="1" indent="0" latinLnBrk="0" marL="0" marR="0" rtl="0">
              <a:lnSpc>
                <a:spcPct val="90000"/>
              </a:lnSpc>
              <a:spcBef>
                <a:spcPct val="0"/>
              </a:spcBef>
              <a:spcAft>
                <a:spcPct val="0"/>
              </a:spcAft>
              <a:buClrTx/>
              <a:buSzTx/>
              <a:buFontTx/>
              <a:buNone/>
              <a:defRPr altLang="en-US" b="1" kern="1200" lang="zh-CN" smtClean="0" sz="4000">
                <a:solidFill>
                  <a:srgbClr val="01ACBE"/>
                </a:solidFill>
                <a:latin charset="0" panose="020b0604020202020204" pitchFamily="34" typeface="Arial"/>
                <a:ea charset="-122" panose="020b0503020204020204" pitchFamily="34" typeface="微软雅黑"/>
                <a:cs typeface="+mn-cs"/>
              </a:defRPr>
            </a:lvl1pPr>
          </a:lstStyle>
          <a:p>
            <a:r>
              <a:rPr altLang="en-US" lang="zh-CN"/>
              <a:t>为何需要压力管理</a:t>
            </a:r>
          </a:p>
        </p:txBody>
      </p:sp>
    </p:spTree>
    <p:extLst>
      <p:ext uri="{BB962C8B-B14F-4D97-AF65-F5344CB8AC3E}">
        <p14:creationId val="3921389576"/>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21" presetSubtype="1">
                                  <p:stCondLst>
                                    <p:cond delay="0"/>
                                  </p:stCondLst>
                                  <p:childTnLst>
                                    <p:set>
                                      <p:cBhvr>
                                        <p:cTn dur="1" fill="hold" id="6">
                                          <p:stCondLst>
                                            <p:cond delay="0"/>
                                          </p:stCondLst>
                                        </p:cTn>
                                        <p:tgtEl>
                                          <p:spTgt spid="4"/>
                                        </p:tgtEl>
                                        <p:attrNameLst>
                                          <p:attrName>style.visibility</p:attrName>
                                        </p:attrNameLst>
                                      </p:cBhvr>
                                      <p:to>
                                        <p:strVal val="visible"/>
                                      </p:to>
                                    </p:set>
                                    <p:animEffect filter="wheel(1)" transition="in">
                                      <p:cBhvr>
                                        <p:cTn dur="2000" id="7"/>
                                        <p:tgtEl>
                                          <p:spTgt spid="4"/>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accel="40000" fill="hold" grpId="0" id="10" nodeType="clickEffect" presetClass="entr" presetID="2" presetSubtype="4">
                                  <p:stCondLst>
                                    <p:cond delay="0"/>
                                  </p:stCondLst>
                                  <p:childTnLst>
                                    <p:set>
                                      <p:cBhvr>
                                        <p:cTn dur="1" fill="hold" id="11">
                                          <p:stCondLst>
                                            <p:cond delay="0"/>
                                          </p:stCondLst>
                                        </p:cTn>
                                        <p:tgtEl>
                                          <p:spTgt spid="5"/>
                                        </p:tgtEl>
                                        <p:attrNameLst>
                                          <p:attrName>style.visibility</p:attrName>
                                        </p:attrNameLst>
                                      </p:cBhvr>
                                      <p:to>
                                        <p:strVal val="visible"/>
                                      </p:to>
                                    </p:set>
                                    <p:anim calcmode="lin" valueType="num">
                                      <p:cBhvr additive="base">
                                        <p:cTn dur="1500" fill="hold" id="12"/>
                                        <p:tgtEl>
                                          <p:spTgt spid="5"/>
                                        </p:tgtEl>
                                        <p:attrNameLst>
                                          <p:attrName>ppt_x</p:attrName>
                                        </p:attrNameLst>
                                      </p:cBhvr>
                                      <p:tavLst>
                                        <p:tav tm="0">
                                          <p:val>
                                            <p:strVal val="#ppt_x"/>
                                          </p:val>
                                        </p:tav>
                                        <p:tav tm="100000">
                                          <p:val>
                                            <p:strVal val="#ppt_x"/>
                                          </p:val>
                                        </p:tav>
                                      </p:tavLst>
                                    </p:anim>
                                    <p:anim calcmode="lin" valueType="num">
                                      <p:cBhvr additive="base">
                                        <p:cTn dur="1500" fill="hold" id="13"/>
                                        <p:tgtEl>
                                          <p:spTgt spid="5"/>
                                        </p:tgtEl>
                                        <p:attrNameLst>
                                          <p:attrName>ppt_y</p:attrName>
                                        </p:attrNameLst>
                                      </p:cBhvr>
                                      <p:tavLst>
                                        <p:tav tm="0">
                                          <p:val>
                                            <p:strVal val="1+#ppt_h/2"/>
                                          </p:val>
                                        </p:tav>
                                        <p:tav tm="100000">
                                          <p:val>
                                            <p:strVal val="#ppt_y"/>
                                          </p:val>
                                        </p:tav>
                                      </p:tavLst>
                                    </p:anim>
                                  </p:childTnLst>
                                </p:cTn>
                              </p:par>
                            </p:childTnLst>
                          </p:cTn>
                        </p:par>
                      </p:childTnLst>
                    </p:cTn>
                  </p:par>
                  <p:par>
                    <p:cTn fill="hold" id="14" nodeType="clickPar">
                      <p:stCondLst>
                        <p:cond delay="indefinite"/>
                      </p:stCondLst>
                      <p:childTnLst>
                        <p:par>
                          <p:cTn fill="hold" id="15" nodeType="afterGroup">
                            <p:stCondLst>
                              <p:cond delay="0"/>
                            </p:stCondLst>
                            <p:childTnLst>
                              <p:par>
                                <p:cTn fill="hold" grpId="0" id="16" nodeType="clickEffect" presetClass="entr" presetID="56" presetSubtype="0">
                                  <p:stCondLst>
                                    <p:cond delay="0"/>
                                  </p:stCondLst>
                                  <p:iterate type="lt">
                                    <p:tmPct val="10000"/>
                                  </p:iterate>
                                  <p:childTnLst>
                                    <p:set>
                                      <p:cBhvr>
                                        <p:cTn dur="1" fill="hold" id="17">
                                          <p:stCondLst>
                                            <p:cond delay="0"/>
                                          </p:stCondLst>
                                        </p:cTn>
                                        <p:tgtEl>
                                          <p:spTgt spid="6"/>
                                        </p:tgtEl>
                                        <p:attrNameLst>
                                          <p:attrName>style.visibility</p:attrName>
                                        </p:attrNameLst>
                                      </p:cBhvr>
                                      <p:to>
                                        <p:strVal val="visible"/>
                                      </p:to>
                                    </p:set>
                                    <p:anim by="(-#ppt_w*2)" calcmode="lin" valueType="num">
                                      <p:cBhvr rctx="PPT">
                                        <p:cTn autoRev="1" dur="500" fill="hold" id="18">
                                          <p:stCondLst>
                                            <p:cond delay="0"/>
                                          </p:stCondLst>
                                        </p:cTn>
                                        <p:tgtEl>
                                          <p:spTgt spid="6"/>
                                        </p:tgtEl>
                                        <p:attrNameLst>
                                          <p:attrName>ppt_w</p:attrName>
                                        </p:attrNameLst>
                                      </p:cBhvr>
                                    </p:anim>
                                    <p:anim by="(#ppt_w*0.50)" calcmode="lin" valueType="num">
                                      <p:cBhvr>
                                        <p:cTn autoRev="1" decel="50000" dur="500" fill="hold" id="19">
                                          <p:stCondLst>
                                            <p:cond delay="0"/>
                                          </p:stCondLst>
                                        </p:cTn>
                                        <p:tgtEl>
                                          <p:spTgt spid="6"/>
                                        </p:tgtEl>
                                        <p:attrNameLst>
                                          <p:attrName>ppt_x</p:attrName>
                                        </p:attrNameLst>
                                      </p:cBhvr>
                                    </p:anim>
                                    <p:anim calcmode="lin" from="(-#ppt_h/2)" to="(#ppt_y)" valueType="num">
                                      <p:cBhvr>
                                        <p:cTn dur="1000" fill="hold" id="20">
                                          <p:stCondLst>
                                            <p:cond delay="0"/>
                                          </p:stCondLst>
                                        </p:cTn>
                                        <p:tgtEl>
                                          <p:spTgt spid="6"/>
                                        </p:tgtEl>
                                        <p:attrNameLst>
                                          <p:attrName>ppt_y</p:attrName>
                                        </p:attrNameLst>
                                      </p:cBhvr>
                                    </p:anim>
                                    <p:animRot by="21600000">
                                      <p:cBhvr>
                                        <p:cTn dur="1000" fill="hold" id="21">
                                          <p:stCondLst>
                                            <p:cond delay="0"/>
                                          </p:stCondLst>
                                        </p:cTn>
                                        <p:tgtEl>
                                          <p:spTgt spid="6"/>
                                        </p:tgtEl>
                                        <p:attrNameLst>
                                          <p:attrName>r</p:attrName>
                                        </p:attrNameLst>
                                      </p:cBhvr>
                                    </p:animRo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P grpId="0" spid="6"/>
    </p:bldLst>
  </p:timing>
</p:sld>
</file>

<file path=ppt/slides/slide3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矩形 9"/>
          <p:cNvSpPr>
            <a:spLocks noChangeArrowheads="1"/>
          </p:cNvSpPr>
          <p:nvPr/>
        </p:nvSpPr>
        <p:spPr bwMode="auto">
          <a:xfrm>
            <a:off x="6759802" y="2950184"/>
            <a:ext cx="100012" cy="377825"/>
          </a:xfrm>
          <a:prstGeom prst="rect">
            <a:avLst/>
          </a:prstGeom>
          <a:solidFill>
            <a:srgbClr val="01ACBE"/>
          </a:solidFill>
          <a:ln w="9525">
            <a:noFill/>
            <a:miter lim="800000"/>
          </a:ln>
        </p:spPr>
        <p:txBody>
          <a:bodyPr anchor="ctr"/>
          <a:lstStyle/>
          <a:p>
            <a:pPr algn="ctr"/>
            <a:endParaRPr altLang="zh-CN" lang="zh-CN">
              <a:latin charset="-122" typeface="宋体"/>
              <a:sym charset="-122" typeface="宋体"/>
            </a:endParaRPr>
          </a:p>
        </p:txBody>
      </p:sp>
      <p:sp>
        <p:nvSpPr>
          <p:cNvPr id="4" name="TextBox 10"/>
          <p:cNvSpPr>
            <a:spLocks noChangeArrowheads="1"/>
          </p:cNvSpPr>
          <p:nvPr/>
        </p:nvSpPr>
        <p:spPr bwMode="auto">
          <a:xfrm>
            <a:off x="6939188" y="2939072"/>
            <a:ext cx="2628900" cy="396240"/>
          </a:xfrm>
          <a:prstGeom prst="rect">
            <a:avLst/>
          </a:prstGeom>
          <a:noFill/>
          <a:ln w="9525">
            <a:noFill/>
            <a:miter lim="800000"/>
          </a:ln>
        </p:spPr>
        <p:txBody>
          <a:bodyPr wrap="square">
            <a:spAutoFit/>
          </a:bodyPr>
          <a:lstStyle/>
          <a:p>
            <a:r>
              <a:rPr altLang="en-US" b="1" lang="zh-CN" sz="2000">
                <a:latin charset="-122" panose="020b0503020204020204" pitchFamily="34" typeface="微软雅黑"/>
                <a:ea charset="-122" panose="020b0503020204020204" pitchFamily="34" typeface="微软雅黑"/>
              </a:rPr>
              <a:t>对于无法逾越的障碍</a:t>
            </a:r>
          </a:p>
        </p:txBody>
      </p:sp>
      <p:sp>
        <p:nvSpPr>
          <p:cNvPr id="5" name="矩形 9"/>
          <p:cNvSpPr>
            <a:spLocks noChangeArrowheads="1"/>
          </p:cNvSpPr>
          <p:nvPr/>
        </p:nvSpPr>
        <p:spPr bwMode="auto">
          <a:xfrm>
            <a:off x="9468077" y="2950184"/>
            <a:ext cx="100012" cy="377825"/>
          </a:xfrm>
          <a:prstGeom prst="rect">
            <a:avLst/>
          </a:prstGeom>
          <a:solidFill>
            <a:srgbClr val="01ACBE"/>
          </a:solidFill>
          <a:ln w="9525">
            <a:noFill/>
            <a:miter lim="800000"/>
          </a:ln>
        </p:spPr>
        <p:txBody>
          <a:bodyPr anchor="ctr"/>
          <a:lstStyle/>
          <a:p>
            <a:pPr algn="ctr"/>
            <a:endParaRPr altLang="zh-CN" lang="zh-CN">
              <a:latin charset="-122" typeface="宋体"/>
              <a:sym charset="-122" typeface="宋体"/>
            </a:endParaRPr>
          </a:p>
        </p:txBody>
      </p:sp>
      <p:sp>
        <p:nvSpPr>
          <p:cNvPr id="6" name="矩形 4"/>
          <p:cNvSpPr>
            <a:spLocks noChangeArrowheads="1"/>
          </p:cNvSpPr>
          <p:nvPr/>
        </p:nvSpPr>
        <p:spPr bwMode="auto">
          <a:xfrm>
            <a:off x="6658200" y="3558423"/>
            <a:ext cx="3936773" cy="566928"/>
          </a:xfrm>
          <a:prstGeom prst="rect">
            <a:avLst/>
          </a:prstGeom>
          <a:noFill/>
          <a:ln w="9525">
            <a:noFill/>
            <a:miter lim="800000"/>
          </a:ln>
        </p:spPr>
        <p:txBody>
          <a:bodyPr wrap="square">
            <a:spAutoFit/>
          </a:bodyPr>
          <a:lstStyle/>
          <a:p>
            <a:pPr defTabSz="1217613">
              <a:lnSpc>
                <a:spcPct val="130000"/>
              </a:lnSpc>
              <a:spcBef>
                <a:spcPts val="200"/>
              </a:spcBef>
              <a:spcAft>
                <a:spcPts val="63"/>
              </a:spcAft>
            </a:pPr>
            <a:r>
              <a:rPr altLang="en-US" lang="zh-CN" sz="1200">
                <a:latin charset="-122" panose="020b0502040204020203" pitchFamily="34" typeface="微软雅黑 Light"/>
                <a:ea charset="-122" panose="020b0502040204020203" pitchFamily="34" typeface="微软雅黑 Light"/>
              </a:rPr>
              <a:t>对于实在无法达成的目标或要求，不要再勉强，让自己活的洒脱一些，则压力自然随风而逝。</a:t>
            </a:r>
          </a:p>
        </p:txBody>
      </p:sp>
      <p:sp>
        <p:nvSpPr>
          <p:cNvPr id="11" name="矩形 9"/>
          <p:cNvSpPr>
            <a:spLocks noChangeArrowheads="1"/>
          </p:cNvSpPr>
          <p:nvPr/>
        </p:nvSpPr>
        <p:spPr bwMode="auto">
          <a:xfrm>
            <a:off x="6759802" y="4350228"/>
            <a:ext cx="100012" cy="379413"/>
          </a:xfrm>
          <a:prstGeom prst="rect">
            <a:avLst/>
          </a:prstGeom>
          <a:solidFill>
            <a:srgbClr val="01ACBE"/>
          </a:solidFill>
          <a:ln w="9525">
            <a:noFill/>
            <a:miter lim="800000"/>
          </a:ln>
        </p:spPr>
        <p:txBody>
          <a:bodyPr anchor="ctr"/>
          <a:lstStyle/>
          <a:p>
            <a:pPr algn="ctr"/>
            <a:endParaRPr altLang="zh-CN" lang="zh-CN">
              <a:latin charset="-122" typeface="宋体"/>
              <a:sym charset="-122" typeface="宋体"/>
            </a:endParaRPr>
          </a:p>
        </p:txBody>
      </p:sp>
      <p:sp>
        <p:nvSpPr>
          <p:cNvPr id="12" name="TextBox 10"/>
          <p:cNvSpPr>
            <a:spLocks noChangeArrowheads="1"/>
          </p:cNvSpPr>
          <p:nvPr/>
        </p:nvSpPr>
        <p:spPr bwMode="auto">
          <a:xfrm>
            <a:off x="6939188" y="4339117"/>
            <a:ext cx="3779838" cy="396240"/>
          </a:xfrm>
          <a:prstGeom prst="rect">
            <a:avLst/>
          </a:prstGeom>
          <a:noFill/>
          <a:ln w="9525">
            <a:noFill/>
            <a:miter lim="800000"/>
          </a:ln>
        </p:spPr>
        <p:txBody>
          <a:bodyPr>
            <a:spAutoFit/>
          </a:bodyPr>
          <a:lstStyle/>
          <a:p>
            <a:r>
              <a:rPr altLang="en-US" b="1" lang="zh-CN" sz="2000">
                <a:latin charset="-122" panose="020b0503020204020204" pitchFamily="34" typeface="微软雅黑"/>
                <a:ea charset="-122" panose="020b0503020204020204" pitchFamily="34" typeface="微软雅黑"/>
              </a:rPr>
              <a:t>对于无法控制的事情</a:t>
            </a:r>
          </a:p>
        </p:txBody>
      </p:sp>
      <p:sp>
        <p:nvSpPr>
          <p:cNvPr id="13" name="矩形 9"/>
          <p:cNvSpPr>
            <a:spLocks noChangeArrowheads="1"/>
          </p:cNvSpPr>
          <p:nvPr/>
        </p:nvSpPr>
        <p:spPr bwMode="auto">
          <a:xfrm>
            <a:off x="9468077" y="4350228"/>
            <a:ext cx="100012" cy="379413"/>
          </a:xfrm>
          <a:prstGeom prst="rect">
            <a:avLst/>
          </a:prstGeom>
          <a:solidFill>
            <a:srgbClr val="01ACBE"/>
          </a:solidFill>
          <a:ln w="9525">
            <a:noFill/>
            <a:miter lim="800000"/>
          </a:ln>
        </p:spPr>
        <p:txBody>
          <a:bodyPr anchor="ctr"/>
          <a:lstStyle/>
          <a:p>
            <a:pPr algn="ctr"/>
            <a:endParaRPr altLang="zh-CN" lang="zh-CN">
              <a:latin charset="-122" typeface="宋体"/>
              <a:sym charset="-122" typeface="宋体"/>
            </a:endParaRPr>
          </a:p>
        </p:txBody>
      </p:sp>
      <p:sp>
        <p:nvSpPr>
          <p:cNvPr id="14" name="矩形 2"/>
          <p:cNvSpPr>
            <a:spLocks noChangeArrowheads="1"/>
          </p:cNvSpPr>
          <p:nvPr/>
        </p:nvSpPr>
        <p:spPr bwMode="auto">
          <a:xfrm>
            <a:off x="6617832" y="4916967"/>
            <a:ext cx="5298054" cy="605028"/>
          </a:xfrm>
          <a:prstGeom prst="rect">
            <a:avLst/>
          </a:prstGeom>
          <a:noFill/>
          <a:ln w="9525">
            <a:noFill/>
            <a:miter lim="800000"/>
          </a:ln>
        </p:spPr>
        <p:txBody>
          <a:bodyPr wrap="square">
            <a:spAutoFit/>
          </a:bodyPr>
          <a:lstStyle/>
          <a:p>
            <a:pPr defTabSz="1217613" indent="-285750" marL="285750">
              <a:lnSpc>
                <a:spcPct val="130000"/>
              </a:lnSpc>
              <a:spcBef>
                <a:spcPts val="200"/>
              </a:spcBef>
              <a:spcAft>
                <a:spcPts val="63"/>
              </a:spcAft>
              <a:buClr>
                <a:srgbClr val="01ACBE"/>
              </a:buClr>
              <a:buFont charset="2" panose="05000000000000000000" pitchFamily="2" typeface="Wingdings"/>
              <a:buChar char="n"/>
            </a:pPr>
            <a:r>
              <a:rPr altLang="zh-CN" lang="zh-CN" sz="1200">
                <a:latin charset="-122" panose="020b0502040204020203" pitchFamily="34" typeface="微软雅黑 Light"/>
                <a:ea charset="-122" panose="020b0502040204020203" pitchFamily="34" typeface="微软雅黑 Light"/>
              </a:rPr>
              <a:t>人的烦恼就是来自于：忘了自己的事，爱管别人的事，担心老天爷的事。</a:t>
            </a:r>
          </a:p>
          <a:p>
            <a:pPr defTabSz="1217613" indent="-285750" marL="285750">
              <a:lnSpc>
                <a:spcPct val="130000"/>
              </a:lnSpc>
              <a:spcBef>
                <a:spcPts val="200"/>
              </a:spcBef>
              <a:spcAft>
                <a:spcPts val="63"/>
              </a:spcAft>
              <a:buClr>
                <a:srgbClr val="01ACBE"/>
              </a:buClr>
              <a:buFont charset="2" panose="05000000000000000000" pitchFamily="2" typeface="Wingdings"/>
              <a:buChar char="n"/>
            </a:pPr>
            <a:r>
              <a:rPr altLang="zh-CN" lang="zh-CN" sz="1200">
                <a:latin charset="-122" panose="020b0502040204020203" pitchFamily="34" typeface="微软雅黑 Light"/>
                <a:ea charset="-122" panose="020b0502040204020203" pitchFamily="34" typeface="微软雅黑 Light"/>
              </a:rPr>
              <a:t>打理好自己的事，不去管别人的事，别操心老天爷的事。</a:t>
            </a:r>
          </a:p>
        </p:txBody>
      </p:sp>
      <p:sp>
        <p:nvSpPr>
          <p:cNvPr id="15" name="矩形 4"/>
          <p:cNvSpPr>
            <a:spLocks noChangeArrowheads="1"/>
          </p:cNvSpPr>
          <p:nvPr/>
        </p:nvSpPr>
        <p:spPr bwMode="auto">
          <a:xfrm>
            <a:off x="6734287" y="1926075"/>
            <a:ext cx="4464050" cy="725424"/>
          </a:xfrm>
          <a:prstGeom prst="rect">
            <a:avLst/>
          </a:prstGeom>
          <a:noFill/>
          <a:ln w="9525">
            <a:noFill/>
            <a:miter lim="800000"/>
          </a:ln>
        </p:spPr>
        <p:txBody>
          <a:bodyPr>
            <a:spAutoFit/>
          </a:bodyPr>
          <a:lstStyle/>
          <a:p>
            <a:pPr defTabSz="1217613">
              <a:lnSpc>
                <a:spcPct val="130000"/>
              </a:lnSpc>
              <a:spcBef>
                <a:spcPts val="200"/>
              </a:spcBef>
              <a:spcAft>
                <a:spcPts val="63"/>
              </a:spcAft>
            </a:pPr>
            <a:r>
              <a:rPr altLang="en-US" lang="zh-CN" sz="1600">
                <a:latin charset="-122" panose="020b0502040204020203" pitchFamily="34" typeface="微软雅黑 Light"/>
                <a:ea charset="-122" panose="020b0502040204020203" pitchFamily="34" typeface="微软雅黑 Light"/>
              </a:rPr>
              <a:t>只要是自己不能控制的事情，就由它去，不要过多的考虑，给自己增添无谓的压力。</a:t>
            </a:r>
          </a:p>
        </p:txBody>
      </p:sp>
      <p:pic>
        <p:nvPicPr>
          <p:cNvPr id="16" name="图片 7"/>
          <p:cNvPicPr>
            <a:picLocks noChangeAspect="1"/>
          </p:cNvPicPr>
          <p:nvPr/>
        </p:nvPicPr>
        <p:blipFill>
          <a:blip r:embed="rId3"/>
          <a:stretch>
            <a:fillRect/>
          </a:stretch>
        </p:blipFill>
        <p:spPr bwMode="auto">
          <a:xfrm>
            <a:off x="600531" y="1547937"/>
            <a:ext cx="5701910" cy="3804175"/>
          </a:xfrm>
          <a:prstGeom prst="rect">
            <a:avLst/>
          </a:prstGeom>
          <a:effectLst>
            <a:outerShdw algn="tl" blurRad="165100" dir="2700000" dist="38100" rotWithShape="0">
              <a:schemeClr val="tx1">
                <a:lumMod val="65000"/>
                <a:lumOff val="35000"/>
                <a:alpha val="40000"/>
              </a:schemeClr>
            </a:outerShdw>
          </a:effectLst>
        </p:spPr>
      </p:pic>
      <p:sp>
        <p:nvSpPr>
          <p:cNvPr id="17" name="TextBox 10"/>
          <p:cNvSpPr>
            <a:spLocks noChangeArrowheads="1"/>
          </p:cNvSpPr>
          <p:nvPr/>
        </p:nvSpPr>
        <p:spPr bwMode="auto">
          <a:xfrm>
            <a:off x="6734287" y="1326370"/>
            <a:ext cx="5181600" cy="640080"/>
          </a:xfrm>
          <a:prstGeom prst="rect">
            <a:avLst/>
          </a:prstGeom>
          <a:noFill/>
          <a:ln>
            <a:noFill/>
          </a:ln>
          <a:extLst/>
        </p:spPr>
        <p:txBody>
          <a:bodyPr wrap="square">
            <a:spAutoFit/>
          </a:bodyPr>
          <a:lstStyle/>
          <a:p>
            <a:pPr fontAlgn="auto">
              <a:spcBef>
                <a:spcPct val="0"/>
              </a:spcBef>
              <a:spcAft>
                <a:spcPct val="0"/>
              </a:spcAft>
              <a:defRPr/>
            </a:pPr>
            <a:r>
              <a:rPr altLang="en-US" b="1" lang="zh-CN" sz="3600">
                <a:latin charset="-122" panose="020b0503020204020204" pitchFamily="34" typeface="微软雅黑"/>
                <a:ea charset="-122" panose="020b0503020204020204" pitchFamily="34" typeface="微软雅黑"/>
              </a:rPr>
              <a:t>压力缓解→③问题应对</a:t>
            </a:r>
          </a:p>
        </p:txBody>
      </p:sp>
    </p:spTree>
    <p:extLst>
      <p:ext uri="{BB962C8B-B14F-4D97-AF65-F5344CB8AC3E}">
        <p14:creationId val="306602394"/>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16" presetSubtype="21">
                                  <p:stCondLst>
                                    <p:cond delay="0"/>
                                  </p:stCondLst>
                                  <p:childTnLst>
                                    <p:set>
                                      <p:cBhvr>
                                        <p:cTn dur="1" fill="hold" id="6">
                                          <p:stCondLst>
                                            <p:cond delay="0"/>
                                          </p:stCondLst>
                                        </p:cTn>
                                        <p:tgtEl>
                                          <p:spTgt spid="16"/>
                                        </p:tgtEl>
                                        <p:attrNameLst>
                                          <p:attrName>style.visibility</p:attrName>
                                        </p:attrNameLst>
                                      </p:cBhvr>
                                      <p:to>
                                        <p:strVal val="visible"/>
                                      </p:to>
                                    </p:set>
                                    <p:animEffect filter="barn(inVertical)" transition="in">
                                      <p:cBhvr>
                                        <p:cTn dur="500" id="7"/>
                                        <p:tgtEl>
                                          <p:spTgt spid="16"/>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decel="100000" fill="hold" grpId="0" id="10" nodeType="clickEffect" presetClass="entr" presetID="49" presetSubtype="0">
                                  <p:stCondLst>
                                    <p:cond delay="0"/>
                                  </p:stCondLst>
                                  <p:childTnLst>
                                    <p:set>
                                      <p:cBhvr>
                                        <p:cTn dur="1" fill="hold" id="11">
                                          <p:stCondLst>
                                            <p:cond delay="0"/>
                                          </p:stCondLst>
                                        </p:cTn>
                                        <p:tgtEl>
                                          <p:spTgt spid="17"/>
                                        </p:tgtEl>
                                        <p:attrNameLst>
                                          <p:attrName>style.visibility</p:attrName>
                                        </p:attrNameLst>
                                      </p:cBhvr>
                                      <p:to>
                                        <p:strVal val="visible"/>
                                      </p:to>
                                    </p:set>
                                    <p:anim calcmode="lin" valueType="num">
                                      <p:cBhvr>
                                        <p:cTn dur="500" fill="hold" id="12"/>
                                        <p:tgtEl>
                                          <p:spTgt spid="17"/>
                                        </p:tgtEl>
                                        <p:attrNameLst>
                                          <p:attrName>ppt_w</p:attrName>
                                        </p:attrNameLst>
                                      </p:cBhvr>
                                      <p:tavLst>
                                        <p:tav tm="0">
                                          <p:val>
                                            <p:fltVal val="0"/>
                                          </p:val>
                                        </p:tav>
                                        <p:tav tm="100000">
                                          <p:val>
                                            <p:strVal val="#ppt_w"/>
                                          </p:val>
                                        </p:tav>
                                      </p:tavLst>
                                    </p:anim>
                                    <p:anim calcmode="lin" valueType="num">
                                      <p:cBhvr>
                                        <p:cTn dur="500" fill="hold" id="13"/>
                                        <p:tgtEl>
                                          <p:spTgt spid="17"/>
                                        </p:tgtEl>
                                        <p:attrNameLst>
                                          <p:attrName>ppt_h</p:attrName>
                                        </p:attrNameLst>
                                      </p:cBhvr>
                                      <p:tavLst>
                                        <p:tav tm="0">
                                          <p:val>
                                            <p:fltVal val="0"/>
                                          </p:val>
                                        </p:tav>
                                        <p:tav tm="100000">
                                          <p:val>
                                            <p:strVal val="#ppt_h"/>
                                          </p:val>
                                        </p:tav>
                                      </p:tavLst>
                                    </p:anim>
                                    <p:anim calcmode="lin" valueType="num">
                                      <p:cBhvr>
                                        <p:cTn dur="500" fill="hold" id="14"/>
                                        <p:tgtEl>
                                          <p:spTgt spid="17"/>
                                        </p:tgtEl>
                                        <p:attrNameLst>
                                          <p:attrName>style.rotation</p:attrName>
                                        </p:attrNameLst>
                                      </p:cBhvr>
                                      <p:tavLst>
                                        <p:tav tm="0">
                                          <p:val>
                                            <p:fltVal val="360"/>
                                          </p:val>
                                        </p:tav>
                                        <p:tav tm="100000">
                                          <p:val>
                                            <p:fltVal val="0"/>
                                          </p:val>
                                        </p:tav>
                                      </p:tavLst>
                                    </p:anim>
                                    <p:animEffect filter="fade" transition="in">
                                      <p:cBhvr>
                                        <p:cTn dur="500" id="15"/>
                                        <p:tgtEl>
                                          <p:spTgt spid="17"/>
                                        </p:tgtEl>
                                      </p:cBhvr>
                                    </p:animEffect>
                                  </p:childTnLst>
                                </p:cTn>
                              </p:par>
                            </p:childTnLst>
                          </p:cTn>
                        </p:par>
                      </p:childTnLst>
                    </p:cTn>
                  </p:par>
                  <p:par>
                    <p:cTn fill="hold" id="16" nodeType="clickPar">
                      <p:stCondLst>
                        <p:cond delay="indefinite"/>
                      </p:stCondLst>
                      <p:childTnLst>
                        <p:par>
                          <p:cTn fill="hold" id="17" nodeType="afterGroup">
                            <p:stCondLst>
                              <p:cond delay="0"/>
                            </p:stCondLst>
                            <p:childTnLst>
                              <p:par>
                                <p:cTn fill="hold" grpId="0" id="18" nodeType="clickEffect" presetClass="entr" presetID="42" presetSubtype="0">
                                  <p:stCondLst>
                                    <p:cond delay="0"/>
                                  </p:stCondLst>
                                  <p:childTnLst>
                                    <p:set>
                                      <p:cBhvr>
                                        <p:cTn dur="1" fill="hold" id="19">
                                          <p:stCondLst>
                                            <p:cond delay="0"/>
                                          </p:stCondLst>
                                        </p:cTn>
                                        <p:tgtEl>
                                          <p:spTgt spid="15"/>
                                        </p:tgtEl>
                                        <p:attrNameLst>
                                          <p:attrName>style.visibility</p:attrName>
                                        </p:attrNameLst>
                                      </p:cBhvr>
                                      <p:to>
                                        <p:strVal val="visible"/>
                                      </p:to>
                                    </p:set>
                                    <p:animEffect filter="fade" transition="in">
                                      <p:cBhvr>
                                        <p:cTn dur="1000" id="20"/>
                                        <p:tgtEl>
                                          <p:spTgt spid="15"/>
                                        </p:tgtEl>
                                      </p:cBhvr>
                                    </p:animEffect>
                                    <p:anim calcmode="lin" valueType="num">
                                      <p:cBhvr>
                                        <p:cTn dur="1000" fill="hold" id="21"/>
                                        <p:tgtEl>
                                          <p:spTgt spid="15"/>
                                        </p:tgtEl>
                                        <p:attrNameLst>
                                          <p:attrName>ppt_x</p:attrName>
                                        </p:attrNameLst>
                                      </p:cBhvr>
                                      <p:tavLst>
                                        <p:tav tm="0">
                                          <p:val>
                                            <p:strVal val="#ppt_x"/>
                                          </p:val>
                                        </p:tav>
                                        <p:tav tm="100000">
                                          <p:val>
                                            <p:strVal val="#ppt_x"/>
                                          </p:val>
                                        </p:tav>
                                      </p:tavLst>
                                    </p:anim>
                                    <p:anim calcmode="lin" valueType="num">
                                      <p:cBhvr>
                                        <p:cTn dur="1000" fill="hold" id="22"/>
                                        <p:tgtEl>
                                          <p:spTgt spid="15"/>
                                        </p:tgtEl>
                                        <p:attrNameLst>
                                          <p:attrName>ppt_y</p:attrName>
                                        </p:attrNameLst>
                                      </p:cBhvr>
                                      <p:tavLst>
                                        <p:tav tm="0">
                                          <p:val>
                                            <p:strVal val="#ppt_y+.1"/>
                                          </p:val>
                                        </p:tav>
                                        <p:tav tm="100000">
                                          <p:val>
                                            <p:strVal val="#ppt_y"/>
                                          </p:val>
                                        </p:tav>
                                      </p:tavLst>
                                    </p:anim>
                                  </p:childTnLst>
                                </p:cTn>
                              </p:par>
                            </p:childTnLst>
                          </p:cTn>
                        </p:par>
                      </p:childTnLst>
                    </p:cTn>
                  </p:par>
                  <p:par>
                    <p:cTn fill="hold" id="23" nodeType="clickPar">
                      <p:stCondLst>
                        <p:cond delay="indefinite"/>
                      </p:stCondLst>
                      <p:childTnLst>
                        <p:par>
                          <p:cTn fill="hold" id="24" nodeType="afterGroup">
                            <p:stCondLst>
                              <p:cond delay="0"/>
                            </p:stCondLst>
                            <p:childTnLst>
                              <p:par>
                                <p:cTn fill="hold" grpId="0" id="25" nodeType="clickEffect" presetClass="entr" presetID="42" presetSubtype="0">
                                  <p:stCondLst>
                                    <p:cond delay="0"/>
                                  </p:stCondLst>
                                  <p:childTnLst>
                                    <p:set>
                                      <p:cBhvr>
                                        <p:cTn dur="1" fill="hold" id="26">
                                          <p:stCondLst>
                                            <p:cond delay="0"/>
                                          </p:stCondLst>
                                        </p:cTn>
                                        <p:tgtEl>
                                          <p:spTgt spid="3"/>
                                        </p:tgtEl>
                                        <p:attrNameLst>
                                          <p:attrName>style.visibility</p:attrName>
                                        </p:attrNameLst>
                                      </p:cBhvr>
                                      <p:to>
                                        <p:strVal val="visible"/>
                                      </p:to>
                                    </p:set>
                                    <p:animEffect filter="fade" transition="in">
                                      <p:cBhvr>
                                        <p:cTn dur="1000" id="27"/>
                                        <p:tgtEl>
                                          <p:spTgt spid="3"/>
                                        </p:tgtEl>
                                      </p:cBhvr>
                                    </p:animEffect>
                                    <p:anim calcmode="lin" valueType="num">
                                      <p:cBhvr>
                                        <p:cTn dur="1000" fill="hold" id="28"/>
                                        <p:tgtEl>
                                          <p:spTgt spid="3"/>
                                        </p:tgtEl>
                                        <p:attrNameLst>
                                          <p:attrName>ppt_x</p:attrName>
                                        </p:attrNameLst>
                                      </p:cBhvr>
                                      <p:tavLst>
                                        <p:tav tm="0">
                                          <p:val>
                                            <p:strVal val="#ppt_x"/>
                                          </p:val>
                                        </p:tav>
                                        <p:tav tm="100000">
                                          <p:val>
                                            <p:strVal val="#ppt_x"/>
                                          </p:val>
                                        </p:tav>
                                      </p:tavLst>
                                    </p:anim>
                                    <p:anim calcmode="lin" valueType="num">
                                      <p:cBhvr>
                                        <p:cTn dur="1000" fill="hold" id="29"/>
                                        <p:tgtEl>
                                          <p:spTgt spid="3"/>
                                        </p:tgtEl>
                                        <p:attrNameLst>
                                          <p:attrName>ppt_y</p:attrName>
                                        </p:attrNameLst>
                                      </p:cBhvr>
                                      <p:tavLst>
                                        <p:tav tm="0">
                                          <p:val>
                                            <p:strVal val="#ppt_y+.1"/>
                                          </p:val>
                                        </p:tav>
                                        <p:tav tm="100000">
                                          <p:val>
                                            <p:strVal val="#ppt_y"/>
                                          </p:val>
                                        </p:tav>
                                      </p:tavLst>
                                    </p:anim>
                                  </p:childTnLst>
                                </p:cTn>
                              </p:par>
                              <p:par>
                                <p:cTn fill="hold" grpId="0" id="30" nodeType="withEffect" presetClass="entr" presetID="42" presetSubtype="0">
                                  <p:stCondLst>
                                    <p:cond delay="0"/>
                                  </p:stCondLst>
                                  <p:childTnLst>
                                    <p:set>
                                      <p:cBhvr>
                                        <p:cTn dur="1" fill="hold" id="31">
                                          <p:stCondLst>
                                            <p:cond delay="0"/>
                                          </p:stCondLst>
                                        </p:cTn>
                                        <p:tgtEl>
                                          <p:spTgt spid="4"/>
                                        </p:tgtEl>
                                        <p:attrNameLst>
                                          <p:attrName>style.visibility</p:attrName>
                                        </p:attrNameLst>
                                      </p:cBhvr>
                                      <p:to>
                                        <p:strVal val="visible"/>
                                      </p:to>
                                    </p:set>
                                    <p:animEffect filter="fade" transition="in">
                                      <p:cBhvr>
                                        <p:cTn dur="1000" id="32"/>
                                        <p:tgtEl>
                                          <p:spTgt spid="4"/>
                                        </p:tgtEl>
                                      </p:cBhvr>
                                    </p:animEffect>
                                    <p:anim calcmode="lin" valueType="num">
                                      <p:cBhvr>
                                        <p:cTn dur="1000" fill="hold" id="33"/>
                                        <p:tgtEl>
                                          <p:spTgt spid="4"/>
                                        </p:tgtEl>
                                        <p:attrNameLst>
                                          <p:attrName>ppt_x</p:attrName>
                                        </p:attrNameLst>
                                      </p:cBhvr>
                                      <p:tavLst>
                                        <p:tav tm="0">
                                          <p:val>
                                            <p:strVal val="#ppt_x"/>
                                          </p:val>
                                        </p:tav>
                                        <p:tav tm="100000">
                                          <p:val>
                                            <p:strVal val="#ppt_x"/>
                                          </p:val>
                                        </p:tav>
                                      </p:tavLst>
                                    </p:anim>
                                    <p:anim calcmode="lin" valueType="num">
                                      <p:cBhvr>
                                        <p:cTn dur="1000" fill="hold" id="34"/>
                                        <p:tgtEl>
                                          <p:spTgt spid="4"/>
                                        </p:tgtEl>
                                        <p:attrNameLst>
                                          <p:attrName>ppt_y</p:attrName>
                                        </p:attrNameLst>
                                      </p:cBhvr>
                                      <p:tavLst>
                                        <p:tav tm="0">
                                          <p:val>
                                            <p:strVal val="#ppt_y+.1"/>
                                          </p:val>
                                        </p:tav>
                                        <p:tav tm="100000">
                                          <p:val>
                                            <p:strVal val="#ppt_y"/>
                                          </p:val>
                                        </p:tav>
                                      </p:tavLst>
                                    </p:anim>
                                  </p:childTnLst>
                                </p:cTn>
                              </p:par>
                              <p:par>
                                <p:cTn fill="hold" grpId="0" id="35" nodeType="withEffect" presetClass="entr" presetID="42" presetSubtype="0">
                                  <p:stCondLst>
                                    <p:cond delay="0"/>
                                  </p:stCondLst>
                                  <p:childTnLst>
                                    <p:set>
                                      <p:cBhvr>
                                        <p:cTn dur="1" fill="hold" id="36">
                                          <p:stCondLst>
                                            <p:cond delay="0"/>
                                          </p:stCondLst>
                                        </p:cTn>
                                        <p:tgtEl>
                                          <p:spTgt spid="5"/>
                                        </p:tgtEl>
                                        <p:attrNameLst>
                                          <p:attrName>style.visibility</p:attrName>
                                        </p:attrNameLst>
                                      </p:cBhvr>
                                      <p:to>
                                        <p:strVal val="visible"/>
                                      </p:to>
                                    </p:set>
                                    <p:animEffect filter="fade" transition="in">
                                      <p:cBhvr>
                                        <p:cTn dur="1000" id="37"/>
                                        <p:tgtEl>
                                          <p:spTgt spid="5"/>
                                        </p:tgtEl>
                                      </p:cBhvr>
                                    </p:animEffect>
                                    <p:anim calcmode="lin" valueType="num">
                                      <p:cBhvr>
                                        <p:cTn dur="1000" fill="hold" id="38"/>
                                        <p:tgtEl>
                                          <p:spTgt spid="5"/>
                                        </p:tgtEl>
                                        <p:attrNameLst>
                                          <p:attrName>ppt_x</p:attrName>
                                        </p:attrNameLst>
                                      </p:cBhvr>
                                      <p:tavLst>
                                        <p:tav tm="0">
                                          <p:val>
                                            <p:strVal val="#ppt_x"/>
                                          </p:val>
                                        </p:tav>
                                        <p:tav tm="100000">
                                          <p:val>
                                            <p:strVal val="#ppt_x"/>
                                          </p:val>
                                        </p:tav>
                                      </p:tavLst>
                                    </p:anim>
                                    <p:anim calcmode="lin" valueType="num">
                                      <p:cBhvr>
                                        <p:cTn dur="1000" fill="hold" id="39"/>
                                        <p:tgtEl>
                                          <p:spTgt spid="5"/>
                                        </p:tgtEl>
                                        <p:attrNameLst>
                                          <p:attrName>ppt_y</p:attrName>
                                        </p:attrNameLst>
                                      </p:cBhvr>
                                      <p:tavLst>
                                        <p:tav tm="0">
                                          <p:val>
                                            <p:strVal val="#ppt_y+.1"/>
                                          </p:val>
                                        </p:tav>
                                        <p:tav tm="100000">
                                          <p:val>
                                            <p:strVal val="#ppt_y"/>
                                          </p:val>
                                        </p:tav>
                                      </p:tavLst>
                                    </p:anim>
                                  </p:childTnLst>
                                </p:cTn>
                              </p:par>
                            </p:childTnLst>
                          </p:cTn>
                        </p:par>
                      </p:childTnLst>
                    </p:cTn>
                  </p:par>
                  <p:par>
                    <p:cTn fill="hold" id="40" nodeType="clickPar">
                      <p:stCondLst>
                        <p:cond delay="indefinite"/>
                      </p:stCondLst>
                      <p:childTnLst>
                        <p:par>
                          <p:cTn fill="hold" id="41" nodeType="afterGroup">
                            <p:stCondLst>
                              <p:cond delay="0"/>
                            </p:stCondLst>
                            <p:childTnLst>
                              <p:par>
                                <p:cTn fill="hold" grpId="0" id="42" nodeType="clickEffect" presetClass="entr" presetID="10" presetSubtype="0">
                                  <p:stCondLst>
                                    <p:cond delay="0"/>
                                  </p:stCondLst>
                                  <p:childTnLst>
                                    <p:set>
                                      <p:cBhvr>
                                        <p:cTn dur="1" fill="hold" id="43">
                                          <p:stCondLst>
                                            <p:cond delay="0"/>
                                          </p:stCondLst>
                                        </p:cTn>
                                        <p:tgtEl>
                                          <p:spTgt spid="6"/>
                                        </p:tgtEl>
                                        <p:attrNameLst>
                                          <p:attrName>style.visibility</p:attrName>
                                        </p:attrNameLst>
                                      </p:cBhvr>
                                      <p:to>
                                        <p:strVal val="visible"/>
                                      </p:to>
                                    </p:set>
                                    <p:animEffect filter="fade" transition="in">
                                      <p:cBhvr>
                                        <p:cTn dur="500" id="44"/>
                                        <p:tgtEl>
                                          <p:spTgt spid="6"/>
                                        </p:tgtEl>
                                      </p:cBhvr>
                                    </p:animEffect>
                                  </p:childTnLst>
                                </p:cTn>
                              </p:par>
                            </p:childTnLst>
                          </p:cTn>
                        </p:par>
                      </p:childTnLst>
                    </p:cTn>
                  </p:par>
                  <p:par>
                    <p:cTn fill="hold" id="45" nodeType="clickPar">
                      <p:stCondLst>
                        <p:cond delay="indefinite"/>
                      </p:stCondLst>
                      <p:childTnLst>
                        <p:par>
                          <p:cTn fill="hold" id="46" nodeType="afterGroup">
                            <p:stCondLst>
                              <p:cond delay="0"/>
                            </p:stCondLst>
                            <p:childTnLst>
                              <p:par>
                                <p:cTn fill="hold" grpId="0" id="47" nodeType="clickEffect" presetClass="entr" presetID="53" presetSubtype="0">
                                  <p:stCondLst>
                                    <p:cond delay="0"/>
                                  </p:stCondLst>
                                  <p:childTnLst>
                                    <p:set>
                                      <p:cBhvr>
                                        <p:cTn dur="1" fill="hold" id="48">
                                          <p:stCondLst>
                                            <p:cond delay="0"/>
                                          </p:stCondLst>
                                        </p:cTn>
                                        <p:tgtEl>
                                          <p:spTgt spid="11"/>
                                        </p:tgtEl>
                                        <p:attrNameLst>
                                          <p:attrName>style.visibility</p:attrName>
                                        </p:attrNameLst>
                                      </p:cBhvr>
                                      <p:to>
                                        <p:strVal val="visible"/>
                                      </p:to>
                                    </p:set>
                                    <p:anim calcmode="lin" valueType="num">
                                      <p:cBhvr>
                                        <p:cTn dur="500" fill="hold" id="49"/>
                                        <p:tgtEl>
                                          <p:spTgt spid="11"/>
                                        </p:tgtEl>
                                        <p:attrNameLst>
                                          <p:attrName>ppt_w</p:attrName>
                                        </p:attrNameLst>
                                      </p:cBhvr>
                                      <p:tavLst>
                                        <p:tav tm="0">
                                          <p:val>
                                            <p:fltVal val="0"/>
                                          </p:val>
                                        </p:tav>
                                        <p:tav tm="100000">
                                          <p:val>
                                            <p:strVal val="#ppt_w"/>
                                          </p:val>
                                        </p:tav>
                                      </p:tavLst>
                                    </p:anim>
                                    <p:anim calcmode="lin" valueType="num">
                                      <p:cBhvr>
                                        <p:cTn dur="500" fill="hold" id="50"/>
                                        <p:tgtEl>
                                          <p:spTgt spid="11"/>
                                        </p:tgtEl>
                                        <p:attrNameLst>
                                          <p:attrName>ppt_h</p:attrName>
                                        </p:attrNameLst>
                                      </p:cBhvr>
                                      <p:tavLst>
                                        <p:tav tm="0">
                                          <p:val>
                                            <p:fltVal val="0"/>
                                          </p:val>
                                        </p:tav>
                                        <p:tav tm="100000">
                                          <p:val>
                                            <p:strVal val="#ppt_h"/>
                                          </p:val>
                                        </p:tav>
                                      </p:tavLst>
                                    </p:anim>
                                    <p:animEffect filter="fade" transition="in">
                                      <p:cBhvr>
                                        <p:cTn dur="500" id="51"/>
                                        <p:tgtEl>
                                          <p:spTgt spid="11"/>
                                        </p:tgtEl>
                                      </p:cBhvr>
                                    </p:animEffect>
                                  </p:childTnLst>
                                </p:cTn>
                              </p:par>
                              <p:par>
                                <p:cTn fill="hold" grpId="0" id="52" nodeType="withEffect" presetClass="entr" presetID="53" presetSubtype="0">
                                  <p:stCondLst>
                                    <p:cond delay="0"/>
                                  </p:stCondLst>
                                  <p:childTnLst>
                                    <p:set>
                                      <p:cBhvr>
                                        <p:cTn dur="1" fill="hold" id="53">
                                          <p:stCondLst>
                                            <p:cond delay="0"/>
                                          </p:stCondLst>
                                        </p:cTn>
                                        <p:tgtEl>
                                          <p:spTgt spid="12"/>
                                        </p:tgtEl>
                                        <p:attrNameLst>
                                          <p:attrName>style.visibility</p:attrName>
                                        </p:attrNameLst>
                                      </p:cBhvr>
                                      <p:to>
                                        <p:strVal val="visible"/>
                                      </p:to>
                                    </p:set>
                                    <p:anim calcmode="lin" valueType="num">
                                      <p:cBhvr>
                                        <p:cTn dur="500" fill="hold" id="54"/>
                                        <p:tgtEl>
                                          <p:spTgt spid="12"/>
                                        </p:tgtEl>
                                        <p:attrNameLst>
                                          <p:attrName>ppt_w</p:attrName>
                                        </p:attrNameLst>
                                      </p:cBhvr>
                                      <p:tavLst>
                                        <p:tav tm="0">
                                          <p:val>
                                            <p:fltVal val="0"/>
                                          </p:val>
                                        </p:tav>
                                        <p:tav tm="100000">
                                          <p:val>
                                            <p:strVal val="#ppt_w"/>
                                          </p:val>
                                        </p:tav>
                                      </p:tavLst>
                                    </p:anim>
                                    <p:anim calcmode="lin" valueType="num">
                                      <p:cBhvr>
                                        <p:cTn dur="500" fill="hold" id="55"/>
                                        <p:tgtEl>
                                          <p:spTgt spid="12"/>
                                        </p:tgtEl>
                                        <p:attrNameLst>
                                          <p:attrName>ppt_h</p:attrName>
                                        </p:attrNameLst>
                                      </p:cBhvr>
                                      <p:tavLst>
                                        <p:tav tm="0">
                                          <p:val>
                                            <p:fltVal val="0"/>
                                          </p:val>
                                        </p:tav>
                                        <p:tav tm="100000">
                                          <p:val>
                                            <p:strVal val="#ppt_h"/>
                                          </p:val>
                                        </p:tav>
                                      </p:tavLst>
                                    </p:anim>
                                    <p:animEffect filter="fade" transition="in">
                                      <p:cBhvr>
                                        <p:cTn dur="500" id="56"/>
                                        <p:tgtEl>
                                          <p:spTgt spid="12"/>
                                        </p:tgtEl>
                                      </p:cBhvr>
                                    </p:animEffect>
                                  </p:childTnLst>
                                </p:cTn>
                              </p:par>
                              <p:par>
                                <p:cTn fill="hold" grpId="0" id="57" nodeType="withEffect" presetClass="entr" presetID="53" presetSubtype="0">
                                  <p:stCondLst>
                                    <p:cond delay="0"/>
                                  </p:stCondLst>
                                  <p:childTnLst>
                                    <p:set>
                                      <p:cBhvr>
                                        <p:cTn dur="1" fill="hold" id="58">
                                          <p:stCondLst>
                                            <p:cond delay="0"/>
                                          </p:stCondLst>
                                        </p:cTn>
                                        <p:tgtEl>
                                          <p:spTgt spid="13"/>
                                        </p:tgtEl>
                                        <p:attrNameLst>
                                          <p:attrName>style.visibility</p:attrName>
                                        </p:attrNameLst>
                                      </p:cBhvr>
                                      <p:to>
                                        <p:strVal val="visible"/>
                                      </p:to>
                                    </p:set>
                                    <p:anim calcmode="lin" valueType="num">
                                      <p:cBhvr>
                                        <p:cTn dur="500" fill="hold" id="59"/>
                                        <p:tgtEl>
                                          <p:spTgt spid="13"/>
                                        </p:tgtEl>
                                        <p:attrNameLst>
                                          <p:attrName>ppt_w</p:attrName>
                                        </p:attrNameLst>
                                      </p:cBhvr>
                                      <p:tavLst>
                                        <p:tav tm="0">
                                          <p:val>
                                            <p:fltVal val="0"/>
                                          </p:val>
                                        </p:tav>
                                        <p:tav tm="100000">
                                          <p:val>
                                            <p:strVal val="#ppt_w"/>
                                          </p:val>
                                        </p:tav>
                                      </p:tavLst>
                                    </p:anim>
                                    <p:anim calcmode="lin" valueType="num">
                                      <p:cBhvr>
                                        <p:cTn dur="500" fill="hold" id="60"/>
                                        <p:tgtEl>
                                          <p:spTgt spid="13"/>
                                        </p:tgtEl>
                                        <p:attrNameLst>
                                          <p:attrName>ppt_h</p:attrName>
                                        </p:attrNameLst>
                                      </p:cBhvr>
                                      <p:tavLst>
                                        <p:tav tm="0">
                                          <p:val>
                                            <p:fltVal val="0"/>
                                          </p:val>
                                        </p:tav>
                                        <p:tav tm="100000">
                                          <p:val>
                                            <p:strVal val="#ppt_h"/>
                                          </p:val>
                                        </p:tav>
                                      </p:tavLst>
                                    </p:anim>
                                    <p:animEffect filter="fade" transition="in">
                                      <p:cBhvr>
                                        <p:cTn dur="500" id="61"/>
                                        <p:tgtEl>
                                          <p:spTgt spid="13"/>
                                        </p:tgtEl>
                                      </p:cBhvr>
                                    </p:animEffect>
                                  </p:childTnLst>
                                </p:cTn>
                              </p:par>
                              <p:par>
                                <p:cTn fill="hold" grpId="0" id="62" nodeType="withEffect" presetClass="entr" presetID="53" presetSubtype="0">
                                  <p:stCondLst>
                                    <p:cond delay="0"/>
                                  </p:stCondLst>
                                  <p:childTnLst>
                                    <p:set>
                                      <p:cBhvr>
                                        <p:cTn dur="1" fill="hold" id="63">
                                          <p:stCondLst>
                                            <p:cond delay="0"/>
                                          </p:stCondLst>
                                        </p:cTn>
                                        <p:tgtEl>
                                          <p:spTgt spid="14"/>
                                        </p:tgtEl>
                                        <p:attrNameLst>
                                          <p:attrName>style.visibility</p:attrName>
                                        </p:attrNameLst>
                                      </p:cBhvr>
                                      <p:to>
                                        <p:strVal val="visible"/>
                                      </p:to>
                                    </p:set>
                                    <p:anim calcmode="lin" valueType="num">
                                      <p:cBhvr>
                                        <p:cTn dur="500" fill="hold" id="64"/>
                                        <p:tgtEl>
                                          <p:spTgt spid="14"/>
                                        </p:tgtEl>
                                        <p:attrNameLst>
                                          <p:attrName>ppt_w</p:attrName>
                                        </p:attrNameLst>
                                      </p:cBhvr>
                                      <p:tavLst>
                                        <p:tav tm="0">
                                          <p:val>
                                            <p:fltVal val="0"/>
                                          </p:val>
                                        </p:tav>
                                        <p:tav tm="100000">
                                          <p:val>
                                            <p:strVal val="#ppt_w"/>
                                          </p:val>
                                        </p:tav>
                                      </p:tavLst>
                                    </p:anim>
                                    <p:anim calcmode="lin" valueType="num">
                                      <p:cBhvr>
                                        <p:cTn dur="500" fill="hold" id="65"/>
                                        <p:tgtEl>
                                          <p:spTgt spid="14"/>
                                        </p:tgtEl>
                                        <p:attrNameLst>
                                          <p:attrName>ppt_h</p:attrName>
                                        </p:attrNameLst>
                                      </p:cBhvr>
                                      <p:tavLst>
                                        <p:tav tm="0">
                                          <p:val>
                                            <p:fltVal val="0"/>
                                          </p:val>
                                        </p:tav>
                                        <p:tav tm="100000">
                                          <p:val>
                                            <p:strVal val="#ppt_h"/>
                                          </p:val>
                                        </p:tav>
                                      </p:tavLst>
                                    </p:anim>
                                    <p:animEffect filter="fade" transition="in">
                                      <p:cBhvr>
                                        <p:cTn dur="500" id="66"/>
                                        <p:tgtEl>
                                          <p:spTgt spid="1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P grpId="0" spid="5"/>
      <p:bldP grpId="0" spid="6"/>
      <p:bldP grpId="0" spid="11"/>
      <p:bldP grpId="0" spid="12"/>
      <p:bldP grpId="0" spid="13"/>
      <p:bldP grpId="0" spid="14"/>
      <p:bldP grpId="0" spid="15"/>
      <p:bldP grpId="0" spid="17"/>
    </p:bldLst>
  </p:timing>
</p:sld>
</file>

<file path=ppt/slides/slide3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p:cNvPicPr>
            <a:picLocks noChangeAspect="1"/>
          </p:cNvPicPr>
          <p:nvPr/>
        </p:nvPicPr>
        <p:blipFill>
          <a:blip r:embed="rId3">
            <a:extLst>
              <a:ext uri="{28A0092B-C50C-407E-A947-70E740481C1C}">
                <a14:useLocalDpi val="0"/>
              </a:ext>
            </a:extLst>
          </a:blip>
          <a:stretch>
            <a:fillRect/>
          </a:stretch>
        </p:blipFill>
        <p:spPr>
          <a:xfrm>
            <a:off x="964497" y="658408"/>
            <a:ext cx="4554107" cy="5773412"/>
          </a:xfrm>
          <a:prstGeom prst="rect">
            <a:avLst/>
          </a:prstGeom>
        </p:spPr>
      </p:pic>
      <p:sp>
        <p:nvSpPr>
          <p:cNvPr id="12" name="矩形 4"/>
          <p:cNvSpPr>
            <a:spLocks noChangeArrowheads="1"/>
          </p:cNvSpPr>
          <p:nvPr/>
        </p:nvSpPr>
        <p:spPr bwMode="auto">
          <a:xfrm>
            <a:off x="6218464" y="4298496"/>
            <a:ext cx="3738336" cy="1156716"/>
          </a:xfrm>
          <a:prstGeom prst="rect">
            <a:avLst/>
          </a:prstGeom>
          <a:noFill/>
          <a:ln w="9525">
            <a:noFill/>
            <a:miter lim="800000"/>
          </a:ln>
        </p:spPr>
        <p:txBody>
          <a:bodyPr wrap="square">
            <a:spAutoFit/>
          </a:bodyPr>
          <a:lstStyle/>
          <a:p>
            <a:pPr defTabSz="1217613" indent="-285750" marL="285750">
              <a:lnSpc>
                <a:spcPct val="130000"/>
              </a:lnSpc>
              <a:spcBef>
                <a:spcPts val="200"/>
              </a:spcBef>
              <a:spcAft>
                <a:spcPts val="63"/>
              </a:spcAft>
              <a:buClr>
                <a:srgbClr val="01ACBE"/>
              </a:buClr>
              <a:buFont charset="2" panose="05000000000000000000" pitchFamily="2" typeface="Wingdings"/>
              <a:buChar char="n"/>
            </a:pPr>
            <a:r>
              <a:rPr altLang="en-US" lang="zh-CN" sz="1200">
                <a:latin charset="-122" panose="020b0502040204020203" pitchFamily="34" typeface="微软雅黑 Light"/>
                <a:ea charset="-122" panose="020b0502040204020203" pitchFamily="34" typeface="微软雅黑 Light"/>
              </a:rPr>
              <a:t>我做事必须尽善尽美（速度第一，完美第二）。</a:t>
            </a:r>
          </a:p>
          <a:p>
            <a:pPr defTabSz="1217613" indent="-285750" marL="285750">
              <a:lnSpc>
                <a:spcPct val="130000"/>
              </a:lnSpc>
              <a:spcBef>
                <a:spcPts val="200"/>
              </a:spcBef>
              <a:spcAft>
                <a:spcPts val="63"/>
              </a:spcAft>
              <a:buClr>
                <a:srgbClr val="01ACBE"/>
              </a:buClr>
              <a:buFont charset="2" panose="05000000000000000000" pitchFamily="2" typeface="Wingdings"/>
              <a:buChar char="n"/>
            </a:pPr>
            <a:r>
              <a:rPr altLang="en-US" lang="zh-CN" sz="1200">
                <a:latin charset="-122" panose="020b0502040204020203" pitchFamily="34" typeface="微软雅黑 Light"/>
                <a:ea charset="-122" panose="020b0502040204020203" pitchFamily="34" typeface="微软雅黑 Light"/>
              </a:rPr>
              <a:t>我必须总呆在这里，因为这些事情离了我不行。</a:t>
            </a:r>
          </a:p>
          <a:p>
            <a:pPr defTabSz="1217613" indent="-285750" marL="285750">
              <a:lnSpc>
                <a:spcPct val="130000"/>
              </a:lnSpc>
              <a:spcBef>
                <a:spcPts val="200"/>
              </a:spcBef>
              <a:spcAft>
                <a:spcPts val="63"/>
              </a:spcAft>
              <a:buClr>
                <a:srgbClr val="01ACBE"/>
              </a:buClr>
              <a:buFont charset="2" panose="05000000000000000000" pitchFamily="2" typeface="Wingdings"/>
              <a:buChar char="n"/>
            </a:pPr>
            <a:r>
              <a:rPr altLang="en-US" lang="zh-CN" sz="1200">
                <a:latin charset="-122" panose="020b0502040204020203" pitchFamily="34" typeface="微软雅黑 Light"/>
                <a:ea charset="-122" panose="020b0502040204020203" pitchFamily="34" typeface="微软雅黑 Light"/>
              </a:rPr>
              <a:t>凡事应按照我期待和喜欢的方式进行。</a:t>
            </a:r>
          </a:p>
          <a:p>
            <a:pPr defTabSz="1217613" indent="-285750" marL="285750">
              <a:lnSpc>
                <a:spcPct val="130000"/>
              </a:lnSpc>
              <a:spcBef>
                <a:spcPts val="200"/>
              </a:spcBef>
              <a:spcAft>
                <a:spcPts val="63"/>
              </a:spcAft>
              <a:buClr>
                <a:srgbClr val="01ACBE"/>
              </a:buClr>
              <a:buFont charset="2" panose="05000000000000000000" pitchFamily="2" typeface="Wingdings"/>
              <a:buChar char="n"/>
            </a:pPr>
            <a:r>
              <a:rPr altLang="en-US" lang="zh-CN" sz="1200">
                <a:latin charset="-122" panose="020b0502040204020203" pitchFamily="34" typeface="微软雅黑 Light"/>
                <a:ea charset="-122" panose="020b0502040204020203" pitchFamily="34" typeface="微软雅黑 Light"/>
              </a:rPr>
              <a:t>我就是这样的人，我就是无法改变了。</a:t>
            </a:r>
          </a:p>
        </p:txBody>
      </p:sp>
      <p:sp>
        <p:nvSpPr>
          <p:cNvPr id="13" name="矩形 12"/>
          <p:cNvSpPr/>
          <p:nvPr/>
        </p:nvSpPr>
        <p:spPr>
          <a:xfrm>
            <a:off x="6218464" y="3693809"/>
            <a:ext cx="5516880" cy="487680"/>
          </a:xfrm>
          <a:prstGeom prst="rect">
            <a:avLst/>
          </a:prstGeom>
        </p:spPr>
        <p:txBody>
          <a:bodyPr wrap="none">
            <a:spAutoFit/>
          </a:bodyPr>
          <a:lstStyle/>
          <a:p>
            <a:pPr fontAlgn="auto">
              <a:lnSpc>
                <a:spcPct val="130000"/>
              </a:lnSpc>
              <a:spcBef>
                <a:spcPts val="200"/>
              </a:spcBef>
              <a:spcAft>
                <a:spcPts val="60"/>
              </a:spcAft>
              <a:defRPr/>
            </a:pPr>
            <a:r>
              <a:rPr altLang="en-US" b="1" lang="zh-CN" sz="2000">
                <a:latin charset="-122" panose="020b0503020204020204" pitchFamily="34" typeface="微软雅黑"/>
                <a:ea charset="-122" panose="020b0503020204020204" pitchFamily="34" typeface="微软雅黑"/>
              </a:rPr>
              <a:t>我们要改变一些看法，放弃一些不合理的观点：</a:t>
            </a:r>
          </a:p>
        </p:txBody>
      </p:sp>
      <p:sp>
        <p:nvSpPr>
          <p:cNvPr id="14" name="矩形 4"/>
          <p:cNvSpPr>
            <a:spLocks noChangeArrowheads="1"/>
          </p:cNvSpPr>
          <p:nvPr/>
        </p:nvSpPr>
        <p:spPr bwMode="auto">
          <a:xfrm>
            <a:off x="6218464" y="2261054"/>
            <a:ext cx="5465763" cy="804672"/>
          </a:xfrm>
          <a:prstGeom prst="rect">
            <a:avLst/>
          </a:prstGeom>
          <a:noFill/>
          <a:ln w="9525">
            <a:noFill/>
            <a:miter lim="800000"/>
          </a:ln>
        </p:spPr>
        <p:txBody>
          <a:bodyPr>
            <a:spAutoFit/>
          </a:bodyPr>
          <a:lstStyle/>
          <a:p>
            <a:pPr defTabSz="1217613">
              <a:lnSpc>
                <a:spcPct val="130000"/>
              </a:lnSpc>
              <a:spcBef>
                <a:spcPts val="200"/>
              </a:spcBef>
              <a:spcAft>
                <a:spcPts val="63"/>
              </a:spcAft>
            </a:pPr>
            <a:r>
              <a:rPr altLang="en-US" lang="zh-CN">
                <a:latin charset="-122" panose="020b0503020204020204" pitchFamily="34" typeface="微软雅黑"/>
                <a:ea charset="-122" panose="020b0503020204020204" pitchFamily="34" typeface="微软雅黑"/>
              </a:rPr>
              <a:t>人往往不是被事情本身所困扰而是被他对事情的看法所困扰。</a:t>
            </a:r>
          </a:p>
        </p:txBody>
      </p:sp>
      <p:sp>
        <p:nvSpPr>
          <p:cNvPr id="16" name="TextBox 10"/>
          <p:cNvSpPr>
            <a:spLocks noChangeArrowheads="1"/>
          </p:cNvSpPr>
          <p:nvPr/>
        </p:nvSpPr>
        <p:spPr bwMode="auto">
          <a:xfrm>
            <a:off x="6218464" y="1474222"/>
            <a:ext cx="5181600" cy="640080"/>
          </a:xfrm>
          <a:prstGeom prst="rect">
            <a:avLst/>
          </a:prstGeom>
          <a:noFill/>
          <a:ln>
            <a:noFill/>
          </a:ln>
          <a:extLst/>
        </p:spPr>
        <p:txBody>
          <a:bodyPr wrap="square">
            <a:spAutoFit/>
          </a:bodyPr>
          <a:lstStyle/>
          <a:p>
            <a:pPr fontAlgn="auto">
              <a:spcBef>
                <a:spcPct val="0"/>
              </a:spcBef>
              <a:spcAft>
                <a:spcPct val="0"/>
              </a:spcAft>
              <a:defRPr/>
            </a:pPr>
            <a:r>
              <a:rPr altLang="en-US" b="1" lang="zh-CN" sz="3600">
                <a:latin charset="-122" panose="020b0503020204020204" pitchFamily="34" typeface="微软雅黑"/>
                <a:ea charset="-122" panose="020b0503020204020204" pitchFamily="34" typeface="微软雅黑"/>
              </a:rPr>
              <a:t>压力缓解→④改变看法</a:t>
            </a:r>
          </a:p>
        </p:txBody>
      </p:sp>
      <p:grpSp>
        <p:nvGrpSpPr>
          <p:cNvPr id="18" name="组合 23"/>
          <p:cNvGrpSpPr/>
          <p:nvPr/>
        </p:nvGrpSpPr>
        <p:grpSpPr>
          <a:xfrm>
            <a:off x="4022040" y="2347216"/>
            <a:ext cx="2041533" cy="2041533"/>
            <a:chOff x="9395349" y="3909884"/>
            <a:chExt cx="540362" cy="539653"/>
          </a:xfrm>
          <a:solidFill>
            <a:srgbClr val="01ACBE"/>
          </a:solidFill>
          <a:effectLst>
            <a:outerShdw algn="tl" blurRad="165100" dir="2700000" dist="38100" rotWithShape="0">
              <a:schemeClr val="tx1">
                <a:lumMod val="50000"/>
                <a:lumOff val="50000"/>
                <a:alpha val="40000"/>
              </a:schemeClr>
            </a:outerShdw>
          </a:effectLst>
        </p:grpSpPr>
        <p:sp>
          <p:nvSpPr>
            <p:cNvPr id="19" name="椭圆 18"/>
            <p:cNvSpPr/>
            <p:nvPr/>
          </p:nvSpPr>
          <p:spPr bwMode="auto">
            <a:xfrm>
              <a:off x="9395349" y="3909884"/>
              <a:ext cx="540362" cy="539653"/>
            </a:xfrm>
            <a:prstGeom prst="ellipse">
              <a:avLst/>
            </a:prstGeom>
            <a:grpFill/>
            <a:ln algn="ctr" cap="flat" cmpd="sng" w="25400">
              <a:noFill/>
              <a:prstDash val="solid"/>
            </a:ln>
            <a:effectLst/>
          </p:spPr>
          <p:txBody>
            <a:bodyPr anchor="ctr"/>
            <a:lstStyle/>
            <a:p>
              <a:pPr defTabSz="1105235" fontAlgn="auto">
                <a:spcBef>
                  <a:spcPct val="0"/>
                </a:spcBef>
                <a:spcAft>
                  <a:spcPct val="0"/>
                </a:spcAft>
                <a:defRPr/>
              </a:pPr>
              <a:endParaRPr altLang="en-US" b="1" kern="0" lang="zh-CN" sz="2400">
                <a:latin charset="-122" panose="020b0503020204020204" pitchFamily="34" typeface="微软雅黑"/>
                <a:ea charset="-122" panose="020b0503020204020204" pitchFamily="34" typeface="微软雅黑"/>
                <a:cs charset="-122" pitchFamily="34" typeface="Arial Unicode MS"/>
              </a:endParaRPr>
            </a:p>
          </p:txBody>
        </p:sp>
        <p:sp>
          <p:nvSpPr>
            <p:cNvPr id="20" name="TextBox 18"/>
            <p:cNvSpPr txBox="1"/>
            <p:nvPr/>
          </p:nvSpPr>
          <p:spPr>
            <a:xfrm>
              <a:off x="9502772" y="4033268"/>
              <a:ext cx="322367" cy="290052"/>
            </a:xfrm>
            <a:prstGeom prst="rect">
              <a:avLst/>
            </a:prstGeom>
            <a:grpFill/>
          </p:spPr>
          <p:txBody>
            <a:bodyPr wrap="none">
              <a:spAutoFit/>
            </a:bodyPr>
            <a:lstStyle/>
            <a:p>
              <a:pPr defTabSz="1218987" fontAlgn="auto">
                <a:spcBef>
                  <a:spcPct val="0"/>
                </a:spcBef>
                <a:spcAft>
                  <a:spcPct val="0"/>
                </a:spcAft>
                <a:defRPr/>
              </a:pPr>
              <a:r>
                <a:rPr altLang="zh-CN" b="1" kern="0" lang="en-US" sz="6600">
                  <a:latin charset="-122" panose="020b0503020204020204" pitchFamily="34" typeface="微软雅黑"/>
                  <a:ea charset="-122" panose="020b0503020204020204" pitchFamily="34" typeface="微软雅黑"/>
                  <a:cs charset="-122" pitchFamily="34" typeface="Arial Unicode MS"/>
                </a:rPr>
                <a:t>04</a:t>
              </a:r>
            </a:p>
          </p:txBody>
        </p:sp>
      </p:grpSp>
    </p:spTree>
    <p:extLst>
      <p:ext uri="{BB962C8B-B14F-4D97-AF65-F5344CB8AC3E}">
        <p14:creationId val="896456191"/>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 presetSubtype="4">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500" fill="hold" id="7"/>
                                        <p:tgtEl>
                                          <p:spTgt spid="2"/>
                                        </p:tgtEl>
                                        <p:attrNameLst>
                                          <p:attrName>ppt_x</p:attrName>
                                        </p:attrNameLst>
                                      </p:cBhvr>
                                      <p:tavLst>
                                        <p:tav tm="0">
                                          <p:val>
                                            <p:strVal val="#ppt_x"/>
                                          </p:val>
                                        </p:tav>
                                        <p:tav tm="100000">
                                          <p:val>
                                            <p:strVal val="#ppt_x"/>
                                          </p:val>
                                        </p:tav>
                                      </p:tavLst>
                                    </p:anim>
                                    <p:anim calcmode="lin" valueType="num">
                                      <p:cBhvr additive="base">
                                        <p:cTn dur="500" fill="hold" id="8"/>
                                        <p:tgtEl>
                                          <p:spTgt spid="2"/>
                                        </p:tgtEl>
                                        <p:attrNameLst>
                                          <p:attrName>ppt_y</p:attrName>
                                        </p:attrNameLst>
                                      </p:cBhvr>
                                      <p:tavLst>
                                        <p:tav tm="0">
                                          <p:val>
                                            <p:strVal val="1+#ppt_h/2"/>
                                          </p:val>
                                        </p:tav>
                                        <p:tav tm="100000">
                                          <p:val>
                                            <p:strVal val="#ppt_y"/>
                                          </p:val>
                                        </p:tav>
                                      </p:tavLst>
                                    </p:anim>
                                  </p:childTnLst>
                                </p:cTn>
                              </p:par>
                            </p:childTnLst>
                          </p:cTn>
                        </p:par>
                      </p:childTnLst>
                    </p:cTn>
                  </p:par>
                  <p:par>
                    <p:cTn fill="hold" id="9" nodeType="clickPar">
                      <p:stCondLst>
                        <p:cond delay="indefinite"/>
                      </p:stCondLst>
                      <p:childTnLst>
                        <p:par>
                          <p:cTn fill="hold" id="10" nodeType="afterGroup">
                            <p:stCondLst>
                              <p:cond delay="0"/>
                            </p:stCondLst>
                            <p:childTnLst>
                              <p:par>
                                <p:cTn fill="hold" id="11" nodeType="clickEffect" presetClass="entr" presetID="53" presetSubtype="0">
                                  <p:stCondLst>
                                    <p:cond delay="0"/>
                                  </p:stCondLst>
                                  <p:childTnLst>
                                    <p:set>
                                      <p:cBhvr>
                                        <p:cTn dur="1" fill="hold" id="12">
                                          <p:stCondLst>
                                            <p:cond delay="0"/>
                                          </p:stCondLst>
                                        </p:cTn>
                                        <p:tgtEl>
                                          <p:spTgt spid="18"/>
                                        </p:tgtEl>
                                        <p:attrNameLst>
                                          <p:attrName>style.visibility</p:attrName>
                                        </p:attrNameLst>
                                      </p:cBhvr>
                                      <p:to>
                                        <p:strVal val="visible"/>
                                      </p:to>
                                    </p:set>
                                    <p:anim calcmode="lin" valueType="num">
                                      <p:cBhvr>
                                        <p:cTn dur="500" fill="hold" id="13"/>
                                        <p:tgtEl>
                                          <p:spTgt spid="18"/>
                                        </p:tgtEl>
                                        <p:attrNameLst>
                                          <p:attrName>ppt_w</p:attrName>
                                        </p:attrNameLst>
                                      </p:cBhvr>
                                      <p:tavLst>
                                        <p:tav tm="0">
                                          <p:val>
                                            <p:fltVal val="0"/>
                                          </p:val>
                                        </p:tav>
                                        <p:tav tm="100000">
                                          <p:val>
                                            <p:strVal val="#ppt_w"/>
                                          </p:val>
                                        </p:tav>
                                      </p:tavLst>
                                    </p:anim>
                                    <p:anim calcmode="lin" valueType="num">
                                      <p:cBhvr>
                                        <p:cTn dur="500" fill="hold" id="14"/>
                                        <p:tgtEl>
                                          <p:spTgt spid="18"/>
                                        </p:tgtEl>
                                        <p:attrNameLst>
                                          <p:attrName>ppt_h</p:attrName>
                                        </p:attrNameLst>
                                      </p:cBhvr>
                                      <p:tavLst>
                                        <p:tav tm="0">
                                          <p:val>
                                            <p:fltVal val="0"/>
                                          </p:val>
                                        </p:tav>
                                        <p:tav tm="100000">
                                          <p:val>
                                            <p:strVal val="#ppt_h"/>
                                          </p:val>
                                        </p:tav>
                                      </p:tavLst>
                                    </p:anim>
                                    <p:animEffect filter="fade" transition="in">
                                      <p:cBhvr>
                                        <p:cTn dur="500" id="15"/>
                                        <p:tgtEl>
                                          <p:spTgt spid="18"/>
                                        </p:tgtEl>
                                      </p:cBhvr>
                                    </p:animEffect>
                                  </p:childTnLst>
                                </p:cTn>
                              </p:par>
                            </p:childTnLst>
                          </p:cTn>
                        </p:par>
                      </p:childTnLst>
                    </p:cTn>
                  </p:par>
                  <p:par>
                    <p:cTn fill="hold" id="16" nodeType="clickPar">
                      <p:stCondLst>
                        <p:cond delay="indefinite"/>
                      </p:stCondLst>
                      <p:childTnLst>
                        <p:par>
                          <p:cTn fill="hold" id="17" nodeType="afterGroup">
                            <p:stCondLst>
                              <p:cond delay="0"/>
                            </p:stCondLst>
                            <p:childTnLst>
                              <p:par>
                                <p:cTn fill="hold" grpId="0" id="18" nodeType="clickEffect" presetClass="entr" presetID="53" presetSubtype="0">
                                  <p:stCondLst>
                                    <p:cond delay="0"/>
                                  </p:stCondLst>
                                  <p:childTnLst>
                                    <p:set>
                                      <p:cBhvr>
                                        <p:cTn dur="1" fill="hold" id="19">
                                          <p:stCondLst>
                                            <p:cond delay="0"/>
                                          </p:stCondLst>
                                        </p:cTn>
                                        <p:tgtEl>
                                          <p:spTgt spid="16"/>
                                        </p:tgtEl>
                                        <p:attrNameLst>
                                          <p:attrName>style.visibility</p:attrName>
                                        </p:attrNameLst>
                                      </p:cBhvr>
                                      <p:to>
                                        <p:strVal val="visible"/>
                                      </p:to>
                                    </p:set>
                                    <p:anim calcmode="lin" valueType="num">
                                      <p:cBhvr>
                                        <p:cTn dur="500" fill="hold" id="20"/>
                                        <p:tgtEl>
                                          <p:spTgt spid="16"/>
                                        </p:tgtEl>
                                        <p:attrNameLst>
                                          <p:attrName>ppt_w</p:attrName>
                                        </p:attrNameLst>
                                      </p:cBhvr>
                                      <p:tavLst>
                                        <p:tav tm="0">
                                          <p:val>
                                            <p:fltVal val="0"/>
                                          </p:val>
                                        </p:tav>
                                        <p:tav tm="100000">
                                          <p:val>
                                            <p:strVal val="#ppt_w"/>
                                          </p:val>
                                        </p:tav>
                                      </p:tavLst>
                                    </p:anim>
                                    <p:anim calcmode="lin" valueType="num">
                                      <p:cBhvr>
                                        <p:cTn dur="500" fill="hold" id="21"/>
                                        <p:tgtEl>
                                          <p:spTgt spid="16"/>
                                        </p:tgtEl>
                                        <p:attrNameLst>
                                          <p:attrName>ppt_h</p:attrName>
                                        </p:attrNameLst>
                                      </p:cBhvr>
                                      <p:tavLst>
                                        <p:tav tm="0">
                                          <p:val>
                                            <p:fltVal val="0"/>
                                          </p:val>
                                        </p:tav>
                                        <p:tav tm="100000">
                                          <p:val>
                                            <p:strVal val="#ppt_h"/>
                                          </p:val>
                                        </p:tav>
                                      </p:tavLst>
                                    </p:anim>
                                    <p:animEffect filter="fade" transition="in">
                                      <p:cBhvr>
                                        <p:cTn dur="500" id="22"/>
                                        <p:tgtEl>
                                          <p:spTgt spid="16"/>
                                        </p:tgtEl>
                                      </p:cBhvr>
                                    </p:animEffect>
                                  </p:childTnLst>
                                </p:cTn>
                              </p:par>
                            </p:childTnLst>
                          </p:cTn>
                        </p:par>
                      </p:childTnLst>
                    </p:cTn>
                  </p:par>
                  <p:par>
                    <p:cTn fill="hold" id="23" nodeType="clickPar">
                      <p:stCondLst>
                        <p:cond delay="indefinite"/>
                      </p:stCondLst>
                      <p:childTnLst>
                        <p:par>
                          <p:cTn fill="hold" id="24" nodeType="afterGroup">
                            <p:stCondLst>
                              <p:cond delay="0"/>
                            </p:stCondLst>
                            <p:childTnLst>
                              <p:par>
                                <p:cTn fill="hold" grpId="0" id="25" nodeType="clickEffect" presetClass="entr" presetID="42" presetSubtype="0">
                                  <p:stCondLst>
                                    <p:cond delay="0"/>
                                  </p:stCondLst>
                                  <p:childTnLst>
                                    <p:set>
                                      <p:cBhvr>
                                        <p:cTn dur="1" fill="hold" id="26">
                                          <p:stCondLst>
                                            <p:cond delay="0"/>
                                          </p:stCondLst>
                                        </p:cTn>
                                        <p:tgtEl>
                                          <p:spTgt spid="14"/>
                                        </p:tgtEl>
                                        <p:attrNameLst>
                                          <p:attrName>style.visibility</p:attrName>
                                        </p:attrNameLst>
                                      </p:cBhvr>
                                      <p:to>
                                        <p:strVal val="visible"/>
                                      </p:to>
                                    </p:set>
                                    <p:animEffect filter="fade" transition="in">
                                      <p:cBhvr>
                                        <p:cTn dur="1000" id="27"/>
                                        <p:tgtEl>
                                          <p:spTgt spid="14"/>
                                        </p:tgtEl>
                                      </p:cBhvr>
                                    </p:animEffect>
                                    <p:anim calcmode="lin" valueType="num">
                                      <p:cBhvr>
                                        <p:cTn dur="1000" fill="hold" id="28"/>
                                        <p:tgtEl>
                                          <p:spTgt spid="14"/>
                                        </p:tgtEl>
                                        <p:attrNameLst>
                                          <p:attrName>ppt_x</p:attrName>
                                        </p:attrNameLst>
                                      </p:cBhvr>
                                      <p:tavLst>
                                        <p:tav tm="0">
                                          <p:val>
                                            <p:strVal val="#ppt_x"/>
                                          </p:val>
                                        </p:tav>
                                        <p:tav tm="100000">
                                          <p:val>
                                            <p:strVal val="#ppt_x"/>
                                          </p:val>
                                        </p:tav>
                                      </p:tavLst>
                                    </p:anim>
                                    <p:anim calcmode="lin" valueType="num">
                                      <p:cBhvr>
                                        <p:cTn dur="1000" fill="hold" id="29"/>
                                        <p:tgtEl>
                                          <p:spTgt spid="14"/>
                                        </p:tgtEl>
                                        <p:attrNameLst>
                                          <p:attrName>ppt_y</p:attrName>
                                        </p:attrNameLst>
                                      </p:cBhvr>
                                      <p:tavLst>
                                        <p:tav tm="0">
                                          <p:val>
                                            <p:strVal val="#ppt_y+.1"/>
                                          </p:val>
                                        </p:tav>
                                        <p:tav tm="100000">
                                          <p:val>
                                            <p:strVal val="#ppt_y"/>
                                          </p:val>
                                        </p:tav>
                                      </p:tavLst>
                                    </p:anim>
                                  </p:childTnLst>
                                </p:cTn>
                              </p:par>
                            </p:childTnLst>
                          </p:cTn>
                        </p:par>
                      </p:childTnLst>
                    </p:cTn>
                  </p:par>
                  <p:par>
                    <p:cTn fill="hold" id="30" nodeType="clickPar">
                      <p:stCondLst>
                        <p:cond delay="indefinite"/>
                      </p:stCondLst>
                      <p:childTnLst>
                        <p:par>
                          <p:cTn fill="hold" id="31" nodeType="afterGroup">
                            <p:stCondLst>
                              <p:cond delay="0"/>
                            </p:stCondLst>
                            <p:childTnLst>
                              <p:par>
                                <p:cTn fill="hold" grpId="0" id="32" nodeType="clickEffect" presetClass="entr" presetID="10" presetSubtype="0">
                                  <p:stCondLst>
                                    <p:cond delay="0"/>
                                  </p:stCondLst>
                                  <p:childTnLst>
                                    <p:set>
                                      <p:cBhvr>
                                        <p:cTn dur="1" fill="hold" id="33">
                                          <p:stCondLst>
                                            <p:cond delay="0"/>
                                          </p:stCondLst>
                                        </p:cTn>
                                        <p:tgtEl>
                                          <p:spTgt spid="13"/>
                                        </p:tgtEl>
                                        <p:attrNameLst>
                                          <p:attrName>style.visibility</p:attrName>
                                        </p:attrNameLst>
                                      </p:cBhvr>
                                      <p:to>
                                        <p:strVal val="visible"/>
                                      </p:to>
                                    </p:set>
                                    <p:animEffect filter="fade" transition="in">
                                      <p:cBhvr>
                                        <p:cTn dur="500" id="34"/>
                                        <p:tgtEl>
                                          <p:spTgt spid="13"/>
                                        </p:tgtEl>
                                      </p:cBhvr>
                                    </p:animEffect>
                                  </p:childTnLst>
                                </p:cTn>
                              </p:par>
                            </p:childTnLst>
                          </p:cTn>
                        </p:par>
                      </p:childTnLst>
                    </p:cTn>
                  </p:par>
                  <p:par>
                    <p:cTn fill="hold" id="35" nodeType="clickPar">
                      <p:stCondLst>
                        <p:cond delay="indefinite"/>
                      </p:stCondLst>
                      <p:childTnLst>
                        <p:par>
                          <p:cTn fill="hold" id="36" nodeType="afterGroup">
                            <p:stCondLst>
                              <p:cond delay="0"/>
                            </p:stCondLst>
                            <p:childTnLst>
                              <p:par>
                                <p:cTn fill="hold" grpId="0" id="37" nodeType="clickEffect" presetClass="entr" presetID="14" presetSubtype="10">
                                  <p:stCondLst>
                                    <p:cond delay="0"/>
                                  </p:stCondLst>
                                  <p:childTnLst>
                                    <p:set>
                                      <p:cBhvr>
                                        <p:cTn dur="1" fill="hold" id="38">
                                          <p:stCondLst>
                                            <p:cond delay="0"/>
                                          </p:stCondLst>
                                        </p:cTn>
                                        <p:tgtEl>
                                          <p:spTgt spid="12"/>
                                        </p:tgtEl>
                                        <p:attrNameLst>
                                          <p:attrName>style.visibility</p:attrName>
                                        </p:attrNameLst>
                                      </p:cBhvr>
                                      <p:to>
                                        <p:strVal val="visible"/>
                                      </p:to>
                                    </p:set>
                                    <p:animEffect filter="randombar(horizontal)" transition="in">
                                      <p:cBhvr>
                                        <p:cTn dur="500" id="39"/>
                                        <p:tgtEl>
                                          <p:spTgt spid="1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
      <p:bldP grpId="0" spid="13"/>
      <p:bldP grpId="0" spid="14"/>
      <p:bldP grpId="0" spid="16"/>
    </p:bldLst>
  </p:timing>
</p:sld>
</file>

<file path=ppt/slides/slide3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4"/>
          <p:cNvSpPr>
            <a:spLocks noChangeArrowheads="1"/>
          </p:cNvSpPr>
          <p:nvPr/>
        </p:nvSpPr>
        <p:spPr bwMode="auto">
          <a:xfrm>
            <a:off x="6635214" y="4013389"/>
            <a:ext cx="4957536" cy="1280160"/>
          </a:xfrm>
          <a:prstGeom prst="rect">
            <a:avLst/>
          </a:prstGeom>
          <a:noFill/>
          <a:ln w="9525">
            <a:noFill/>
            <a:miter lim="800000"/>
          </a:ln>
        </p:spPr>
        <p:txBody>
          <a:bodyPr wrap="square">
            <a:spAutoFit/>
          </a:bodyPr>
          <a:lstStyle/>
          <a:p>
            <a:pPr defTabSz="1217613">
              <a:lnSpc>
                <a:spcPct val="130000"/>
              </a:lnSpc>
              <a:spcBef>
                <a:spcPts val="200"/>
              </a:spcBef>
              <a:spcAft>
                <a:spcPts val="63"/>
              </a:spcAft>
            </a:pPr>
            <a:r>
              <a:rPr altLang="en-US" lang="zh-CN" sz="1500">
                <a:latin charset="-122" panose="020b0502040204020203" pitchFamily="34" typeface="微软雅黑 Light"/>
                <a:ea charset="-122" panose="020b0502040204020203" pitchFamily="34" typeface="微软雅黑 Light"/>
              </a:rPr>
              <a:t>不要以被人称为“工作狂”为荣。长期自我强迫、超负荷工作可能会导致没有了生活情趣，逐渐变得情急浮躁、性情冷漠、刚愎自用、以自我为中心，忽视家人的感受，缺乏付出和获得爱的能力。</a:t>
            </a:r>
          </a:p>
        </p:txBody>
      </p:sp>
      <p:pic>
        <p:nvPicPr>
          <p:cNvPr id="3" name="图片 2"/>
          <p:cNvPicPr>
            <a:picLocks noChangeAspect="1"/>
          </p:cNvPicPr>
          <p:nvPr/>
        </p:nvPicPr>
        <p:blipFill>
          <a:blip r:embed="rId3"/>
          <a:stretch>
            <a:fillRect/>
          </a:stretch>
        </p:blipFill>
        <p:spPr bwMode="auto">
          <a:xfrm>
            <a:off x="223022" y="880920"/>
            <a:ext cx="5805714" cy="3851674"/>
          </a:xfrm>
          <a:prstGeom prst="rect">
            <a:avLst/>
          </a:prstGeom>
          <a:ln>
            <a:noFill/>
          </a:ln>
          <a:effectLst>
            <a:outerShdw algn="tl" blurRad="292100" dir="2700000" dist="139700" rotWithShape="0">
              <a:srgbClr val="333333">
                <a:alpha val="65000"/>
              </a:srgbClr>
            </a:outerShdw>
          </a:effectLst>
        </p:spPr>
      </p:pic>
      <p:sp>
        <p:nvSpPr>
          <p:cNvPr id="14" name="矩形 13"/>
          <p:cNvSpPr/>
          <p:nvPr/>
        </p:nvSpPr>
        <p:spPr>
          <a:xfrm>
            <a:off x="6635214" y="1624536"/>
            <a:ext cx="5465763" cy="922020"/>
          </a:xfrm>
          <a:prstGeom prst="rect">
            <a:avLst/>
          </a:prstGeom>
        </p:spPr>
        <p:txBody>
          <a:bodyPr>
            <a:spAutoFit/>
          </a:bodyPr>
          <a:lstStyle/>
          <a:p>
            <a:pPr fontAlgn="auto">
              <a:lnSpc>
                <a:spcPct val="130000"/>
              </a:lnSpc>
              <a:spcBef>
                <a:spcPts val="200"/>
              </a:spcBef>
              <a:spcAft>
                <a:spcPts val="60"/>
              </a:spcAft>
              <a:defRPr/>
            </a:pPr>
            <a:r>
              <a:rPr altLang="en-US" b="1" lang="zh-CN" sz="2000">
                <a:latin charset="-122" panose="020b0503020204020204" pitchFamily="34" typeface="微软雅黑"/>
                <a:ea charset="-122" panose="020b0503020204020204" pitchFamily="34" typeface="微软雅黑"/>
              </a:rPr>
              <a:t>要经常自省：</a:t>
            </a:r>
          </a:p>
          <a:p>
            <a:pPr fontAlgn="auto">
              <a:lnSpc>
                <a:spcPct val="130000"/>
              </a:lnSpc>
              <a:spcBef>
                <a:spcPts val="200"/>
              </a:spcBef>
              <a:spcAft>
                <a:spcPts val="60"/>
              </a:spcAft>
              <a:defRPr/>
            </a:pPr>
            <a:r>
              <a:rPr altLang="en-US" b="1" lang="zh-CN" sz="2000">
                <a:latin charset="-122" panose="020b0503020204020204" pitchFamily="34" typeface="微软雅黑"/>
                <a:ea charset="-122" panose="020b0503020204020204" pitchFamily="34" typeface="微软雅黑"/>
              </a:rPr>
              <a:t>我到底在追寻着什么？ </a:t>
            </a:r>
          </a:p>
        </p:txBody>
      </p:sp>
      <p:grpSp>
        <p:nvGrpSpPr>
          <p:cNvPr id="15" name="组合 23"/>
          <p:cNvGrpSpPr/>
          <p:nvPr/>
        </p:nvGrpSpPr>
        <p:grpSpPr>
          <a:xfrm>
            <a:off x="4393060" y="3931803"/>
            <a:ext cx="2041533" cy="2041533"/>
            <a:chOff x="9395349" y="3909884"/>
            <a:chExt cx="540362" cy="539653"/>
          </a:xfrm>
          <a:solidFill>
            <a:srgbClr val="01ACBE"/>
          </a:solidFill>
          <a:effectLst>
            <a:outerShdw algn="tl" blurRad="165100" dir="2700000" dist="38100" rotWithShape="0">
              <a:schemeClr val="tx1">
                <a:lumMod val="50000"/>
                <a:lumOff val="50000"/>
                <a:alpha val="40000"/>
              </a:schemeClr>
            </a:outerShdw>
          </a:effectLst>
        </p:grpSpPr>
        <p:sp>
          <p:nvSpPr>
            <p:cNvPr id="16" name="椭圆 15"/>
            <p:cNvSpPr/>
            <p:nvPr/>
          </p:nvSpPr>
          <p:spPr bwMode="auto">
            <a:xfrm>
              <a:off x="9395349" y="3909884"/>
              <a:ext cx="540362" cy="539653"/>
            </a:xfrm>
            <a:prstGeom prst="ellipse">
              <a:avLst/>
            </a:prstGeom>
            <a:grpFill/>
            <a:ln algn="ctr" cap="flat" cmpd="sng" w="25400">
              <a:noFill/>
              <a:prstDash val="solid"/>
            </a:ln>
            <a:effectLst/>
          </p:spPr>
          <p:txBody>
            <a:bodyPr anchor="ctr"/>
            <a:lstStyle/>
            <a:p>
              <a:pPr defTabSz="1105235" fontAlgn="auto">
                <a:spcBef>
                  <a:spcPct val="0"/>
                </a:spcBef>
                <a:spcAft>
                  <a:spcPct val="0"/>
                </a:spcAft>
                <a:defRPr/>
              </a:pPr>
              <a:endParaRPr altLang="en-US" b="1" kern="0" lang="zh-CN" sz="2400">
                <a:latin charset="-122" panose="020b0503020204020204" pitchFamily="34" typeface="微软雅黑"/>
                <a:ea charset="-122" panose="020b0503020204020204" pitchFamily="34" typeface="微软雅黑"/>
                <a:cs charset="-122" pitchFamily="34" typeface="Arial Unicode MS"/>
              </a:endParaRPr>
            </a:p>
          </p:txBody>
        </p:sp>
        <p:sp>
          <p:nvSpPr>
            <p:cNvPr id="17" name="TextBox 18"/>
            <p:cNvSpPr txBox="1"/>
            <p:nvPr/>
          </p:nvSpPr>
          <p:spPr>
            <a:xfrm>
              <a:off x="9502772" y="4033268"/>
              <a:ext cx="322367" cy="290052"/>
            </a:xfrm>
            <a:prstGeom prst="rect">
              <a:avLst/>
            </a:prstGeom>
            <a:grpFill/>
          </p:spPr>
          <p:txBody>
            <a:bodyPr wrap="none">
              <a:spAutoFit/>
            </a:bodyPr>
            <a:lstStyle/>
            <a:p>
              <a:pPr defTabSz="1218987" fontAlgn="auto">
                <a:spcBef>
                  <a:spcPct val="0"/>
                </a:spcBef>
                <a:spcAft>
                  <a:spcPct val="0"/>
                </a:spcAft>
                <a:defRPr/>
              </a:pPr>
              <a:r>
                <a:rPr altLang="zh-CN" b="1" kern="0" lang="en-US" sz="6600">
                  <a:latin charset="-122" panose="020b0503020204020204" pitchFamily="34" typeface="微软雅黑"/>
                  <a:ea charset="-122" panose="020b0503020204020204" pitchFamily="34" typeface="微软雅黑"/>
                  <a:cs charset="-122" pitchFamily="34" typeface="Arial Unicode MS"/>
                </a:rPr>
                <a:t>05</a:t>
              </a:r>
            </a:p>
          </p:txBody>
        </p:sp>
      </p:grpSp>
      <p:sp>
        <p:nvSpPr>
          <p:cNvPr id="18" name="TextBox 10"/>
          <p:cNvSpPr>
            <a:spLocks noChangeArrowheads="1"/>
          </p:cNvSpPr>
          <p:nvPr/>
        </p:nvSpPr>
        <p:spPr bwMode="auto">
          <a:xfrm>
            <a:off x="6635214" y="2806757"/>
            <a:ext cx="5181600" cy="640080"/>
          </a:xfrm>
          <a:prstGeom prst="rect">
            <a:avLst/>
          </a:prstGeom>
          <a:noFill/>
          <a:ln>
            <a:noFill/>
          </a:ln>
          <a:extLst/>
        </p:spPr>
        <p:txBody>
          <a:bodyPr wrap="square">
            <a:spAutoFit/>
          </a:bodyPr>
          <a:lstStyle/>
          <a:p>
            <a:pPr fontAlgn="auto">
              <a:spcBef>
                <a:spcPct val="0"/>
              </a:spcBef>
              <a:spcAft>
                <a:spcPct val="0"/>
              </a:spcAft>
              <a:defRPr/>
            </a:pPr>
            <a:r>
              <a:rPr altLang="en-US" b="1" lang="zh-CN" sz="3600">
                <a:latin charset="-122" panose="020b0503020204020204" pitchFamily="34" typeface="微软雅黑"/>
                <a:ea charset="-122" panose="020b0503020204020204" pitchFamily="34" typeface="微软雅黑"/>
              </a:rPr>
              <a:t>压力缓解→⑤改变活法</a:t>
            </a:r>
          </a:p>
        </p:txBody>
      </p:sp>
    </p:spTree>
    <p:extLst>
      <p:ext uri="{BB962C8B-B14F-4D97-AF65-F5344CB8AC3E}">
        <p14:creationId val="1443158718"/>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10" presetSubtype="0">
                                  <p:stCondLst>
                                    <p:cond delay="0"/>
                                  </p:stCondLst>
                                  <p:childTnLst>
                                    <p:set>
                                      <p:cBhvr>
                                        <p:cTn dur="1" fill="hold" id="6">
                                          <p:stCondLst>
                                            <p:cond delay="0"/>
                                          </p:stCondLst>
                                        </p:cTn>
                                        <p:tgtEl>
                                          <p:spTgt spid="3"/>
                                        </p:tgtEl>
                                        <p:attrNameLst>
                                          <p:attrName>style.visibility</p:attrName>
                                        </p:attrNameLst>
                                      </p:cBhvr>
                                      <p:to>
                                        <p:strVal val="visible"/>
                                      </p:to>
                                    </p:set>
                                    <p:animEffect filter="fade" transition="in">
                                      <p:cBhvr>
                                        <p:cTn dur="500" id="7"/>
                                        <p:tgtEl>
                                          <p:spTgt spid="3"/>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id="10" nodeType="clickEffect" presetClass="entr" presetID="53" presetSubtype="0">
                                  <p:stCondLst>
                                    <p:cond delay="0"/>
                                  </p:stCondLst>
                                  <p:childTnLst>
                                    <p:set>
                                      <p:cBhvr>
                                        <p:cTn dur="1" fill="hold" id="11">
                                          <p:stCondLst>
                                            <p:cond delay="0"/>
                                          </p:stCondLst>
                                        </p:cTn>
                                        <p:tgtEl>
                                          <p:spTgt spid="15"/>
                                        </p:tgtEl>
                                        <p:attrNameLst>
                                          <p:attrName>style.visibility</p:attrName>
                                        </p:attrNameLst>
                                      </p:cBhvr>
                                      <p:to>
                                        <p:strVal val="visible"/>
                                      </p:to>
                                    </p:set>
                                    <p:anim calcmode="lin" valueType="num">
                                      <p:cBhvr>
                                        <p:cTn dur="500" fill="hold" id="12"/>
                                        <p:tgtEl>
                                          <p:spTgt spid="15"/>
                                        </p:tgtEl>
                                        <p:attrNameLst>
                                          <p:attrName>ppt_w</p:attrName>
                                        </p:attrNameLst>
                                      </p:cBhvr>
                                      <p:tavLst>
                                        <p:tav tm="0">
                                          <p:val>
                                            <p:fltVal val="0"/>
                                          </p:val>
                                        </p:tav>
                                        <p:tav tm="100000">
                                          <p:val>
                                            <p:strVal val="#ppt_w"/>
                                          </p:val>
                                        </p:tav>
                                      </p:tavLst>
                                    </p:anim>
                                    <p:anim calcmode="lin" valueType="num">
                                      <p:cBhvr>
                                        <p:cTn dur="500" fill="hold" id="13"/>
                                        <p:tgtEl>
                                          <p:spTgt spid="15"/>
                                        </p:tgtEl>
                                        <p:attrNameLst>
                                          <p:attrName>ppt_h</p:attrName>
                                        </p:attrNameLst>
                                      </p:cBhvr>
                                      <p:tavLst>
                                        <p:tav tm="0">
                                          <p:val>
                                            <p:fltVal val="0"/>
                                          </p:val>
                                        </p:tav>
                                        <p:tav tm="100000">
                                          <p:val>
                                            <p:strVal val="#ppt_h"/>
                                          </p:val>
                                        </p:tav>
                                      </p:tavLst>
                                    </p:anim>
                                    <p:animEffect filter="fade" transition="in">
                                      <p:cBhvr>
                                        <p:cTn dur="500" id="14"/>
                                        <p:tgtEl>
                                          <p:spTgt spid="15"/>
                                        </p:tgtEl>
                                      </p:cBhvr>
                                    </p:animEffect>
                                  </p:childTnLst>
                                </p:cTn>
                              </p:par>
                            </p:childTnLst>
                          </p:cTn>
                        </p:par>
                      </p:childTnLst>
                    </p:cTn>
                  </p:par>
                  <p:par>
                    <p:cTn fill="hold" id="15" nodeType="clickPar">
                      <p:stCondLst>
                        <p:cond delay="indefinite"/>
                      </p:stCondLst>
                      <p:childTnLst>
                        <p:par>
                          <p:cTn fill="hold" id="16" nodeType="afterGroup">
                            <p:stCondLst>
                              <p:cond delay="0"/>
                            </p:stCondLst>
                            <p:childTnLst>
                              <p:par>
                                <p:cTn fill="hold" grpId="0" id="17" nodeType="clickEffect" presetClass="entr" presetID="10" presetSubtype="0">
                                  <p:stCondLst>
                                    <p:cond delay="0"/>
                                  </p:stCondLst>
                                  <p:childTnLst>
                                    <p:set>
                                      <p:cBhvr>
                                        <p:cTn dur="1" fill="hold" id="18">
                                          <p:stCondLst>
                                            <p:cond delay="0"/>
                                          </p:stCondLst>
                                        </p:cTn>
                                        <p:tgtEl>
                                          <p:spTgt spid="14">
                                            <p:txEl>
                                              <p:pRg end="0" st="0"/>
                                            </p:txEl>
                                          </p:spTgt>
                                        </p:tgtEl>
                                        <p:attrNameLst>
                                          <p:attrName>style.visibility</p:attrName>
                                        </p:attrNameLst>
                                      </p:cBhvr>
                                      <p:to>
                                        <p:strVal val="visible"/>
                                      </p:to>
                                    </p:set>
                                    <p:animEffect filter="fade" transition="in">
                                      <p:cBhvr>
                                        <p:cTn dur="500" id="19"/>
                                        <p:tgtEl>
                                          <p:spTgt spid="14">
                                            <p:txEl>
                                              <p:pRg end="0" st="0"/>
                                            </p:txEl>
                                          </p:spTgt>
                                        </p:tgtEl>
                                      </p:cBhvr>
                                    </p:animEffect>
                                  </p:childTnLst>
                                </p:cTn>
                              </p:par>
                              <p:par>
                                <p:cTn fill="hold" grpId="0" id="20" nodeType="withEffect" presetClass="entr" presetID="10" presetSubtype="0">
                                  <p:stCondLst>
                                    <p:cond delay="0"/>
                                  </p:stCondLst>
                                  <p:childTnLst>
                                    <p:set>
                                      <p:cBhvr>
                                        <p:cTn dur="1" fill="hold" id="21">
                                          <p:stCondLst>
                                            <p:cond delay="0"/>
                                          </p:stCondLst>
                                        </p:cTn>
                                        <p:tgtEl>
                                          <p:spTgt spid="14">
                                            <p:txEl>
                                              <p:pRg end="1" st="1"/>
                                            </p:txEl>
                                          </p:spTgt>
                                        </p:tgtEl>
                                        <p:attrNameLst>
                                          <p:attrName>style.visibility</p:attrName>
                                        </p:attrNameLst>
                                      </p:cBhvr>
                                      <p:to>
                                        <p:strVal val="visible"/>
                                      </p:to>
                                    </p:set>
                                    <p:animEffect filter="fade" transition="in">
                                      <p:cBhvr>
                                        <p:cTn dur="500" id="22"/>
                                        <p:tgtEl>
                                          <p:spTgt spid="14">
                                            <p:txEl>
                                              <p:pRg end="1" st="1"/>
                                            </p:txEl>
                                          </p:spTgt>
                                        </p:tgtEl>
                                      </p:cBhvr>
                                    </p:animEffect>
                                  </p:childTnLst>
                                </p:cTn>
                              </p:par>
                            </p:childTnLst>
                          </p:cTn>
                        </p:par>
                      </p:childTnLst>
                    </p:cTn>
                  </p:par>
                  <p:par>
                    <p:cTn fill="hold" id="23" nodeType="clickPar">
                      <p:stCondLst>
                        <p:cond delay="indefinite"/>
                      </p:stCondLst>
                      <p:childTnLst>
                        <p:par>
                          <p:cTn fill="hold" id="24" nodeType="afterGroup">
                            <p:stCondLst>
                              <p:cond delay="0"/>
                            </p:stCondLst>
                            <p:childTnLst>
                              <p:par>
                                <p:cTn fill="hold" grpId="0" id="25" nodeType="clickEffect" presetClass="entr" presetID="16" presetSubtype="21">
                                  <p:stCondLst>
                                    <p:cond delay="0"/>
                                  </p:stCondLst>
                                  <p:childTnLst>
                                    <p:set>
                                      <p:cBhvr>
                                        <p:cTn dur="1" fill="hold" id="26">
                                          <p:stCondLst>
                                            <p:cond delay="0"/>
                                          </p:stCondLst>
                                        </p:cTn>
                                        <p:tgtEl>
                                          <p:spTgt spid="18"/>
                                        </p:tgtEl>
                                        <p:attrNameLst>
                                          <p:attrName>style.visibility</p:attrName>
                                        </p:attrNameLst>
                                      </p:cBhvr>
                                      <p:to>
                                        <p:strVal val="visible"/>
                                      </p:to>
                                    </p:set>
                                    <p:animEffect filter="barn(inVertical)" transition="in">
                                      <p:cBhvr>
                                        <p:cTn dur="500" id="27"/>
                                        <p:tgtEl>
                                          <p:spTgt spid="18"/>
                                        </p:tgtEl>
                                      </p:cBhvr>
                                    </p:animEffect>
                                  </p:childTnLst>
                                </p:cTn>
                              </p:par>
                            </p:childTnLst>
                          </p:cTn>
                        </p:par>
                      </p:childTnLst>
                    </p:cTn>
                  </p:par>
                  <p:par>
                    <p:cTn fill="hold" id="28" nodeType="clickPar">
                      <p:stCondLst>
                        <p:cond delay="indefinite"/>
                      </p:stCondLst>
                      <p:childTnLst>
                        <p:par>
                          <p:cTn fill="hold" id="29" nodeType="afterGroup">
                            <p:stCondLst>
                              <p:cond delay="0"/>
                            </p:stCondLst>
                            <p:childTnLst>
                              <p:par>
                                <p:cTn fill="hold" grpId="0" id="30" nodeType="clickEffect" presetClass="entr" presetID="10" presetSubtype="0">
                                  <p:stCondLst>
                                    <p:cond delay="0"/>
                                  </p:stCondLst>
                                  <p:childTnLst>
                                    <p:set>
                                      <p:cBhvr>
                                        <p:cTn dur="1" fill="hold" id="31">
                                          <p:stCondLst>
                                            <p:cond delay="0"/>
                                          </p:stCondLst>
                                        </p:cTn>
                                        <p:tgtEl>
                                          <p:spTgt spid="2"/>
                                        </p:tgtEl>
                                        <p:attrNameLst>
                                          <p:attrName>style.visibility</p:attrName>
                                        </p:attrNameLst>
                                      </p:cBhvr>
                                      <p:to>
                                        <p:strVal val="visible"/>
                                      </p:to>
                                    </p:set>
                                    <p:animEffect filter="fade" transition="in">
                                      <p:cBhvr>
                                        <p:cTn dur="500" id="32"/>
                                        <p:tgtEl>
                                          <p:spTgt spid="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build="allAtOnce" grpId="0" spid="14" uiExpand="1"/>
      <p:bldP grpId="0" spid="18"/>
    </p:bldLst>
  </p:timing>
</p:sld>
</file>

<file path=ppt/slides/slide3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6"/>
          <p:cNvSpPr>
            <a:spLocks noChangeArrowheads="1"/>
          </p:cNvSpPr>
          <p:nvPr/>
        </p:nvSpPr>
        <p:spPr bwMode="auto">
          <a:xfrm>
            <a:off x="579438" y="1881685"/>
            <a:ext cx="5026819" cy="379412"/>
          </a:xfrm>
          <a:prstGeom prst="roundRect">
            <a:avLst>
              <a:gd fmla="val 0" name="adj"/>
            </a:avLst>
          </a:prstGeom>
          <a:solidFill>
            <a:srgbClr val="F0F0F0">
              <a:alpha val="18039"/>
            </a:srgbClr>
          </a:solidFill>
          <a:ln w="9525">
            <a:noFill/>
            <a:round/>
          </a:ln>
        </p:spPr>
        <p:txBody>
          <a:bodyPr anchor="ctr"/>
          <a:lstStyle/>
          <a:p>
            <a:pPr algn="ctr"/>
            <a:endParaRPr altLang="zh-CN" lang="zh-CN">
              <a:latin charset="-122" typeface="宋体"/>
              <a:sym charset="-122" typeface="宋体"/>
            </a:endParaRPr>
          </a:p>
        </p:txBody>
      </p:sp>
      <p:pic>
        <p:nvPicPr>
          <p:cNvPr id="3" name="图片 8"/>
          <p:cNvPicPr>
            <a:picLocks noChangeAspect="1"/>
          </p:cNvPicPr>
          <p:nvPr/>
        </p:nvPicPr>
        <p:blipFill>
          <a:blip r:embed="rId3"/>
          <a:stretch>
            <a:fillRect/>
          </a:stretch>
        </p:blipFill>
        <p:spPr bwMode="auto">
          <a:xfrm>
            <a:off x="6570662" y="1512756"/>
            <a:ext cx="5621338" cy="3797300"/>
          </a:xfrm>
          <a:prstGeom prst="rect">
            <a:avLst/>
          </a:prstGeom>
          <a:ln>
            <a:noFill/>
          </a:ln>
          <a:effectLst>
            <a:outerShdw algn="tr" blurRad="114300" dir="8100000" dist="114300" rotWithShape="0">
              <a:schemeClr val="tx1">
                <a:lumMod val="65000"/>
                <a:lumOff val="35000"/>
                <a:alpha val="27000"/>
              </a:schemeClr>
            </a:outerShdw>
          </a:effectLst>
        </p:spPr>
      </p:pic>
      <p:sp>
        <p:nvSpPr>
          <p:cNvPr id="5" name="矩形 9"/>
          <p:cNvSpPr>
            <a:spLocks noChangeArrowheads="1"/>
          </p:cNvSpPr>
          <p:nvPr/>
        </p:nvSpPr>
        <p:spPr bwMode="auto">
          <a:xfrm>
            <a:off x="5429841" y="3411406"/>
            <a:ext cx="100012" cy="379413"/>
          </a:xfrm>
          <a:prstGeom prst="rect">
            <a:avLst/>
          </a:prstGeom>
          <a:solidFill>
            <a:srgbClr val="01ACBE"/>
          </a:solidFill>
          <a:ln w="9525">
            <a:noFill/>
            <a:miter lim="800000"/>
          </a:ln>
        </p:spPr>
        <p:txBody>
          <a:bodyPr anchor="ctr"/>
          <a:lstStyle/>
          <a:p>
            <a:pPr algn="ctr"/>
            <a:endParaRPr altLang="zh-CN" lang="zh-CN">
              <a:latin charset="-122" typeface="宋体"/>
              <a:sym charset="-122" typeface="宋体"/>
            </a:endParaRPr>
          </a:p>
        </p:txBody>
      </p:sp>
      <p:sp>
        <p:nvSpPr>
          <p:cNvPr id="6" name="TextBox 10"/>
          <p:cNvSpPr>
            <a:spLocks noChangeArrowheads="1"/>
          </p:cNvSpPr>
          <p:nvPr/>
        </p:nvSpPr>
        <p:spPr bwMode="auto">
          <a:xfrm>
            <a:off x="1181894" y="3359149"/>
            <a:ext cx="4556125" cy="396240"/>
          </a:xfrm>
          <a:prstGeom prst="rect">
            <a:avLst/>
          </a:prstGeom>
          <a:noFill/>
          <a:ln w="9525">
            <a:noFill/>
            <a:miter lim="800000"/>
          </a:ln>
        </p:spPr>
        <p:txBody>
          <a:bodyPr>
            <a:spAutoFit/>
          </a:bodyPr>
          <a:lstStyle/>
          <a:p>
            <a:r>
              <a:rPr altLang="en-US" b="1" lang="zh-CN" sz="2000">
                <a:latin charset="-122" panose="020b0503020204020204" pitchFamily="34" typeface="微软雅黑"/>
                <a:ea charset="-122" panose="020b0503020204020204" pitchFamily="34" typeface="微软雅黑"/>
              </a:rPr>
              <a:t>瓦努阿图，全球幸福指数第一的国度</a:t>
            </a:r>
          </a:p>
        </p:txBody>
      </p:sp>
      <p:sp>
        <p:nvSpPr>
          <p:cNvPr id="7" name="矩形 6"/>
          <p:cNvSpPr>
            <a:spLocks noChangeArrowheads="1"/>
          </p:cNvSpPr>
          <p:nvPr/>
        </p:nvSpPr>
        <p:spPr bwMode="auto">
          <a:xfrm>
            <a:off x="919162" y="3888839"/>
            <a:ext cx="4610691" cy="1793748"/>
          </a:xfrm>
          <a:prstGeom prst="rect">
            <a:avLst/>
          </a:prstGeom>
          <a:noFill/>
          <a:ln w="9525">
            <a:noFill/>
            <a:miter lim="800000"/>
          </a:ln>
        </p:spPr>
        <p:txBody>
          <a:bodyPr wrap="square">
            <a:spAutoFit/>
          </a:bodyPr>
          <a:lstStyle/>
          <a:p>
            <a:pPr fontAlgn="auto">
              <a:lnSpc>
                <a:spcPct val="130000"/>
              </a:lnSpc>
              <a:spcBef>
                <a:spcPts val="200"/>
              </a:spcBef>
              <a:spcAft>
                <a:spcPts val="60"/>
              </a:spcAft>
              <a:defRPr/>
            </a:pPr>
            <a:r>
              <a:rPr altLang="en-US" lang="zh-CN" sz="1200">
                <a:latin charset="-122" panose="020b0502040204020203" pitchFamily="34" typeface="微软雅黑 Light"/>
                <a:ea charset="-122" panose="020b0502040204020203" pitchFamily="34" typeface="微软雅黑 Light"/>
              </a:rPr>
              <a:t>       幸福是每一个人追逐的东西，幸福的内容却很不一样。瓦努阿图被评选为全球幸福指数第一的国度。</a:t>
            </a:r>
          </a:p>
          <a:p>
            <a:pPr fontAlgn="auto">
              <a:lnSpc>
                <a:spcPct val="130000"/>
              </a:lnSpc>
              <a:spcBef>
                <a:spcPts val="200"/>
              </a:spcBef>
              <a:spcAft>
                <a:spcPts val="60"/>
              </a:spcAft>
              <a:defRPr/>
            </a:pPr>
            <a:r>
              <a:rPr altLang="en-US" lang="zh-CN" sz="1200">
                <a:latin charset="-122" panose="020b0502040204020203" pitchFamily="34" typeface="微软雅黑 Light"/>
                <a:ea charset="-122" panose="020b0502040204020203" pitchFamily="34" typeface="微软雅黑 Light"/>
              </a:rPr>
              <a:t>       这个由南北跨度1200公里的83个岛屿组成的群岛共和国，是一块几乎未经人工雕琢的天然璞玉。在离开首都维拉港的山林以及其他岛屿，看不到现代文明沾染过的任何痕迹，人们尊重传统，与天地共存，沿袭着自古以来的生活样貌。他们捕鱼、种地、起舞、编织……生活得自由自在。</a:t>
            </a:r>
          </a:p>
        </p:txBody>
      </p:sp>
      <p:sp>
        <p:nvSpPr>
          <p:cNvPr id="8" name="矩形 9"/>
          <p:cNvSpPr>
            <a:spLocks noChangeArrowheads="1"/>
          </p:cNvSpPr>
          <p:nvPr/>
        </p:nvSpPr>
        <p:spPr bwMode="auto">
          <a:xfrm>
            <a:off x="1050132" y="3359149"/>
            <a:ext cx="100012" cy="379413"/>
          </a:xfrm>
          <a:prstGeom prst="rect">
            <a:avLst/>
          </a:prstGeom>
          <a:solidFill>
            <a:srgbClr val="01ACBE"/>
          </a:solidFill>
          <a:ln w="9525">
            <a:noFill/>
            <a:miter lim="800000"/>
          </a:ln>
        </p:spPr>
        <p:txBody>
          <a:bodyPr anchor="ctr"/>
          <a:lstStyle/>
          <a:p>
            <a:pPr algn="ctr"/>
            <a:endParaRPr altLang="zh-CN" lang="zh-CN">
              <a:latin charset="-122" typeface="宋体"/>
              <a:sym charset="-122" typeface="宋体"/>
            </a:endParaRPr>
          </a:p>
        </p:txBody>
      </p:sp>
      <p:sp>
        <p:nvSpPr>
          <p:cNvPr id="9" name="TextBox 10"/>
          <p:cNvSpPr>
            <a:spLocks noChangeArrowheads="1"/>
          </p:cNvSpPr>
          <p:nvPr/>
        </p:nvSpPr>
        <p:spPr bwMode="auto">
          <a:xfrm>
            <a:off x="919162" y="1874639"/>
            <a:ext cx="2572543" cy="1737360"/>
          </a:xfrm>
          <a:prstGeom prst="rect">
            <a:avLst/>
          </a:prstGeom>
          <a:noFill/>
          <a:ln>
            <a:noFill/>
          </a:ln>
          <a:extLst/>
        </p:spPr>
        <p:txBody>
          <a:bodyPr wrap="square">
            <a:spAutoFit/>
          </a:bodyPr>
          <a:lstStyle/>
          <a:p>
            <a:pPr fontAlgn="auto">
              <a:spcBef>
                <a:spcPct val="0"/>
              </a:spcBef>
              <a:spcAft>
                <a:spcPct val="0"/>
              </a:spcAft>
              <a:defRPr/>
            </a:pPr>
            <a:r>
              <a:rPr altLang="en-US" b="1" lang="zh-CN" sz="3600">
                <a:latin charset="-122" panose="020b0503020204020204" pitchFamily="34" typeface="微软雅黑"/>
                <a:ea charset="-122" panose="020b0503020204020204" pitchFamily="34" typeface="微软雅黑"/>
              </a:rPr>
              <a:t>压力缓解→⑤改变活法</a:t>
            </a:r>
          </a:p>
        </p:txBody>
      </p:sp>
    </p:spTree>
    <p:extLst>
      <p:ext uri="{BB962C8B-B14F-4D97-AF65-F5344CB8AC3E}">
        <p14:creationId val="153936182"/>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42" presetSubtype="0">
                                  <p:stCondLst>
                                    <p:cond delay="0"/>
                                  </p:stCondLst>
                                  <p:childTnLst>
                                    <p:set>
                                      <p:cBhvr>
                                        <p:cTn dur="1" fill="hold" id="6">
                                          <p:stCondLst>
                                            <p:cond delay="0"/>
                                          </p:stCondLst>
                                        </p:cTn>
                                        <p:tgtEl>
                                          <p:spTgt spid="9"/>
                                        </p:tgtEl>
                                        <p:attrNameLst>
                                          <p:attrName>style.visibility</p:attrName>
                                        </p:attrNameLst>
                                      </p:cBhvr>
                                      <p:to>
                                        <p:strVal val="visible"/>
                                      </p:to>
                                    </p:set>
                                    <p:animEffect filter="fade" transition="in">
                                      <p:cBhvr>
                                        <p:cTn dur="1000" id="7"/>
                                        <p:tgtEl>
                                          <p:spTgt spid="9"/>
                                        </p:tgtEl>
                                      </p:cBhvr>
                                    </p:animEffect>
                                    <p:anim calcmode="lin" valueType="num">
                                      <p:cBhvr>
                                        <p:cTn dur="1000" fill="hold" id="8"/>
                                        <p:tgtEl>
                                          <p:spTgt spid="9"/>
                                        </p:tgtEl>
                                        <p:attrNameLst>
                                          <p:attrName>ppt_x</p:attrName>
                                        </p:attrNameLst>
                                      </p:cBhvr>
                                      <p:tavLst>
                                        <p:tav tm="0">
                                          <p:val>
                                            <p:strVal val="#ppt_x"/>
                                          </p:val>
                                        </p:tav>
                                        <p:tav tm="100000">
                                          <p:val>
                                            <p:strVal val="#ppt_x"/>
                                          </p:val>
                                        </p:tav>
                                      </p:tavLst>
                                    </p:anim>
                                    <p:anim calcmode="lin" valueType="num">
                                      <p:cBhvr>
                                        <p:cTn dur="1000" fill="hold" id="9"/>
                                        <p:tgtEl>
                                          <p:spTgt spid="9"/>
                                        </p:tgtEl>
                                        <p:attrNameLst>
                                          <p:attrName>ppt_y</p:attrName>
                                        </p:attrNameLst>
                                      </p:cBhvr>
                                      <p:tavLst>
                                        <p:tav tm="0">
                                          <p:val>
                                            <p:strVal val="#ppt_y+.1"/>
                                          </p:val>
                                        </p:tav>
                                        <p:tav tm="100000">
                                          <p:val>
                                            <p:strVal val="#ppt_y"/>
                                          </p:val>
                                        </p:tav>
                                      </p:tavLst>
                                    </p:anim>
                                  </p:childTnLst>
                                </p:cTn>
                              </p:par>
                            </p:childTnLst>
                          </p:cTn>
                        </p:par>
                      </p:childTnLst>
                    </p:cTn>
                  </p:par>
                  <p:par>
                    <p:cTn fill="hold" id="10" nodeType="clickPar">
                      <p:stCondLst>
                        <p:cond delay="indefinite"/>
                      </p:stCondLst>
                      <p:childTnLst>
                        <p:par>
                          <p:cTn fill="hold" id="11" nodeType="afterGroup">
                            <p:stCondLst>
                              <p:cond delay="0"/>
                            </p:stCondLst>
                            <p:childTnLst>
                              <p:par>
                                <p:cTn fill="hold" id="12" nodeType="clickEffect" presetClass="entr" presetID="10" presetSubtype="0">
                                  <p:stCondLst>
                                    <p:cond delay="0"/>
                                  </p:stCondLst>
                                  <p:childTnLst>
                                    <p:set>
                                      <p:cBhvr>
                                        <p:cTn dur="1" fill="hold" id="13">
                                          <p:stCondLst>
                                            <p:cond delay="0"/>
                                          </p:stCondLst>
                                        </p:cTn>
                                        <p:tgtEl>
                                          <p:spTgt spid="3"/>
                                        </p:tgtEl>
                                        <p:attrNameLst>
                                          <p:attrName>style.visibility</p:attrName>
                                        </p:attrNameLst>
                                      </p:cBhvr>
                                      <p:to>
                                        <p:strVal val="visible"/>
                                      </p:to>
                                    </p:set>
                                    <p:animEffect filter="fade" transition="in">
                                      <p:cBhvr>
                                        <p:cTn dur="500" id="14"/>
                                        <p:tgtEl>
                                          <p:spTgt spid="3"/>
                                        </p:tgtEl>
                                      </p:cBhvr>
                                    </p:animEffect>
                                  </p:childTnLst>
                                </p:cTn>
                              </p:par>
                            </p:childTnLst>
                          </p:cTn>
                        </p:par>
                      </p:childTnLst>
                    </p:cTn>
                  </p:par>
                  <p:par>
                    <p:cTn fill="hold" id="15" nodeType="clickPar">
                      <p:stCondLst>
                        <p:cond delay="indefinite"/>
                      </p:stCondLst>
                      <p:childTnLst>
                        <p:par>
                          <p:cTn fill="hold" id="16" nodeType="afterGroup">
                            <p:stCondLst>
                              <p:cond delay="0"/>
                            </p:stCondLst>
                            <p:childTnLst>
                              <p:par>
                                <p:cTn fill="hold" grpId="0" id="17" nodeType="clickEffect" presetClass="entr" presetID="22" presetSubtype="8">
                                  <p:stCondLst>
                                    <p:cond delay="0"/>
                                  </p:stCondLst>
                                  <p:childTnLst>
                                    <p:set>
                                      <p:cBhvr>
                                        <p:cTn dur="1" fill="hold" id="18">
                                          <p:stCondLst>
                                            <p:cond delay="0"/>
                                          </p:stCondLst>
                                        </p:cTn>
                                        <p:tgtEl>
                                          <p:spTgt spid="5"/>
                                        </p:tgtEl>
                                        <p:attrNameLst>
                                          <p:attrName>style.visibility</p:attrName>
                                        </p:attrNameLst>
                                      </p:cBhvr>
                                      <p:to>
                                        <p:strVal val="visible"/>
                                      </p:to>
                                    </p:set>
                                    <p:animEffect filter="wipe(left)" transition="in">
                                      <p:cBhvr>
                                        <p:cTn dur="500" id="19"/>
                                        <p:tgtEl>
                                          <p:spTgt spid="5"/>
                                        </p:tgtEl>
                                      </p:cBhvr>
                                    </p:animEffect>
                                  </p:childTnLst>
                                </p:cTn>
                              </p:par>
                              <p:par>
                                <p:cTn fill="hold" grpId="0" id="20" nodeType="withEffect" presetClass="entr" presetID="22" presetSubtype="8">
                                  <p:stCondLst>
                                    <p:cond delay="0"/>
                                  </p:stCondLst>
                                  <p:childTnLst>
                                    <p:set>
                                      <p:cBhvr>
                                        <p:cTn dur="1" fill="hold" id="21">
                                          <p:stCondLst>
                                            <p:cond delay="0"/>
                                          </p:stCondLst>
                                        </p:cTn>
                                        <p:tgtEl>
                                          <p:spTgt spid="6"/>
                                        </p:tgtEl>
                                        <p:attrNameLst>
                                          <p:attrName>style.visibility</p:attrName>
                                        </p:attrNameLst>
                                      </p:cBhvr>
                                      <p:to>
                                        <p:strVal val="visible"/>
                                      </p:to>
                                    </p:set>
                                    <p:animEffect filter="wipe(left)" transition="in">
                                      <p:cBhvr>
                                        <p:cTn dur="500" id="22"/>
                                        <p:tgtEl>
                                          <p:spTgt spid="6"/>
                                        </p:tgtEl>
                                      </p:cBhvr>
                                    </p:animEffect>
                                  </p:childTnLst>
                                </p:cTn>
                              </p:par>
                              <p:par>
                                <p:cTn fill="hold" grpId="0" id="23" nodeType="withEffect" presetClass="entr" presetID="22" presetSubtype="8">
                                  <p:stCondLst>
                                    <p:cond delay="0"/>
                                  </p:stCondLst>
                                  <p:childTnLst>
                                    <p:set>
                                      <p:cBhvr>
                                        <p:cTn dur="1" fill="hold" id="24">
                                          <p:stCondLst>
                                            <p:cond delay="0"/>
                                          </p:stCondLst>
                                        </p:cTn>
                                        <p:tgtEl>
                                          <p:spTgt spid="8"/>
                                        </p:tgtEl>
                                        <p:attrNameLst>
                                          <p:attrName>style.visibility</p:attrName>
                                        </p:attrNameLst>
                                      </p:cBhvr>
                                      <p:to>
                                        <p:strVal val="visible"/>
                                      </p:to>
                                    </p:set>
                                    <p:animEffect filter="wipe(left)" transition="in">
                                      <p:cBhvr>
                                        <p:cTn dur="500" id="25"/>
                                        <p:tgtEl>
                                          <p:spTgt spid="8"/>
                                        </p:tgtEl>
                                      </p:cBhvr>
                                    </p:animEffect>
                                  </p:childTnLst>
                                </p:cTn>
                              </p:par>
                            </p:childTnLst>
                          </p:cTn>
                        </p:par>
                      </p:childTnLst>
                    </p:cTn>
                  </p:par>
                  <p:par>
                    <p:cTn fill="hold" id="26" nodeType="clickPar">
                      <p:stCondLst>
                        <p:cond delay="indefinite"/>
                      </p:stCondLst>
                      <p:childTnLst>
                        <p:par>
                          <p:cTn fill="hold" id="27" nodeType="afterGroup">
                            <p:stCondLst>
                              <p:cond delay="0"/>
                            </p:stCondLst>
                            <p:childTnLst>
                              <p:par>
                                <p:cTn fill="hold" grpId="0" id="28" nodeType="clickEffect" presetClass="entr" presetID="42" presetSubtype="0">
                                  <p:stCondLst>
                                    <p:cond delay="0"/>
                                  </p:stCondLst>
                                  <p:childTnLst>
                                    <p:set>
                                      <p:cBhvr>
                                        <p:cTn dur="1" fill="hold" id="29">
                                          <p:stCondLst>
                                            <p:cond delay="0"/>
                                          </p:stCondLst>
                                        </p:cTn>
                                        <p:tgtEl>
                                          <p:spTgt spid="7"/>
                                        </p:tgtEl>
                                        <p:attrNameLst>
                                          <p:attrName>style.visibility</p:attrName>
                                        </p:attrNameLst>
                                      </p:cBhvr>
                                      <p:to>
                                        <p:strVal val="visible"/>
                                      </p:to>
                                    </p:set>
                                    <p:animEffect filter="fade" transition="in">
                                      <p:cBhvr>
                                        <p:cTn dur="1000" id="30"/>
                                        <p:tgtEl>
                                          <p:spTgt spid="7"/>
                                        </p:tgtEl>
                                      </p:cBhvr>
                                    </p:animEffect>
                                    <p:anim calcmode="lin" valueType="num">
                                      <p:cBhvr>
                                        <p:cTn dur="1000" fill="hold" id="31"/>
                                        <p:tgtEl>
                                          <p:spTgt spid="7"/>
                                        </p:tgtEl>
                                        <p:attrNameLst>
                                          <p:attrName>ppt_x</p:attrName>
                                        </p:attrNameLst>
                                      </p:cBhvr>
                                      <p:tavLst>
                                        <p:tav tm="0">
                                          <p:val>
                                            <p:strVal val="#ppt_x"/>
                                          </p:val>
                                        </p:tav>
                                        <p:tav tm="100000">
                                          <p:val>
                                            <p:strVal val="#ppt_x"/>
                                          </p:val>
                                        </p:tav>
                                      </p:tavLst>
                                    </p:anim>
                                    <p:anim calcmode="lin" valueType="num">
                                      <p:cBhvr>
                                        <p:cTn dur="1000" fill="hold" id="32"/>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6"/>
      <p:bldP grpId="0" spid="7"/>
      <p:bldP grpId="0" spid="8"/>
      <p:bldP grpId="0" spid="9"/>
    </p:bldLst>
  </p:timing>
</p:sld>
</file>

<file path=ppt/slides/slide3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0" name="组合 9"/>
          <p:cNvGrpSpPr/>
          <p:nvPr/>
        </p:nvGrpSpPr>
        <p:grpSpPr>
          <a:xfrm>
            <a:off x="7056438" y="2813410"/>
            <a:ext cx="2808287" cy="400050"/>
            <a:chOff x="7424738" y="4125913"/>
            <a:chExt cx="2808287" cy="400050"/>
          </a:xfrm>
        </p:grpSpPr>
        <p:sp>
          <p:nvSpPr>
            <p:cNvPr id="3" name="矩形 7"/>
            <p:cNvSpPr>
              <a:spLocks noChangeArrowheads="1"/>
            </p:cNvSpPr>
            <p:nvPr/>
          </p:nvSpPr>
          <p:spPr bwMode="auto">
            <a:xfrm>
              <a:off x="7424738" y="4135438"/>
              <a:ext cx="100012" cy="379412"/>
            </a:xfrm>
            <a:prstGeom prst="rect">
              <a:avLst/>
            </a:prstGeom>
            <a:solidFill>
              <a:srgbClr val="01ACBE"/>
            </a:solidFill>
            <a:ln w="9525">
              <a:noFill/>
              <a:miter lim="800000"/>
            </a:ln>
          </p:spPr>
          <p:txBody>
            <a:bodyPr anchor="ctr"/>
            <a:lstStyle/>
            <a:p>
              <a:pPr algn="ctr"/>
              <a:endParaRPr altLang="zh-CN" lang="zh-CN">
                <a:latin charset="-122" typeface="宋体"/>
                <a:sym charset="-122" typeface="宋体"/>
              </a:endParaRPr>
            </a:p>
          </p:txBody>
        </p:sp>
        <p:sp>
          <p:nvSpPr>
            <p:cNvPr id="4" name="TextBox 10"/>
            <p:cNvSpPr>
              <a:spLocks noChangeArrowheads="1"/>
            </p:cNvSpPr>
            <p:nvPr/>
          </p:nvSpPr>
          <p:spPr bwMode="auto">
            <a:xfrm>
              <a:off x="7604124" y="4125913"/>
              <a:ext cx="2528888" cy="396240"/>
            </a:xfrm>
            <a:prstGeom prst="rect">
              <a:avLst/>
            </a:prstGeom>
            <a:noFill/>
            <a:ln w="9525">
              <a:noFill/>
              <a:miter lim="800000"/>
            </a:ln>
          </p:spPr>
          <p:txBody>
            <a:bodyPr>
              <a:spAutoFit/>
            </a:bodyPr>
            <a:lstStyle/>
            <a:p>
              <a:r>
                <a:rPr altLang="en-US" b="1" lang="zh-CN" sz="2000">
                  <a:latin charset="-122" panose="020b0503020204020204" pitchFamily="34" typeface="微软雅黑"/>
                  <a:ea charset="-122" panose="020b0503020204020204" pitchFamily="34" typeface="微软雅黑"/>
                </a:rPr>
                <a:t>提前规划，早做准备</a:t>
              </a:r>
            </a:p>
          </p:txBody>
        </p:sp>
        <p:sp>
          <p:nvSpPr>
            <p:cNvPr id="5" name="矩形 9"/>
            <p:cNvSpPr>
              <a:spLocks noChangeArrowheads="1"/>
            </p:cNvSpPr>
            <p:nvPr/>
          </p:nvSpPr>
          <p:spPr bwMode="auto">
            <a:xfrm>
              <a:off x="10133013" y="4135438"/>
              <a:ext cx="100012" cy="379412"/>
            </a:xfrm>
            <a:prstGeom prst="rect">
              <a:avLst/>
            </a:prstGeom>
            <a:solidFill>
              <a:srgbClr val="01ACBE"/>
            </a:solidFill>
            <a:ln w="9525">
              <a:noFill/>
              <a:miter lim="800000"/>
            </a:ln>
          </p:spPr>
          <p:txBody>
            <a:bodyPr anchor="ctr"/>
            <a:lstStyle/>
            <a:p>
              <a:pPr algn="ctr"/>
              <a:endParaRPr altLang="zh-CN" lang="zh-CN">
                <a:latin charset="-122" typeface="宋体"/>
                <a:sym charset="-122" typeface="宋体"/>
              </a:endParaRPr>
            </a:p>
          </p:txBody>
        </p:sp>
      </p:grpSp>
      <p:sp>
        <p:nvSpPr>
          <p:cNvPr id="6" name="矩形 4"/>
          <p:cNvSpPr>
            <a:spLocks noChangeArrowheads="1"/>
          </p:cNvSpPr>
          <p:nvPr/>
        </p:nvSpPr>
        <p:spPr bwMode="auto">
          <a:xfrm>
            <a:off x="7056439" y="3664869"/>
            <a:ext cx="4348956" cy="725424"/>
          </a:xfrm>
          <a:prstGeom prst="rect">
            <a:avLst/>
          </a:prstGeom>
          <a:noFill/>
          <a:ln w="9525">
            <a:noFill/>
            <a:miter lim="800000"/>
          </a:ln>
        </p:spPr>
        <p:txBody>
          <a:bodyPr wrap="square">
            <a:spAutoFit/>
          </a:bodyPr>
          <a:lstStyle/>
          <a:p>
            <a:pPr defTabSz="1217613">
              <a:lnSpc>
                <a:spcPct val="130000"/>
              </a:lnSpc>
              <a:spcBef>
                <a:spcPts val="200"/>
              </a:spcBef>
              <a:spcAft>
                <a:spcPts val="63"/>
              </a:spcAft>
            </a:pPr>
            <a:r>
              <a:rPr altLang="en-US" lang="zh-CN" sz="1600">
                <a:latin charset="-122" panose="020b0502040204020203" pitchFamily="34" typeface="微软雅黑 Light"/>
                <a:ea charset="-122" panose="020b0502040204020203" pitchFamily="34" typeface="微软雅黑 Light"/>
              </a:rPr>
              <a:t>许多引起压力的事件是难以预料的，但对那些你能事先估计到的情况可以及早采取缓解措施。 </a:t>
            </a:r>
          </a:p>
        </p:txBody>
      </p:sp>
      <p:sp>
        <p:nvSpPr>
          <p:cNvPr id="8" name="矩形 7"/>
          <p:cNvSpPr/>
          <p:nvPr/>
        </p:nvSpPr>
        <p:spPr>
          <a:xfrm>
            <a:off x="7035799" y="4551576"/>
            <a:ext cx="4897437" cy="1755648"/>
          </a:xfrm>
          <a:prstGeom prst="rect">
            <a:avLst/>
          </a:prstGeom>
        </p:spPr>
        <p:txBody>
          <a:bodyPr>
            <a:spAutoFit/>
          </a:bodyPr>
          <a:lstStyle/>
          <a:p>
            <a:pPr fontAlgn="auto">
              <a:lnSpc>
                <a:spcPct val="130000"/>
              </a:lnSpc>
              <a:spcBef>
                <a:spcPct val="0"/>
              </a:spcBef>
              <a:spcAft>
                <a:spcPct val="0"/>
              </a:spcAft>
              <a:defRPr/>
            </a:pPr>
            <a:r>
              <a:rPr altLang="zh-CN" b="1" kern="100" lang="zh-CN" sz="2800">
                <a:latin charset="-122" panose="020b0503020204020204" pitchFamily="34" typeface="微软雅黑"/>
                <a:ea charset="-122" panose="020b0503020204020204" pitchFamily="34" typeface="微软雅黑"/>
                <a:cs charset="0" panose="02020603050405020304" pitchFamily="18" typeface="Times New Roman"/>
              </a:rPr>
              <a:t>“一切尽在掌握中”</a:t>
            </a:r>
          </a:p>
          <a:p>
            <a:pPr fontAlgn="auto">
              <a:lnSpc>
                <a:spcPct val="130000"/>
              </a:lnSpc>
              <a:spcBef>
                <a:spcPct val="0"/>
              </a:spcBef>
              <a:spcAft>
                <a:spcPct val="0"/>
              </a:spcAft>
              <a:defRPr/>
            </a:pPr>
            <a:r>
              <a:rPr altLang="zh-CN" b="1" kern="100" lang="zh-CN" sz="2800">
                <a:latin charset="-122" panose="020b0503020204020204" pitchFamily="34" typeface="微软雅黑"/>
                <a:ea charset="-122" panose="020b0503020204020204" pitchFamily="34" typeface="微软雅黑"/>
                <a:cs charset="0" panose="02020603050405020304" pitchFamily="18" typeface="Times New Roman"/>
              </a:rPr>
              <a:t>这种感觉本身就能很好地缓解压力。</a:t>
            </a:r>
          </a:p>
        </p:txBody>
      </p:sp>
      <p:sp>
        <p:nvSpPr>
          <p:cNvPr id="9" name="TextBox 10"/>
          <p:cNvSpPr>
            <a:spLocks noChangeArrowheads="1"/>
          </p:cNvSpPr>
          <p:nvPr/>
        </p:nvSpPr>
        <p:spPr bwMode="auto">
          <a:xfrm>
            <a:off x="6919914" y="1379448"/>
            <a:ext cx="4803775" cy="1188720"/>
          </a:xfrm>
          <a:prstGeom prst="rect">
            <a:avLst/>
          </a:prstGeom>
          <a:noFill/>
          <a:ln>
            <a:noFill/>
          </a:ln>
          <a:extLst/>
        </p:spPr>
        <p:txBody>
          <a:bodyPr wrap="square">
            <a:spAutoFit/>
          </a:bodyPr>
          <a:lstStyle/>
          <a:p>
            <a:pPr fontAlgn="auto">
              <a:spcBef>
                <a:spcPct val="0"/>
              </a:spcBef>
              <a:spcAft>
                <a:spcPct val="0"/>
              </a:spcAft>
              <a:defRPr/>
            </a:pPr>
            <a:r>
              <a:rPr altLang="en-US" b="1" lang="zh-CN" sz="3600">
                <a:latin charset="-122" panose="020b0503020204020204" pitchFamily="34" typeface="微软雅黑"/>
                <a:ea charset="-122" panose="020b0503020204020204" pitchFamily="34" typeface="微软雅黑"/>
              </a:rPr>
              <a:t>压力预防→</a:t>
            </a:r>
          </a:p>
          <a:p>
            <a:pPr fontAlgn="auto">
              <a:spcBef>
                <a:spcPct val="0"/>
              </a:spcBef>
              <a:spcAft>
                <a:spcPct val="0"/>
              </a:spcAft>
              <a:defRPr/>
            </a:pPr>
            <a:r>
              <a:rPr altLang="en-US" b="1" lang="zh-CN" sz="3600">
                <a:latin charset="-122" panose="020b0503020204020204" pitchFamily="34" typeface="微软雅黑"/>
                <a:ea charset="-122" panose="020b0503020204020204" pitchFamily="34" typeface="微软雅黑"/>
              </a:rPr>
              <a:t>①提前规划，早做准备</a:t>
            </a:r>
          </a:p>
        </p:txBody>
      </p:sp>
      <p:pic>
        <p:nvPicPr>
          <p:cNvPr id="2" name="图片 1"/>
          <p:cNvPicPr>
            <a:picLocks noChangeAspect="1"/>
          </p:cNvPicPr>
          <p:nvPr/>
        </p:nvPicPr>
        <p:blipFill>
          <a:blip r:embed="rId3">
            <a:extLst>
              <a:ext uri="{28A0092B-C50C-407E-A947-70E740481C1C}">
                <a14:useLocalDpi val="0"/>
              </a:ext>
            </a:extLst>
          </a:blip>
          <a:stretch>
            <a:fillRect/>
          </a:stretch>
        </p:blipFill>
        <p:spPr>
          <a:xfrm>
            <a:off x="-503175" y="1155981"/>
            <a:ext cx="6878596" cy="4720209"/>
          </a:xfrm>
          <a:prstGeom prst="rect">
            <a:avLst/>
          </a:prstGeom>
        </p:spPr>
      </p:pic>
    </p:spTree>
    <p:extLst>
      <p:ext uri="{BB962C8B-B14F-4D97-AF65-F5344CB8AC3E}">
        <p14:creationId val="1159327759"/>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42" presetSubtype="0">
                                  <p:stCondLst>
                                    <p:cond delay="0"/>
                                  </p:stCondLst>
                                  <p:childTnLst>
                                    <p:set>
                                      <p:cBhvr>
                                        <p:cTn dur="1" fill="hold" id="6">
                                          <p:stCondLst>
                                            <p:cond delay="0"/>
                                          </p:stCondLst>
                                        </p:cTn>
                                        <p:tgtEl>
                                          <p:spTgt spid="2"/>
                                        </p:tgtEl>
                                        <p:attrNameLst>
                                          <p:attrName>style.visibility</p:attrName>
                                        </p:attrNameLst>
                                      </p:cBhvr>
                                      <p:to>
                                        <p:strVal val="visible"/>
                                      </p:to>
                                    </p:set>
                                    <p:animEffect filter="fade" transition="in">
                                      <p:cBhvr>
                                        <p:cTn dur="1000" id="7"/>
                                        <p:tgtEl>
                                          <p:spTgt spid="2"/>
                                        </p:tgtEl>
                                      </p:cBhvr>
                                    </p:animEffect>
                                    <p:anim calcmode="lin" valueType="num">
                                      <p:cBhvr>
                                        <p:cTn dur="1000" fill="hold" id="8"/>
                                        <p:tgtEl>
                                          <p:spTgt spid="2"/>
                                        </p:tgtEl>
                                        <p:attrNameLst>
                                          <p:attrName>ppt_x</p:attrName>
                                        </p:attrNameLst>
                                      </p:cBhvr>
                                      <p:tavLst>
                                        <p:tav tm="0">
                                          <p:val>
                                            <p:strVal val="#ppt_x"/>
                                          </p:val>
                                        </p:tav>
                                        <p:tav tm="100000">
                                          <p:val>
                                            <p:strVal val="#ppt_x"/>
                                          </p:val>
                                        </p:tav>
                                      </p:tavLst>
                                    </p:anim>
                                    <p:anim calcmode="lin" valueType="num">
                                      <p:cBhvr>
                                        <p:cTn dur="1000" fill="hold" id="9"/>
                                        <p:tgtEl>
                                          <p:spTgt spid="2"/>
                                        </p:tgtEl>
                                        <p:attrNameLst>
                                          <p:attrName>ppt_y</p:attrName>
                                        </p:attrNameLst>
                                      </p:cBhvr>
                                      <p:tavLst>
                                        <p:tav tm="0">
                                          <p:val>
                                            <p:strVal val="#ppt_y+.1"/>
                                          </p:val>
                                        </p:tav>
                                        <p:tav tm="100000">
                                          <p:val>
                                            <p:strVal val="#ppt_y"/>
                                          </p:val>
                                        </p:tav>
                                      </p:tavLst>
                                    </p:anim>
                                  </p:childTnLst>
                                </p:cTn>
                              </p:par>
                            </p:childTnLst>
                          </p:cTn>
                        </p:par>
                      </p:childTnLst>
                    </p:cTn>
                  </p:par>
                  <p:par>
                    <p:cTn fill="hold" id="10" nodeType="clickPar">
                      <p:stCondLst>
                        <p:cond delay="indefinite"/>
                      </p:stCondLst>
                      <p:childTnLst>
                        <p:par>
                          <p:cTn fill="hold" id="11" nodeType="afterGroup">
                            <p:stCondLst>
                              <p:cond delay="0"/>
                            </p:stCondLst>
                            <p:childTnLst>
                              <p:par>
                                <p:cTn fill="hold" grpId="0" id="12" nodeType="clickEffect" presetClass="entr" presetID="16" presetSubtype="21">
                                  <p:stCondLst>
                                    <p:cond delay="0"/>
                                  </p:stCondLst>
                                  <p:childTnLst>
                                    <p:set>
                                      <p:cBhvr>
                                        <p:cTn dur="1" fill="hold" id="13">
                                          <p:stCondLst>
                                            <p:cond delay="0"/>
                                          </p:stCondLst>
                                        </p:cTn>
                                        <p:tgtEl>
                                          <p:spTgt spid="9"/>
                                        </p:tgtEl>
                                        <p:attrNameLst>
                                          <p:attrName>style.visibility</p:attrName>
                                        </p:attrNameLst>
                                      </p:cBhvr>
                                      <p:to>
                                        <p:strVal val="visible"/>
                                      </p:to>
                                    </p:set>
                                    <p:animEffect filter="barn(inVertical)" transition="in">
                                      <p:cBhvr>
                                        <p:cTn dur="500" id="14"/>
                                        <p:tgtEl>
                                          <p:spTgt spid="9"/>
                                        </p:tgtEl>
                                      </p:cBhvr>
                                    </p:animEffect>
                                  </p:childTnLst>
                                </p:cTn>
                              </p:par>
                            </p:childTnLst>
                          </p:cTn>
                        </p:par>
                      </p:childTnLst>
                    </p:cTn>
                  </p:par>
                  <p:par>
                    <p:cTn fill="hold" id="15" nodeType="clickPar">
                      <p:stCondLst>
                        <p:cond delay="indefinite"/>
                      </p:stCondLst>
                      <p:childTnLst>
                        <p:par>
                          <p:cTn fill="hold" id="16" nodeType="afterGroup">
                            <p:stCondLst>
                              <p:cond delay="0"/>
                            </p:stCondLst>
                            <p:childTnLst>
                              <p:par>
                                <p:cTn fill="hold" id="17" nodeType="clickEffect" presetClass="entr" presetID="10" presetSubtype="0">
                                  <p:stCondLst>
                                    <p:cond delay="0"/>
                                  </p:stCondLst>
                                  <p:childTnLst>
                                    <p:set>
                                      <p:cBhvr>
                                        <p:cTn dur="1" fill="hold" id="18">
                                          <p:stCondLst>
                                            <p:cond delay="0"/>
                                          </p:stCondLst>
                                        </p:cTn>
                                        <p:tgtEl>
                                          <p:spTgt spid="10"/>
                                        </p:tgtEl>
                                        <p:attrNameLst>
                                          <p:attrName>style.visibility</p:attrName>
                                        </p:attrNameLst>
                                      </p:cBhvr>
                                      <p:to>
                                        <p:strVal val="visible"/>
                                      </p:to>
                                    </p:set>
                                    <p:animEffect filter="fade" transition="in">
                                      <p:cBhvr>
                                        <p:cTn dur="500" id="19"/>
                                        <p:tgtEl>
                                          <p:spTgt spid="10"/>
                                        </p:tgtEl>
                                      </p:cBhvr>
                                    </p:animEffect>
                                  </p:childTnLst>
                                </p:cTn>
                              </p:par>
                            </p:childTnLst>
                          </p:cTn>
                        </p:par>
                      </p:childTnLst>
                    </p:cTn>
                  </p:par>
                  <p:par>
                    <p:cTn fill="hold" id="20" nodeType="clickPar">
                      <p:stCondLst>
                        <p:cond delay="indefinite"/>
                      </p:stCondLst>
                      <p:childTnLst>
                        <p:par>
                          <p:cTn fill="hold" id="21" nodeType="afterGroup">
                            <p:stCondLst>
                              <p:cond delay="0"/>
                            </p:stCondLst>
                            <p:childTnLst>
                              <p:par>
                                <p:cTn fill="hold" grpId="0" id="22" nodeType="clickEffect" presetClass="entr" presetID="53" presetSubtype="0">
                                  <p:stCondLst>
                                    <p:cond delay="0"/>
                                  </p:stCondLst>
                                  <p:childTnLst>
                                    <p:set>
                                      <p:cBhvr>
                                        <p:cTn dur="1" fill="hold" id="23">
                                          <p:stCondLst>
                                            <p:cond delay="0"/>
                                          </p:stCondLst>
                                        </p:cTn>
                                        <p:tgtEl>
                                          <p:spTgt spid="6"/>
                                        </p:tgtEl>
                                        <p:attrNameLst>
                                          <p:attrName>style.visibility</p:attrName>
                                        </p:attrNameLst>
                                      </p:cBhvr>
                                      <p:to>
                                        <p:strVal val="visible"/>
                                      </p:to>
                                    </p:set>
                                    <p:anim calcmode="lin" valueType="num">
                                      <p:cBhvr>
                                        <p:cTn dur="500" fill="hold" id="24"/>
                                        <p:tgtEl>
                                          <p:spTgt spid="6"/>
                                        </p:tgtEl>
                                        <p:attrNameLst>
                                          <p:attrName>ppt_w</p:attrName>
                                        </p:attrNameLst>
                                      </p:cBhvr>
                                      <p:tavLst>
                                        <p:tav tm="0">
                                          <p:val>
                                            <p:fltVal val="0"/>
                                          </p:val>
                                        </p:tav>
                                        <p:tav tm="100000">
                                          <p:val>
                                            <p:strVal val="#ppt_w"/>
                                          </p:val>
                                        </p:tav>
                                      </p:tavLst>
                                    </p:anim>
                                    <p:anim calcmode="lin" valueType="num">
                                      <p:cBhvr>
                                        <p:cTn dur="500" fill="hold" id="25"/>
                                        <p:tgtEl>
                                          <p:spTgt spid="6"/>
                                        </p:tgtEl>
                                        <p:attrNameLst>
                                          <p:attrName>ppt_h</p:attrName>
                                        </p:attrNameLst>
                                      </p:cBhvr>
                                      <p:tavLst>
                                        <p:tav tm="0">
                                          <p:val>
                                            <p:fltVal val="0"/>
                                          </p:val>
                                        </p:tav>
                                        <p:tav tm="100000">
                                          <p:val>
                                            <p:strVal val="#ppt_h"/>
                                          </p:val>
                                        </p:tav>
                                      </p:tavLst>
                                    </p:anim>
                                    <p:animEffect filter="fade" transition="in">
                                      <p:cBhvr>
                                        <p:cTn dur="500" id="26"/>
                                        <p:tgtEl>
                                          <p:spTgt spid="6"/>
                                        </p:tgtEl>
                                      </p:cBhvr>
                                    </p:animEffect>
                                  </p:childTnLst>
                                </p:cTn>
                              </p:par>
                            </p:childTnLst>
                          </p:cTn>
                        </p:par>
                      </p:childTnLst>
                    </p:cTn>
                  </p:par>
                  <p:par>
                    <p:cTn fill="hold" id="27" nodeType="clickPar">
                      <p:stCondLst>
                        <p:cond delay="indefinite"/>
                      </p:stCondLst>
                      <p:childTnLst>
                        <p:par>
                          <p:cTn fill="hold" id="28" nodeType="afterGroup">
                            <p:stCondLst>
                              <p:cond delay="0"/>
                            </p:stCondLst>
                            <p:childTnLst>
                              <p:par>
                                <p:cTn decel="100000" fill="hold" grpId="0" id="29" nodeType="clickEffect" presetClass="entr" presetID="49" presetSubtype="0">
                                  <p:stCondLst>
                                    <p:cond delay="0"/>
                                  </p:stCondLst>
                                  <p:childTnLst>
                                    <p:set>
                                      <p:cBhvr>
                                        <p:cTn dur="1" fill="hold" id="30">
                                          <p:stCondLst>
                                            <p:cond delay="0"/>
                                          </p:stCondLst>
                                        </p:cTn>
                                        <p:tgtEl>
                                          <p:spTgt spid="8"/>
                                        </p:tgtEl>
                                        <p:attrNameLst>
                                          <p:attrName>style.visibility</p:attrName>
                                        </p:attrNameLst>
                                      </p:cBhvr>
                                      <p:to>
                                        <p:strVal val="visible"/>
                                      </p:to>
                                    </p:set>
                                    <p:anim calcmode="lin" valueType="num">
                                      <p:cBhvr>
                                        <p:cTn dur="500" fill="hold" id="31"/>
                                        <p:tgtEl>
                                          <p:spTgt spid="8"/>
                                        </p:tgtEl>
                                        <p:attrNameLst>
                                          <p:attrName>ppt_w</p:attrName>
                                        </p:attrNameLst>
                                      </p:cBhvr>
                                      <p:tavLst>
                                        <p:tav tm="0">
                                          <p:val>
                                            <p:fltVal val="0"/>
                                          </p:val>
                                        </p:tav>
                                        <p:tav tm="100000">
                                          <p:val>
                                            <p:strVal val="#ppt_w"/>
                                          </p:val>
                                        </p:tav>
                                      </p:tavLst>
                                    </p:anim>
                                    <p:anim calcmode="lin" valueType="num">
                                      <p:cBhvr>
                                        <p:cTn dur="500" fill="hold" id="32"/>
                                        <p:tgtEl>
                                          <p:spTgt spid="8"/>
                                        </p:tgtEl>
                                        <p:attrNameLst>
                                          <p:attrName>ppt_h</p:attrName>
                                        </p:attrNameLst>
                                      </p:cBhvr>
                                      <p:tavLst>
                                        <p:tav tm="0">
                                          <p:val>
                                            <p:fltVal val="0"/>
                                          </p:val>
                                        </p:tav>
                                        <p:tav tm="100000">
                                          <p:val>
                                            <p:strVal val="#ppt_h"/>
                                          </p:val>
                                        </p:tav>
                                      </p:tavLst>
                                    </p:anim>
                                    <p:anim calcmode="lin" valueType="num">
                                      <p:cBhvr>
                                        <p:cTn dur="500" fill="hold" id="33"/>
                                        <p:tgtEl>
                                          <p:spTgt spid="8"/>
                                        </p:tgtEl>
                                        <p:attrNameLst>
                                          <p:attrName>style.rotation</p:attrName>
                                        </p:attrNameLst>
                                      </p:cBhvr>
                                      <p:tavLst>
                                        <p:tav tm="0">
                                          <p:val>
                                            <p:fltVal val="360"/>
                                          </p:val>
                                        </p:tav>
                                        <p:tav tm="100000">
                                          <p:val>
                                            <p:fltVal val="0"/>
                                          </p:val>
                                        </p:tav>
                                      </p:tavLst>
                                    </p:anim>
                                    <p:animEffect filter="fade" transition="in">
                                      <p:cBhvr>
                                        <p:cTn dur="500" id="34"/>
                                        <p:tgtEl>
                                          <p:spTgt spid="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8"/>
      <p:bldP grpId="0" spid="9"/>
    </p:bldLst>
  </p:timing>
</p:sld>
</file>

<file path=ppt/slides/slide3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矩形 7"/>
          <p:cNvSpPr>
            <a:spLocks noChangeArrowheads="1"/>
          </p:cNvSpPr>
          <p:nvPr/>
        </p:nvSpPr>
        <p:spPr bwMode="auto">
          <a:xfrm>
            <a:off x="849313" y="3597147"/>
            <a:ext cx="100012" cy="379412"/>
          </a:xfrm>
          <a:prstGeom prst="rect">
            <a:avLst/>
          </a:prstGeom>
          <a:solidFill>
            <a:srgbClr val="01ACBE"/>
          </a:solidFill>
          <a:ln w="9525">
            <a:noFill/>
            <a:miter lim="800000"/>
          </a:ln>
        </p:spPr>
        <p:txBody>
          <a:bodyPr anchor="ctr"/>
          <a:lstStyle/>
          <a:p>
            <a:pPr algn="ctr"/>
            <a:endParaRPr altLang="zh-CN" lang="zh-CN">
              <a:latin charset="-122" typeface="宋体"/>
              <a:sym charset="-122" typeface="宋体"/>
            </a:endParaRPr>
          </a:p>
        </p:txBody>
      </p:sp>
      <p:sp>
        <p:nvSpPr>
          <p:cNvPr id="4" name="TextBox 10"/>
          <p:cNvSpPr>
            <a:spLocks noChangeArrowheads="1"/>
          </p:cNvSpPr>
          <p:nvPr/>
        </p:nvSpPr>
        <p:spPr bwMode="auto">
          <a:xfrm>
            <a:off x="1028700" y="3587622"/>
            <a:ext cx="3598863" cy="396240"/>
          </a:xfrm>
          <a:prstGeom prst="rect">
            <a:avLst/>
          </a:prstGeom>
          <a:noFill/>
          <a:ln w="9525">
            <a:noFill/>
            <a:miter lim="800000"/>
          </a:ln>
        </p:spPr>
        <p:txBody>
          <a:bodyPr>
            <a:spAutoFit/>
          </a:bodyPr>
          <a:lstStyle/>
          <a:p>
            <a:r>
              <a:rPr altLang="en-US" b="1" lang="zh-CN" sz="2000">
                <a:latin charset="-122" panose="020b0503020204020204" pitchFamily="34" typeface="微软雅黑"/>
                <a:ea charset="-122" panose="020b0503020204020204" pitchFamily="34" typeface="微软雅黑"/>
              </a:rPr>
              <a:t>制定合理目标，不要期望太高</a:t>
            </a:r>
          </a:p>
        </p:txBody>
      </p:sp>
      <p:sp>
        <p:nvSpPr>
          <p:cNvPr id="5" name="矩形 9"/>
          <p:cNvSpPr>
            <a:spLocks noChangeArrowheads="1"/>
          </p:cNvSpPr>
          <p:nvPr/>
        </p:nvSpPr>
        <p:spPr bwMode="auto">
          <a:xfrm>
            <a:off x="4570413" y="3597147"/>
            <a:ext cx="100012" cy="379412"/>
          </a:xfrm>
          <a:prstGeom prst="rect">
            <a:avLst/>
          </a:prstGeom>
          <a:solidFill>
            <a:srgbClr val="01ACBE"/>
          </a:solidFill>
          <a:ln w="9525">
            <a:noFill/>
            <a:miter lim="800000"/>
          </a:ln>
        </p:spPr>
        <p:txBody>
          <a:bodyPr anchor="ctr"/>
          <a:lstStyle/>
          <a:p>
            <a:pPr algn="ctr"/>
            <a:endParaRPr altLang="zh-CN" lang="zh-CN">
              <a:latin charset="-122" typeface="宋体"/>
              <a:sym charset="-122" typeface="宋体"/>
            </a:endParaRPr>
          </a:p>
        </p:txBody>
      </p:sp>
      <p:sp>
        <p:nvSpPr>
          <p:cNvPr id="6" name="矩形 4"/>
          <p:cNvSpPr>
            <a:spLocks noChangeArrowheads="1"/>
          </p:cNvSpPr>
          <p:nvPr/>
        </p:nvSpPr>
        <p:spPr bwMode="auto">
          <a:xfrm>
            <a:off x="735013" y="4135308"/>
            <a:ext cx="4649787" cy="1517904"/>
          </a:xfrm>
          <a:prstGeom prst="rect">
            <a:avLst/>
          </a:prstGeom>
          <a:noFill/>
          <a:ln w="9525">
            <a:noFill/>
            <a:miter lim="800000"/>
          </a:ln>
        </p:spPr>
        <p:txBody>
          <a:bodyPr wrap="square">
            <a:spAutoFit/>
          </a:bodyPr>
          <a:lstStyle/>
          <a:p>
            <a:pPr defTabSz="1217613">
              <a:lnSpc>
                <a:spcPct val="130000"/>
              </a:lnSpc>
              <a:spcBef>
                <a:spcPts val="200"/>
              </a:spcBef>
              <a:spcAft>
                <a:spcPts val="63"/>
              </a:spcAft>
            </a:pPr>
            <a:r>
              <a:rPr altLang="en-US" lang="zh-CN">
                <a:latin charset="-122" panose="020b0503020204020204" pitchFamily="34" typeface="微软雅黑"/>
                <a:ea charset="-122" panose="020b0503020204020204" pitchFamily="34" typeface="微软雅黑"/>
              </a:rPr>
              <a:t>      过高的期望是造成压力的一个重要原因，因此，不要订立难于实现的目标，要从实际出发，尽量做自己能力所及的事，不要对自己抱太高的期望，以免带来更大的挫败感。</a:t>
            </a:r>
          </a:p>
        </p:txBody>
      </p:sp>
      <p:pic>
        <p:nvPicPr>
          <p:cNvPr id="7" name="图片 8"/>
          <p:cNvPicPr>
            <a:picLocks noChangeAspect="1"/>
          </p:cNvPicPr>
          <p:nvPr/>
        </p:nvPicPr>
        <p:blipFill>
          <a:blip r:embed="rId3"/>
          <a:stretch>
            <a:fillRect/>
          </a:stretch>
        </p:blipFill>
        <p:spPr bwMode="auto">
          <a:xfrm>
            <a:off x="6553200" y="1547812"/>
            <a:ext cx="5638800" cy="3940175"/>
          </a:xfrm>
          <a:prstGeom prst="rect">
            <a:avLst/>
          </a:prstGeom>
          <a:ln>
            <a:noFill/>
          </a:ln>
          <a:effectLst>
            <a:outerShdw algn="tl" blurRad="190500" rotWithShape="0">
              <a:srgbClr val="000000">
                <a:alpha val="70000"/>
              </a:srgbClr>
            </a:outerShdw>
          </a:effectLst>
        </p:spPr>
      </p:pic>
      <p:sp>
        <p:nvSpPr>
          <p:cNvPr id="8" name="TextBox 10"/>
          <p:cNvSpPr>
            <a:spLocks noChangeArrowheads="1"/>
          </p:cNvSpPr>
          <p:nvPr/>
        </p:nvSpPr>
        <p:spPr bwMode="auto">
          <a:xfrm>
            <a:off x="735013" y="1782366"/>
            <a:ext cx="4803775" cy="1188720"/>
          </a:xfrm>
          <a:prstGeom prst="rect">
            <a:avLst/>
          </a:prstGeom>
          <a:noFill/>
          <a:ln>
            <a:noFill/>
          </a:ln>
          <a:extLst/>
        </p:spPr>
        <p:txBody>
          <a:bodyPr wrap="square">
            <a:spAutoFit/>
          </a:bodyPr>
          <a:lstStyle/>
          <a:p>
            <a:pPr fontAlgn="auto">
              <a:spcBef>
                <a:spcPct val="0"/>
              </a:spcBef>
              <a:spcAft>
                <a:spcPct val="0"/>
              </a:spcAft>
              <a:defRPr/>
            </a:pPr>
            <a:r>
              <a:rPr altLang="en-US" b="1" lang="zh-CN" sz="3600">
                <a:latin charset="-122" panose="020b0503020204020204" pitchFamily="34" typeface="微软雅黑"/>
                <a:ea charset="-122" panose="020b0503020204020204" pitchFamily="34" typeface="微软雅黑"/>
              </a:rPr>
              <a:t>压力预防→</a:t>
            </a:r>
          </a:p>
          <a:p>
            <a:pPr fontAlgn="auto">
              <a:spcBef>
                <a:spcPct val="0"/>
              </a:spcBef>
              <a:spcAft>
                <a:spcPct val="0"/>
              </a:spcAft>
              <a:defRPr/>
            </a:pPr>
            <a:r>
              <a:rPr altLang="en-US" b="1" lang="zh-CN" sz="3600">
                <a:latin charset="-122" panose="020b0503020204020204" pitchFamily="34" typeface="微软雅黑"/>
                <a:ea charset="-122" panose="020b0503020204020204" pitchFamily="34" typeface="微软雅黑"/>
              </a:rPr>
              <a:t>①提前规划，早做准备</a:t>
            </a:r>
          </a:p>
        </p:txBody>
      </p:sp>
    </p:spTree>
    <p:extLst>
      <p:ext uri="{BB962C8B-B14F-4D97-AF65-F5344CB8AC3E}">
        <p14:creationId val="2263896968"/>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42" presetSubtype="0">
                                  <p:stCondLst>
                                    <p:cond delay="0"/>
                                  </p:stCondLst>
                                  <p:childTnLst>
                                    <p:set>
                                      <p:cBhvr>
                                        <p:cTn dur="1" fill="hold" id="6">
                                          <p:stCondLst>
                                            <p:cond delay="0"/>
                                          </p:stCondLst>
                                        </p:cTn>
                                        <p:tgtEl>
                                          <p:spTgt spid="8"/>
                                        </p:tgtEl>
                                        <p:attrNameLst>
                                          <p:attrName>style.visibility</p:attrName>
                                        </p:attrNameLst>
                                      </p:cBhvr>
                                      <p:to>
                                        <p:strVal val="visible"/>
                                      </p:to>
                                    </p:set>
                                    <p:animEffect filter="fade" transition="in">
                                      <p:cBhvr>
                                        <p:cTn dur="1000" id="7"/>
                                        <p:tgtEl>
                                          <p:spTgt spid="8"/>
                                        </p:tgtEl>
                                      </p:cBhvr>
                                    </p:animEffect>
                                    <p:anim calcmode="lin" valueType="num">
                                      <p:cBhvr>
                                        <p:cTn dur="1000" fill="hold" id="8"/>
                                        <p:tgtEl>
                                          <p:spTgt spid="8"/>
                                        </p:tgtEl>
                                        <p:attrNameLst>
                                          <p:attrName>ppt_x</p:attrName>
                                        </p:attrNameLst>
                                      </p:cBhvr>
                                      <p:tavLst>
                                        <p:tav tm="0">
                                          <p:val>
                                            <p:strVal val="#ppt_x"/>
                                          </p:val>
                                        </p:tav>
                                        <p:tav tm="100000">
                                          <p:val>
                                            <p:strVal val="#ppt_x"/>
                                          </p:val>
                                        </p:tav>
                                      </p:tavLst>
                                    </p:anim>
                                    <p:anim calcmode="lin" valueType="num">
                                      <p:cBhvr>
                                        <p:cTn dur="1000" fill="hold" id="9"/>
                                        <p:tgtEl>
                                          <p:spTgt spid="8"/>
                                        </p:tgtEl>
                                        <p:attrNameLst>
                                          <p:attrName>ppt_y</p:attrName>
                                        </p:attrNameLst>
                                      </p:cBhvr>
                                      <p:tavLst>
                                        <p:tav tm="0">
                                          <p:val>
                                            <p:strVal val="#ppt_y+.1"/>
                                          </p:val>
                                        </p:tav>
                                        <p:tav tm="100000">
                                          <p:val>
                                            <p:strVal val="#ppt_y"/>
                                          </p:val>
                                        </p:tav>
                                      </p:tavLst>
                                    </p:anim>
                                  </p:childTnLst>
                                </p:cTn>
                              </p:par>
                            </p:childTnLst>
                          </p:cTn>
                        </p:par>
                      </p:childTnLst>
                    </p:cTn>
                  </p:par>
                  <p:par>
                    <p:cTn fill="hold" id="10" nodeType="clickPar">
                      <p:stCondLst>
                        <p:cond delay="indefinite"/>
                      </p:stCondLst>
                      <p:childTnLst>
                        <p:par>
                          <p:cTn fill="hold" id="11" nodeType="afterGroup">
                            <p:stCondLst>
                              <p:cond delay="0"/>
                            </p:stCondLst>
                            <p:childTnLst>
                              <p:par>
                                <p:cTn fill="hold" id="12" nodeType="clickEffect" presetClass="entr" presetID="10" presetSubtype="0">
                                  <p:stCondLst>
                                    <p:cond delay="0"/>
                                  </p:stCondLst>
                                  <p:childTnLst>
                                    <p:set>
                                      <p:cBhvr>
                                        <p:cTn dur="1" fill="hold" id="13">
                                          <p:stCondLst>
                                            <p:cond delay="0"/>
                                          </p:stCondLst>
                                        </p:cTn>
                                        <p:tgtEl>
                                          <p:spTgt spid="7"/>
                                        </p:tgtEl>
                                        <p:attrNameLst>
                                          <p:attrName>style.visibility</p:attrName>
                                        </p:attrNameLst>
                                      </p:cBhvr>
                                      <p:to>
                                        <p:strVal val="visible"/>
                                      </p:to>
                                    </p:set>
                                    <p:animEffect filter="fade" transition="in">
                                      <p:cBhvr>
                                        <p:cTn dur="500" id="14"/>
                                        <p:tgtEl>
                                          <p:spTgt spid="7"/>
                                        </p:tgtEl>
                                      </p:cBhvr>
                                    </p:animEffect>
                                  </p:childTnLst>
                                </p:cTn>
                              </p:par>
                            </p:childTnLst>
                          </p:cTn>
                        </p:par>
                      </p:childTnLst>
                    </p:cTn>
                  </p:par>
                  <p:par>
                    <p:cTn fill="hold" id="15" nodeType="clickPar">
                      <p:stCondLst>
                        <p:cond delay="indefinite"/>
                      </p:stCondLst>
                      <p:childTnLst>
                        <p:par>
                          <p:cTn fill="hold" id="16" nodeType="afterGroup">
                            <p:stCondLst>
                              <p:cond delay="0"/>
                            </p:stCondLst>
                            <p:childTnLst>
                              <p:par>
                                <p:cTn fill="hold" grpId="0" id="17" nodeType="clickEffect" presetClass="entr" presetID="10" presetSubtype="0">
                                  <p:stCondLst>
                                    <p:cond delay="0"/>
                                  </p:stCondLst>
                                  <p:childTnLst>
                                    <p:set>
                                      <p:cBhvr>
                                        <p:cTn dur="1" fill="hold" id="18">
                                          <p:stCondLst>
                                            <p:cond delay="0"/>
                                          </p:stCondLst>
                                        </p:cTn>
                                        <p:tgtEl>
                                          <p:spTgt spid="3"/>
                                        </p:tgtEl>
                                        <p:attrNameLst>
                                          <p:attrName>style.visibility</p:attrName>
                                        </p:attrNameLst>
                                      </p:cBhvr>
                                      <p:to>
                                        <p:strVal val="visible"/>
                                      </p:to>
                                    </p:set>
                                    <p:animEffect filter="fade" transition="in">
                                      <p:cBhvr>
                                        <p:cTn dur="500" id="19"/>
                                        <p:tgtEl>
                                          <p:spTgt spid="3"/>
                                        </p:tgtEl>
                                      </p:cBhvr>
                                    </p:animEffect>
                                  </p:childTnLst>
                                </p:cTn>
                              </p:par>
                              <p:par>
                                <p:cTn fill="hold" grpId="0" id="20" nodeType="withEffect" presetClass="entr" presetID="10" presetSubtype="0">
                                  <p:stCondLst>
                                    <p:cond delay="0"/>
                                  </p:stCondLst>
                                  <p:childTnLst>
                                    <p:set>
                                      <p:cBhvr>
                                        <p:cTn dur="1" fill="hold" id="21">
                                          <p:stCondLst>
                                            <p:cond delay="0"/>
                                          </p:stCondLst>
                                        </p:cTn>
                                        <p:tgtEl>
                                          <p:spTgt spid="4"/>
                                        </p:tgtEl>
                                        <p:attrNameLst>
                                          <p:attrName>style.visibility</p:attrName>
                                        </p:attrNameLst>
                                      </p:cBhvr>
                                      <p:to>
                                        <p:strVal val="visible"/>
                                      </p:to>
                                    </p:set>
                                    <p:animEffect filter="fade" transition="in">
                                      <p:cBhvr>
                                        <p:cTn dur="500" id="22"/>
                                        <p:tgtEl>
                                          <p:spTgt spid="4"/>
                                        </p:tgtEl>
                                      </p:cBhvr>
                                    </p:animEffect>
                                  </p:childTnLst>
                                </p:cTn>
                              </p:par>
                              <p:par>
                                <p:cTn fill="hold" grpId="0" id="23" nodeType="withEffect" presetClass="entr" presetID="10" presetSubtype="0">
                                  <p:stCondLst>
                                    <p:cond delay="0"/>
                                  </p:stCondLst>
                                  <p:childTnLst>
                                    <p:set>
                                      <p:cBhvr>
                                        <p:cTn dur="1" fill="hold" id="24">
                                          <p:stCondLst>
                                            <p:cond delay="0"/>
                                          </p:stCondLst>
                                        </p:cTn>
                                        <p:tgtEl>
                                          <p:spTgt spid="5"/>
                                        </p:tgtEl>
                                        <p:attrNameLst>
                                          <p:attrName>style.visibility</p:attrName>
                                        </p:attrNameLst>
                                      </p:cBhvr>
                                      <p:to>
                                        <p:strVal val="visible"/>
                                      </p:to>
                                    </p:set>
                                    <p:animEffect filter="fade" transition="in">
                                      <p:cBhvr>
                                        <p:cTn dur="500" id="25"/>
                                        <p:tgtEl>
                                          <p:spTgt spid="5"/>
                                        </p:tgtEl>
                                      </p:cBhvr>
                                    </p:animEffect>
                                  </p:childTnLst>
                                </p:cTn>
                              </p:par>
                            </p:childTnLst>
                          </p:cTn>
                        </p:par>
                      </p:childTnLst>
                    </p:cTn>
                  </p:par>
                  <p:par>
                    <p:cTn fill="hold" id="26" nodeType="clickPar">
                      <p:stCondLst>
                        <p:cond delay="indefinite"/>
                      </p:stCondLst>
                      <p:childTnLst>
                        <p:par>
                          <p:cTn fill="hold" id="27" nodeType="afterGroup">
                            <p:stCondLst>
                              <p:cond delay="0"/>
                            </p:stCondLst>
                            <p:childTnLst>
                              <p:par>
                                <p:cTn fill="hold" grpId="0" id="28" nodeType="clickEffect" presetClass="entr" presetID="53" presetSubtype="0">
                                  <p:stCondLst>
                                    <p:cond delay="0"/>
                                  </p:stCondLst>
                                  <p:childTnLst>
                                    <p:set>
                                      <p:cBhvr>
                                        <p:cTn dur="1" fill="hold" id="29">
                                          <p:stCondLst>
                                            <p:cond delay="0"/>
                                          </p:stCondLst>
                                        </p:cTn>
                                        <p:tgtEl>
                                          <p:spTgt spid="6"/>
                                        </p:tgtEl>
                                        <p:attrNameLst>
                                          <p:attrName>style.visibility</p:attrName>
                                        </p:attrNameLst>
                                      </p:cBhvr>
                                      <p:to>
                                        <p:strVal val="visible"/>
                                      </p:to>
                                    </p:set>
                                    <p:anim calcmode="lin" valueType="num">
                                      <p:cBhvr>
                                        <p:cTn dur="500" fill="hold" id="30"/>
                                        <p:tgtEl>
                                          <p:spTgt spid="6"/>
                                        </p:tgtEl>
                                        <p:attrNameLst>
                                          <p:attrName>ppt_w</p:attrName>
                                        </p:attrNameLst>
                                      </p:cBhvr>
                                      <p:tavLst>
                                        <p:tav tm="0">
                                          <p:val>
                                            <p:fltVal val="0"/>
                                          </p:val>
                                        </p:tav>
                                        <p:tav tm="100000">
                                          <p:val>
                                            <p:strVal val="#ppt_w"/>
                                          </p:val>
                                        </p:tav>
                                      </p:tavLst>
                                    </p:anim>
                                    <p:anim calcmode="lin" valueType="num">
                                      <p:cBhvr>
                                        <p:cTn dur="500" fill="hold" id="31"/>
                                        <p:tgtEl>
                                          <p:spTgt spid="6"/>
                                        </p:tgtEl>
                                        <p:attrNameLst>
                                          <p:attrName>ppt_h</p:attrName>
                                        </p:attrNameLst>
                                      </p:cBhvr>
                                      <p:tavLst>
                                        <p:tav tm="0">
                                          <p:val>
                                            <p:fltVal val="0"/>
                                          </p:val>
                                        </p:tav>
                                        <p:tav tm="100000">
                                          <p:val>
                                            <p:strVal val="#ppt_h"/>
                                          </p:val>
                                        </p:tav>
                                      </p:tavLst>
                                    </p:anim>
                                    <p:animEffect filter="fade" transition="in">
                                      <p:cBhvr>
                                        <p:cTn dur="500" id="32"/>
                                        <p:tgtEl>
                                          <p:spTgt spid="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P grpId="0" spid="5"/>
      <p:bldP grpId="0" spid="6"/>
      <p:bldP grpId="0" spid="8"/>
    </p:bldLst>
  </p:timing>
</p:sld>
</file>

<file path=ppt/slides/slide3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矩形 4"/>
          <p:cNvSpPr>
            <a:spLocks noChangeArrowheads="1"/>
          </p:cNvSpPr>
          <p:nvPr/>
        </p:nvSpPr>
        <p:spPr bwMode="auto">
          <a:xfrm>
            <a:off x="527050" y="5138738"/>
            <a:ext cx="4692650" cy="1280160"/>
          </a:xfrm>
          <a:prstGeom prst="rect">
            <a:avLst/>
          </a:prstGeom>
          <a:noFill/>
          <a:ln w="9525">
            <a:noFill/>
            <a:miter lim="800000"/>
          </a:ln>
        </p:spPr>
        <p:txBody>
          <a:bodyPr wrap="square">
            <a:spAutoFit/>
          </a:bodyPr>
          <a:lstStyle/>
          <a:p>
            <a:pPr defTabSz="1217613">
              <a:lnSpc>
                <a:spcPct val="130000"/>
              </a:lnSpc>
              <a:spcBef>
                <a:spcPts val="200"/>
              </a:spcBef>
              <a:spcAft>
                <a:spcPts val="63"/>
              </a:spcAft>
            </a:pPr>
            <a:r>
              <a:rPr altLang="en-US" lang="zh-CN" sz="1500">
                <a:latin charset="-122" panose="020b0502040204020203" pitchFamily="34" typeface="微软雅黑 Light"/>
                <a:ea charset="-122" panose="020b0502040204020203" pitchFamily="34" typeface="微软雅黑 Light"/>
              </a:rPr>
              <a:t>       每个人的抗压能力都是不同的。对于企业来讲，更欢迎那种抗压能力强的员工（许多招聘JD中都有这样的要求）。因此，做好压力管理，除了减压之外，我们还要增强自己的抗压能力。</a:t>
            </a:r>
          </a:p>
        </p:txBody>
      </p:sp>
      <p:sp>
        <p:nvSpPr>
          <p:cNvPr id="7" name="TextBox 10"/>
          <p:cNvSpPr>
            <a:spLocks noChangeArrowheads="1"/>
          </p:cNvSpPr>
          <p:nvPr/>
        </p:nvSpPr>
        <p:spPr bwMode="auto">
          <a:xfrm>
            <a:off x="527050" y="4106466"/>
            <a:ext cx="4803775" cy="640080"/>
          </a:xfrm>
          <a:prstGeom prst="rect">
            <a:avLst/>
          </a:prstGeom>
          <a:noFill/>
          <a:ln>
            <a:noFill/>
          </a:ln>
          <a:extLst/>
        </p:spPr>
        <p:txBody>
          <a:bodyPr wrap="square">
            <a:spAutoFit/>
          </a:bodyPr>
          <a:lstStyle/>
          <a:p>
            <a:pPr fontAlgn="auto">
              <a:spcBef>
                <a:spcPct val="0"/>
              </a:spcBef>
              <a:spcAft>
                <a:spcPct val="0"/>
              </a:spcAft>
              <a:defRPr/>
            </a:pPr>
            <a:r>
              <a:rPr altLang="en-US" b="1" lang="zh-CN" sz="3600">
                <a:latin charset="-122" panose="020b0503020204020204" pitchFamily="34" typeface="微软雅黑"/>
                <a:ea charset="-122" panose="020b0503020204020204" pitchFamily="34" typeface="微软雅黑"/>
              </a:rPr>
              <a:t>抗压能力提升</a:t>
            </a:r>
          </a:p>
        </p:txBody>
      </p:sp>
      <p:pic>
        <p:nvPicPr>
          <p:cNvPr id="2" name="图片 1"/>
          <p:cNvPicPr>
            <a:picLocks noChangeAspect="1"/>
          </p:cNvPicPr>
          <p:nvPr/>
        </p:nvPicPr>
        <p:blipFill>
          <a:blip r:embed="rId3">
            <a:extLst>
              <a:ext uri="{28A0092B-C50C-407E-A947-70E740481C1C}">
                <a14:useLocalDpi val="0"/>
              </a:ext>
            </a:extLst>
          </a:blip>
          <a:stretch>
            <a:fillRect/>
          </a:stretch>
        </p:blipFill>
        <p:spPr>
          <a:xfrm>
            <a:off x="5919215" y="0"/>
            <a:ext cx="6272785" cy="6858000"/>
          </a:xfrm>
          <a:prstGeom prst="rect">
            <a:avLst/>
          </a:prstGeom>
        </p:spPr>
      </p:pic>
    </p:spTree>
    <p:extLst>
      <p:ext uri="{BB962C8B-B14F-4D97-AF65-F5344CB8AC3E}">
        <p14:creationId val="3596177148"/>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 presetSubtype="2">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500" fill="hold" id="7"/>
                                        <p:tgtEl>
                                          <p:spTgt spid="2"/>
                                        </p:tgtEl>
                                        <p:attrNameLst>
                                          <p:attrName>ppt_x</p:attrName>
                                        </p:attrNameLst>
                                      </p:cBhvr>
                                      <p:tavLst>
                                        <p:tav tm="0">
                                          <p:val>
                                            <p:strVal val="1+#ppt_w/2"/>
                                          </p:val>
                                        </p:tav>
                                        <p:tav tm="100000">
                                          <p:val>
                                            <p:strVal val="#ppt_x"/>
                                          </p:val>
                                        </p:tav>
                                      </p:tavLst>
                                    </p:anim>
                                    <p:anim calcmode="lin" valueType="num">
                                      <p:cBhvr additive="base">
                                        <p:cTn dur="500" fill="hold" id="8"/>
                                        <p:tgtEl>
                                          <p:spTgt spid="2"/>
                                        </p:tgtEl>
                                        <p:attrNameLst>
                                          <p:attrName>ppt_y</p:attrName>
                                        </p:attrNameLst>
                                      </p:cBhvr>
                                      <p:tavLst>
                                        <p:tav tm="0">
                                          <p:val>
                                            <p:strVal val="#ppt_y"/>
                                          </p:val>
                                        </p:tav>
                                        <p:tav tm="100000">
                                          <p:val>
                                            <p:strVal val="#ppt_y"/>
                                          </p:val>
                                        </p:tav>
                                      </p:tavLst>
                                    </p:anim>
                                  </p:childTnLst>
                                </p:cTn>
                              </p:par>
                            </p:childTnLst>
                          </p:cTn>
                        </p:par>
                      </p:childTnLst>
                    </p:cTn>
                  </p:par>
                  <p:par>
                    <p:cTn fill="hold" id="9" nodeType="clickPar">
                      <p:stCondLst>
                        <p:cond delay="indefinite"/>
                      </p:stCondLst>
                      <p:childTnLst>
                        <p:par>
                          <p:cTn fill="hold" id="10" nodeType="afterGroup">
                            <p:stCondLst>
                              <p:cond delay="0"/>
                            </p:stCondLst>
                            <p:childTnLst>
                              <p:par>
                                <p:cTn fill="hold" grpId="0" id="11" nodeType="clickEffect" presetClass="entr" presetID="10" presetSubtype="0">
                                  <p:stCondLst>
                                    <p:cond delay="0"/>
                                  </p:stCondLst>
                                  <p:childTnLst>
                                    <p:set>
                                      <p:cBhvr>
                                        <p:cTn dur="1" fill="hold" id="12">
                                          <p:stCondLst>
                                            <p:cond delay="0"/>
                                          </p:stCondLst>
                                        </p:cTn>
                                        <p:tgtEl>
                                          <p:spTgt spid="7"/>
                                        </p:tgtEl>
                                        <p:attrNameLst>
                                          <p:attrName>style.visibility</p:attrName>
                                        </p:attrNameLst>
                                      </p:cBhvr>
                                      <p:to>
                                        <p:strVal val="visible"/>
                                      </p:to>
                                    </p:set>
                                    <p:animEffect filter="fade" transition="in">
                                      <p:cBhvr>
                                        <p:cTn dur="500" id="13"/>
                                        <p:tgtEl>
                                          <p:spTgt spid="7"/>
                                        </p:tgtEl>
                                      </p:cBhvr>
                                    </p:animEffect>
                                  </p:childTnLst>
                                </p:cTn>
                              </p:par>
                            </p:childTnLst>
                          </p:cTn>
                        </p:par>
                      </p:childTnLst>
                    </p:cTn>
                  </p:par>
                  <p:par>
                    <p:cTn fill="hold" id="14" nodeType="clickPar">
                      <p:stCondLst>
                        <p:cond delay="indefinite"/>
                      </p:stCondLst>
                      <p:childTnLst>
                        <p:par>
                          <p:cTn fill="hold" id="15" nodeType="afterGroup">
                            <p:stCondLst>
                              <p:cond delay="0"/>
                            </p:stCondLst>
                            <p:childTnLst>
                              <p:par>
                                <p:cTn fill="hold" grpId="0" id="16" nodeType="clickEffect" presetClass="entr" presetID="53" presetSubtype="0">
                                  <p:stCondLst>
                                    <p:cond delay="0"/>
                                  </p:stCondLst>
                                  <p:childTnLst>
                                    <p:set>
                                      <p:cBhvr>
                                        <p:cTn dur="1" fill="hold" id="17">
                                          <p:stCondLst>
                                            <p:cond delay="0"/>
                                          </p:stCondLst>
                                        </p:cTn>
                                        <p:tgtEl>
                                          <p:spTgt spid="3"/>
                                        </p:tgtEl>
                                        <p:attrNameLst>
                                          <p:attrName>style.visibility</p:attrName>
                                        </p:attrNameLst>
                                      </p:cBhvr>
                                      <p:to>
                                        <p:strVal val="visible"/>
                                      </p:to>
                                    </p:set>
                                    <p:anim calcmode="lin" valueType="num">
                                      <p:cBhvr>
                                        <p:cTn dur="500" fill="hold" id="18"/>
                                        <p:tgtEl>
                                          <p:spTgt spid="3"/>
                                        </p:tgtEl>
                                        <p:attrNameLst>
                                          <p:attrName>ppt_w</p:attrName>
                                        </p:attrNameLst>
                                      </p:cBhvr>
                                      <p:tavLst>
                                        <p:tav tm="0">
                                          <p:val>
                                            <p:fltVal val="0"/>
                                          </p:val>
                                        </p:tav>
                                        <p:tav tm="100000">
                                          <p:val>
                                            <p:strVal val="#ppt_w"/>
                                          </p:val>
                                        </p:tav>
                                      </p:tavLst>
                                    </p:anim>
                                    <p:anim calcmode="lin" valueType="num">
                                      <p:cBhvr>
                                        <p:cTn dur="500" fill="hold" id="19"/>
                                        <p:tgtEl>
                                          <p:spTgt spid="3"/>
                                        </p:tgtEl>
                                        <p:attrNameLst>
                                          <p:attrName>ppt_h</p:attrName>
                                        </p:attrNameLst>
                                      </p:cBhvr>
                                      <p:tavLst>
                                        <p:tav tm="0">
                                          <p:val>
                                            <p:fltVal val="0"/>
                                          </p:val>
                                        </p:tav>
                                        <p:tav tm="100000">
                                          <p:val>
                                            <p:strVal val="#ppt_h"/>
                                          </p:val>
                                        </p:tav>
                                      </p:tavLst>
                                    </p:anim>
                                    <p:animEffect filter="fade" transition="in">
                                      <p:cBhvr>
                                        <p:cTn dur="500" id="20"/>
                                        <p:tgtEl>
                                          <p:spTgt spid="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7"/>
    </p:bldLst>
  </p:timing>
</p:sld>
</file>

<file path=ppt/slides/slide3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矩形 4"/>
          <p:cNvSpPr>
            <a:spLocks noChangeArrowheads="1"/>
          </p:cNvSpPr>
          <p:nvPr/>
        </p:nvSpPr>
        <p:spPr bwMode="auto">
          <a:xfrm>
            <a:off x="6469062" y="3818841"/>
            <a:ext cx="4803775" cy="1793748"/>
          </a:xfrm>
          <a:prstGeom prst="rect">
            <a:avLst/>
          </a:prstGeom>
          <a:noFill/>
          <a:ln w="9525">
            <a:noFill/>
            <a:miter lim="800000"/>
          </a:ln>
        </p:spPr>
        <p:txBody>
          <a:bodyPr wrap="square">
            <a:spAutoFit/>
          </a:bodyPr>
          <a:lstStyle/>
          <a:p>
            <a:pPr defTabSz="1217613">
              <a:lnSpc>
                <a:spcPct val="130000"/>
              </a:lnSpc>
              <a:spcBef>
                <a:spcPts val="200"/>
              </a:spcBef>
              <a:spcAft>
                <a:spcPts val="63"/>
              </a:spcAft>
            </a:pPr>
            <a:r>
              <a:rPr altLang="en-US" lang="zh-CN" sz="1400">
                <a:latin charset="-122" panose="020b0502040204020203" pitchFamily="34" typeface="微软雅黑 Light"/>
                <a:ea charset="-122" panose="020b0502040204020203" pitchFamily="34" typeface="微软雅黑 Light"/>
              </a:rPr>
              <a:t>       压力缓解的方法中，很重要的一点就是转化对压力问题的情绪应对。因此，拥有良好的情绪管理能力并逐渐提升自己的情商，抗压能力自然会得到提升。</a:t>
            </a:r>
          </a:p>
          <a:p>
            <a:pPr defTabSz="1217613">
              <a:lnSpc>
                <a:spcPct val="130000"/>
              </a:lnSpc>
              <a:spcBef>
                <a:spcPts val="200"/>
              </a:spcBef>
              <a:spcAft>
                <a:spcPts val="63"/>
              </a:spcAft>
            </a:pPr>
            <a:r>
              <a:rPr altLang="en-US" lang="zh-CN" sz="1400">
                <a:latin charset="-122" panose="020b0502040204020203" pitchFamily="34" typeface="微软雅黑 Light"/>
                <a:ea charset="-122" panose="020b0502040204020203" pitchFamily="34" typeface="微软雅黑 Light"/>
              </a:rPr>
              <a:t>       比如，当我们遇到批评时，脸皮厚一点（这是情商高的表现），诚恳地接受建设性的意见，不要太有挫折感，那么，压力感就不会很强了，抗压能力也就提升了。</a:t>
            </a:r>
          </a:p>
        </p:txBody>
      </p:sp>
      <p:sp>
        <p:nvSpPr>
          <p:cNvPr id="4" name="矩形 9"/>
          <p:cNvSpPr>
            <a:spLocks noChangeArrowheads="1"/>
          </p:cNvSpPr>
          <p:nvPr/>
        </p:nvSpPr>
        <p:spPr bwMode="auto">
          <a:xfrm>
            <a:off x="6469063" y="2861579"/>
            <a:ext cx="100012" cy="379412"/>
          </a:xfrm>
          <a:prstGeom prst="rect">
            <a:avLst/>
          </a:prstGeom>
          <a:solidFill>
            <a:srgbClr val="01ACBE"/>
          </a:solidFill>
          <a:ln w="9525">
            <a:noFill/>
            <a:miter lim="800000"/>
          </a:ln>
        </p:spPr>
        <p:txBody>
          <a:bodyPr anchor="ctr"/>
          <a:lstStyle/>
          <a:p>
            <a:pPr algn="ctr"/>
            <a:endParaRPr altLang="zh-CN" lang="zh-CN">
              <a:latin charset="-122" typeface="宋体"/>
              <a:sym charset="-122" typeface="宋体"/>
            </a:endParaRPr>
          </a:p>
        </p:txBody>
      </p:sp>
      <p:sp>
        <p:nvSpPr>
          <p:cNvPr id="5" name="TextBox 10"/>
          <p:cNvSpPr>
            <a:spLocks noChangeArrowheads="1"/>
          </p:cNvSpPr>
          <p:nvPr/>
        </p:nvSpPr>
        <p:spPr bwMode="auto">
          <a:xfrm>
            <a:off x="6648449" y="2852054"/>
            <a:ext cx="3779838" cy="396240"/>
          </a:xfrm>
          <a:prstGeom prst="rect">
            <a:avLst/>
          </a:prstGeom>
          <a:noFill/>
          <a:ln w="9525">
            <a:noFill/>
            <a:miter lim="800000"/>
          </a:ln>
        </p:spPr>
        <p:txBody>
          <a:bodyPr>
            <a:spAutoFit/>
          </a:bodyPr>
          <a:lstStyle/>
          <a:p>
            <a:r>
              <a:rPr altLang="en-US" b="1" lang="zh-CN" sz="2000">
                <a:latin charset="-122" panose="020b0503020204020204" pitchFamily="34" typeface="微软雅黑"/>
                <a:ea charset="-122" panose="020b0503020204020204" pitchFamily="34" typeface="微软雅黑"/>
              </a:rPr>
              <a:t>做好情绪管理，提升情商</a:t>
            </a:r>
          </a:p>
        </p:txBody>
      </p:sp>
      <p:sp>
        <p:nvSpPr>
          <p:cNvPr id="6" name="矩形 9"/>
          <p:cNvSpPr>
            <a:spLocks noChangeArrowheads="1"/>
          </p:cNvSpPr>
          <p:nvPr/>
        </p:nvSpPr>
        <p:spPr bwMode="auto">
          <a:xfrm>
            <a:off x="9709150" y="2861579"/>
            <a:ext cx="100013" cy="379412"/>
          </a:xfrm>
          <a:prstGeom prst="rect">
            <a:avLst/>
          </a:prstGeom>
          <a:solidFill>
            <a:srgbClr val="01ACBE"/>
          </a:solidFill>
          <a:ln w="9525">
            <a:noFill/>
            <a:miter lim="800000"/>
          </a:ln>
        </p:spPr>
        <p:txBody>
          <a:bodyPr anchor="ctr"/>
          <a:lstStyle/>
          <a:p>
            <a:pPr algn="ctr"/>
            <a:endParaRPr altLang="zh-CN" lang="zh-CN">
              <a:latin charset="-122" typeface="宋体"/>
              <a:sym charset="-122" typeface="宋体"/>
            </a:endParaRPr>
          </a:p>
        </p:txBody>
      </p:sp>
      <p:sp>
        <p:nvSpPr>
          <p:cNvPr id="8" name="TextBox 10"/>
          <p:cNvSpPr>
            <a:spLocks noChangeArrowheads="1"/>
          </p:cNvSpPr>
          <p:nvPr/>
        </p:nvSpPr>
        <p:spPr bwMode="auto">
          <a:xfrm>
            <a:off x="6469062" y="1971675"/>
            <a:ext cx="4803775" cy="640080"/>
          </a:xfrm>
          <a:prstGeom prst="rect">
            <a:avLst/>
          </a:prstGeom>
          <a:noFill/>
          <a:ln>
            <a:noFill/>
          </a:ln>
          <a:extLst/>
        </p:spPr>
        <p:txBody>
          <a:bodyPr wrap="square">
            <a:spAutoFit/>
          </a:bodyPr>
          <a:lstStyle/>
          <a:p>
            <a:pPr fontAlgn="auto">
              <a:spcBef>
                <a:spcPct val="0"/>
              </a:spcBef>
              <a:spcAft>
                <a:spcPct val="0"/>
              </a:spcAft>
              <a:defRPr/>
            </a:pPr>
            <a:r>
              <a:rPr altLang="en-US" b="1" lang="zh-CN" sz="3600">
                <a:latin charset="-122" panose="020b0503020204020204" pitchFamily="34" typeface="微软雅黑"/>
                <a:ea charset="-122" panose="020b0503020204020204" pitchFamily="34" typeface="微软雅黑"/>
              </a:rPr>
              <a:t>抗压能力提升</a:t>
            </a:r>
          </a:p>
        </p:txBody>
      </p:sp>
      <p:pic>
        <p:nvPicPr>
          <p:cNvPr id="2" name="图片 1"/>
          <p:cNvPicPr>
            <a:picLocks noChangeAspect="1"/>
          </p:cNvPicPr>
          <p:nvPr/>
        </p:nvPicPr>
        <p:blipFill>
          <a:blip r:embed="rId3">
            <a:extLst>
              <a:ext uri="{28A0092B-C50C-407E-A947-70E740481C1C}">
                <a14:useLocalDpi val="0"/>
              </a:ext>
            </a:extLst>
          </a:blip>
          <a:stretch>
            <a:fillRect/>
          </a:stretch>
        </p:blipFill>
        <p:spPr>
          <a:xfrm>
            <a:off x="-192444" y="1335119"/>
            <a:ext cx="6364776" cy="4499238"/>
          </a:xfrm>
          <a:prstGeom prst="rect">
            <a:avLst/>
          </a:prstGeom>
        </p:spPr>
      </p:pic>
    </p:spTree>
    <p:extLst>
      <p:ext uri="{BB962C8B-B14F-4D97-AF65-F5344CB8AC3E}">
        <p14:creationId val="3507477806"/>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10" presetSubtype="0">
                                  <p:stCondLst>
                                    <p:cond delay="0"/>
                                  </p:stCondLst>
                                  <p:childTnLst>
                                    <p:set>
                                      <p:cBhvr>
                                        <p:cTn dur="1" fill="hold" id="6">
                                          <p:stCondLst>
                                            <p:cond delay="0"/>
                                          </p:stCondLst>
                                        </p:cTn>
                                        <p:tgtEl>
                                          <p:spTgt spid="2"/>
                                        </p:tgtEl>
                                        <p:attrNameLst>
                                          <p:attrName>style.visibility</p:attrName>
                                        </p:attrNameLst>
                                      </p:cBhvr>
                                      <p:to>
                                        <p:strVal val="visible"/>
                                      </p:to>
                                    </p:set>
                                    <p:animEffect filter="fade" transition="in">
                                      <p:cBhvr>
                                        <p:cTn dur="500" id="7"/>
                                        <p:tgtEl>
                                          <p:spTgt spid="2"/>
                                        </p:tgtEl>
                                      </p:cBhvr>
                                    </p:animEffect>
                                  </p:childTnLst>
                                </p:cTn>
                              </p:par>
                            </p:childTnLst>
                          </p:cTn>
                        </p:par>
                        <p:par>
                          <p:cTn fill="hold" id="8" nodeType="afterGroup">
                            <p:stCondLst>
                              <p:cond delay="500"/>
                            </p:stCondLst>
                            <p:childTnLst>
                              <p:par>
                                <p:cTn fill="hold" grpId="0" id="9" nodeType="afterEffect" presetClass="entr" presetID="52" presetSubtype="0">
                                  <p:stCondLst>
                                    <p:cond delay="0"/>
                                  </p:stCondLst>
                                  <p:childTnLst>
                                    <p:set>
                                      <p:cBhvr>
                                        <p:cTn dur="1" fill="hold" id="10">
                                          <p:stCondLst>
                                            <p:cond delay="0"/>
                                          </p:stCondLst>
                                        </p:cTn>
                                        <p:tgtEl>
                                          <p:spTgt spid="3"/>
                                        </p:tgtEl>
                                        <p:attrNameLst>
                                          <p:attrName>style.visibility</p:attrName>
                                        </p:attrNameLst>
                                      </p:cBhvr>
                                      <p:to>
                                        <p:strVal val="visible"/>
                                      </p:to>
                                    </p:set>
                                    <p:animScale>
                                      <p:cBhvr>
                                        <p:cTn decel="50000" dur="1000" fill="hold" id="11">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12">
                                          <p:stCondLst>
                                            <p:cond delay="0"/>
                                          </p:stCondLst>
                                        </p:cTn>
                                        <p:tgtEl>
                                          <p:spTgt spid="3"/>
                                        </p:tgtEl>
                                        <p:attrNameLst>
                                          <p:attrName>ppt_x</p:attrName>
                                          <p:attrName>ppt_y</p:attrName>
                                        </p:attrNameLst>
                                      </p:cBhvr>
                                    </p:animMotion>
                                    <p:animEffect filter="fade" transition="in">
                                      <p:cBhvr>
                                        <p:cTn dur="1000" id="13"/>
                                        <p:tgtEl>
                                          <p:spTgt spid="3"/>
                                        </p:tgtEl>
                                      </p:cBhvr>
                                    </p:animEffect>
                                  </p:childTnLst>
                                </p:cTn>
                              </p:par>
                            </p:childTnLst>
                          </p:cTn>
                        </p:par>
                      </p:childTnLst>
                    </p:cTn>
                  </p:par>
                  <p:par>
                    <p:cTn fill="hold" id="14" nodeType="clickPar">
                      <p:stCondLst>
                        <p:cond delay="indefinite"/>
                      </p:stCondLst>
                      <p:childTnLst>
                        <p:par>
                          <p:cTn fill="hold" id="15" nodeType="afterGroup">
                            <p:stCondLst>
                              <p:cond delay="0"/>
                            </p:stCondLst>
                            <p:childTnLst>
                              <p:par>
                                <p:cTn fill="hold" grpId="0" id="16" nodeType="clickEffect" presetClass="entr" presetID="16" presetSubtype="21">
                                  <p:stCondLst>
                                    <p:cond delay="0"/>
                                  </p:stCondLst>
                                  <p:childTnLst>
                                    <p:set>
                                      <p:cBhvr>
                                        <p:cTn dur="1" fill="hold" id="17">
                                          <p:stCondLst>
                                            <p:cond delay="0"/>
                                          </p:stCondLst>
                                        </p:cTn>
                                        <p:tgtEl>
                                          <p:spTgt spid="8"/>
                                        </p:tgtEl>
                                        <p:attrNameLst>
                                          <p:attrName>style.visibility</p:attrName>
                                        </p:attrNameLst>
                                      </p:cBhvr>
                                      <p:to>
                                        <p:strVal val="visible"/>
                                      </p:to>
                                    </p:set>
                                    <p:animEffect filter="barn(inVertical)" transition="in">
                                      <p:cBhvr>
                                        <p:cTn dur="500" id="18"/>
                                        <p:tgtEl>
                                          <p:spTgt spid="8"/>
                                        </p:tgtEl>
                                      </p:cBhvr>
                                    </p:animEffect>
                                  </p:childTnLst>
                                </p:cTn>
                              </p:par>
                            </p:childTnLst>
                          </p:cTn>
                        </p:par>
                      </p:childTnLst>
                    </p:cTn>
                  </p:par>
                  <p:par>
                    <p:cTn fill="hold" id="19" nodeType="clickPar">
                      <p:stCondLst>
                        <p:cond delay="indefinite"/>
                      </p:stCondLst>
                      <p:childTnLst>
                        <p:par>
                          <p:cTn fill="hold" id="20" nodeType="afterGroup">
                            <p:stCondLst>
                              <p:cond delay="0"/>
                            </p:stCondLst>
                            <p:childTnLst>
                              <p:par>
                                <p:cTn fill="hold" grpId="0" id="21" nodeType="clickEffect" presetClass="entr" presetID="16" presetSubtype="21">
                                  <p:stCondLst>
                                    <p:cond delay="0"/>
                                  </p:stCondLst>
                                  <p:childTnLst>
                                    <p:set>
                                      <p:cBhvr>
                                        <p:cTn dur="1" fill="hold" id="22">
                                          <p:stCondLst>
                                            <p:cond delay="0"/>
                                          </p:stCondLst>
                                        </p:cTn>
                                        <p:tgtEl>
                                          <p:spTgt spid="5"/>
                                        </p:tgtEl>
                                        <p:attrNameLst>
                                          <p:attrName>style.visibility</p:attrName>
                                        </p:attrNameLst>
                                      </p:cBhvr>
                                      <p:to>
                                        <p:strVal val="visible"/>
                                      </p:to>
                                    </p:set>
                                    <p:animEffect filter="barn(inVertical)" transition="in">
                                      <p:cBhvr>
                                        <p:cTn dur="500" id="23"/>
                                        <p:tgtEl>
                                          <p:spTgt spid="5"/>
                                        </p:tgtEl>
                                      </p:cBhvr>
                                    </p:animEffect>
                                  </p:childTnLst>
                                </p:cTn>
                              </p:par>
                              <p:par>
                                <p:cTn fill="hold" grpId="0" id="24" nodeType="withEffect" presetClass="entr" presetID="16" presetSubtype="21">
                                  <p:stCondLst>
                                    <p:cond delay="0"/>
                                  </p:stCondLst>
                                  <p:childTnLst>
                                    <p:set>
                                      <p:cBhvr>
                                        <p:cTn dur="1" fill="hold" id="25">
                                          <p:stCondLst>
                                            <p:cond delay="0"/>
                                          </p:stCondLst>
                                        </p:cTn>
                                        <p:tgtEl>
                                          <p:spTgt spid="4"/>
                                        </p:tgtEl>
                                        <p:attrNameLst>
                                          <p:attrName>style.visibility</p:attrName>
                                        </p:attrNameLst>
                                      </p:cBhvr>
                                      <p:to>
                                        <p:strVal val="visible"/>
                                      </p:to>
                                    </p:set>
                                    <p:animEffect filter="barn(inVertical)" transition="in">
                                      <p:cBhvr>
                                        <p:cTn dur="500" id="26"/>
                                        <p:tgtEl>
                                          <p:spTgt spid="4"/>
                                        </p:tgtEl>
                                      </p:cBhvr>
                                    </p:animEffect>
                                  </p:childTnLst>
                                </p:cTn>
                              </p:par>
                              <p:par>
                                <p:cTn fill="hold" grpId="0" id="27" nodeType="withEffect" presetClass="entr" presetID="16" presetSubtype="21">
                                  <p:stCondLst>
                                    <p:cond delay="0"/>
                                  </p:stCondLst>
                                  <p:childTnLst>
                                    <p:set>
                                      <p:cBhvr>
                                        <p:cTn dur="1" fill="hold" id="28">
                                          <p:stCondLst>
                                            <p:cond delay="0"/>
                                          </p:stCondLst>
                                        </p:cTn>
                                        <p:tgtEl>
                                          <p:spTgt spid="6"/>
                                        </p:tgtEl>
                                        <p:attrNameLst>
                                          <p:attrName>style.visibility</p:attrName>
                                        </p:attrNameLst>
                                      </p:cBhvr>
                                      <p:to>
                                        <p:strVal val="visible"/>
                                      </p:to>
                                    </p:set>
                                    <p:animEffect filter="barn(inVertical)" transition="in">
                                      <p:cBhvr>
                                        <p:cTn dur="500" id="29"/>
                                        <p:tgtEl>
                                          <p:spTgt spid="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P grpId="0" spid="5"/>
      <p:bldP grpId="0" spid="6"/>
      <p:bldP grpId="0" spid="8"/>
    </p:bldLst>
  </p:timing>
</p:sld>
</file>

<file path=ppt/slides/slide3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矩形 9"/>
          <p:cNvSpPr>
            <a:spLocks noChangeArrowheads="1"/>
          </p:cNvSpPr>
          <p:nvPr/>
        </p:nvSpPr>
        <p:spPr bwMode="auto">
          <a:xfrm>
            <a:off x="1125538" y="2412878"/>
            <a:ext cx="100012" cy="379413"/>
          </a:xfrm>
          <a:prstGeom prst="rect">
            <a:avLst/>
          </a:prstGeom>
          <a:solidFill>
            <a:srgbClr val="01ACBE"/>
          </a:solidFill>
          <a:ln w="9525">
            <a:noFill/>
            <a:miter lim="800000"/>
          </a:ln>
        </p:spPr>
        <p:txBody>
          <a:bodyPr anchor="ctr"/>
          <a:lstStyle/>
          <a:p>
            <a:pPr algn="ctr"/>
            <a:endParaRPr altLang="zh-CN" lang="zh-CN">
              <a:latin charset="-122" typeface="宋体"/>
              <a:sym charset="-122" typeface="宋体"/>
            </a:endParaRPr>
          </a:p>
        </p:txBody>
      </p:sp>
      <p:sp>
        <p:nvSpPr>
          <p:cNvPr id="4" name="TextBox 10"/>
          <p:cNvSpPr>
            <a:spLocks noChangeArrowheads="1"/>
          </p:cNvSpPr>
          <p:nvPr/>
        </p:nvSpPr>
        <p:spPr bwMode="auto">
          <a:xfrm>
            <a:off x="1304925" y="2403353"/>
            <a:ext cx="3779838" cy="396240"/>
          </a:xfrm>
          <a:prstGeom prst="rect">
            <a:avLst/>
          </a:prstGeom>
          <a:noFill/>
          <a:ln w="9525">
            <a:noFill/>
            <a:miter lim="800000"/>
          </a:ln>
        </p:spPr>
        <p:txBody>
          <a:bodyPr>
            <a:spAutoFit/>
          </a:bodyPr>
          <a:lstStyle/>
          <a:p>
            <a:r>
              <a:rPr altLang="en-US" b="1" lang="zh-CN" sz="2000">
                <a:latin charset="-122" panose="020b0503020204020204" pitchFamily="34" typeface="微软雅黑"/>
                <a:ea charset="-122" panose="020b0503020204020204" pitchFamily="34" typeface="微软雅黑"/>
              </a:rPr>
              <a:t>做好时间管理，让生活井井有条</a:t>
            </a:r>
          </a:p>
        </p:txBody>
      </p:sp>
      <p:sp>
        <p:nvSpPr>
          <p:cNvPr id="5" name="矩形 9"/>
          <p:cNvSpPr>
            <a:spLocks noChangeArrowheads="1"/>
          </p:cNvSpPr>
          <p:nvPr/>
        </p:nvSpPr>
        <p:spPr bwMode="auto">
          <a:xfrm>
            <a:off x="5124450" y="2412878"/>
            <a:ext cx="100013" cy="379413"/>
          </a:xfrm>
          <a:prstGeom prst="rect">
            <a:avLst/>
          </a:prstGeom>
          <a:solidFill>
            <a:srgbClr val="01ACBE"/>
          </a:solidFill>
          <a:ln w="9525">
            <a:noFill/>
            <a:miter lim="800000"/>
          </a:ln>
        </p:spPr>
        <p:txBody>
          <a:bodyPr anchor="ctr"/>
          <a:lstStyle/>
          <a:p>
            <a:pPr algn="ctr"/>
            <a:endParaRPr altLang="zh-CN" lang="zh-CN">
              <a:latin charset="-122" typeface="宋体"/>
              <a:sym charset="-122" typeface="宋体"/>
            </a:endParaRPr>
          </a:p>
        </p:txBody>
      </p:sp>
      <p:sp>
        <p:nvSpPr>
          <p:cNvPr id="7" name="矩形 10"/>
          <p:cNvSpPr>
            <a:spLocks noChangeArrowheads="1"/>
          </p:cNvSpPr>
          <p:nvPr/>
        </p:nvSpPr>
        <p:spPr bwMode="auto">
          <a:xfrm>
            <a:off x="925513" y="3926681"/>
            <a:ext cx="3862387" cy="1594104"/>
          </a:xfrm>
          <a:prstGeom prst="rect">
            <a:avLst/>
          </a:prstGeom>
          <a:noFill/>
          <a:ln w="9525">
            <a:noFill/>
            <a:miter lim="800000"/>
          </a:ln>
        </p:spPr>
        <p:txBody>
          <a:bodyPr wrap="square">
            <a:spAutoFit/>
          </a:bodyPr>
          <a:lstStyle/>
          <a:p>
            <a:pPr defTabSz="1217613" indent="-285750" marL="285750">
              <a:lnSpc>
                <a:spcPct val="130000"/>
              </a:lnSpc>
              <a:spcBef>
                <a:spcPts val="200"/>
              </a:spcBef>
              <a:spcAft>
                <a:spcPts val="63"/>
              </a:spcAft>
              <a:buClr>
                <a:srgbClr val="01ACBE"/>
              </a:buClr>
              <a:buFont charset="2" panose="05000000000000000000" pitchFamily="2" typeface="Wingdings"/>
              <a:buChar char="n"/>
            </a:pPr>
            <a:r>
              <a:rPr altLang="en-US" lang="zh-CN" sz="1200">
                <a:latin charset="-122" panose="020b0502040204020203" pitchFamily="34" typeface="微软雅黑 Light"/>
                <a:ea charset="-122" panose="020b0502040204020203" pitchFamily="34" typeface="微软雅黑 Light"/>
              </a:rPr>
              <a:t>如果我们无法同时面对千头万绪的事情，可以在一段时间内只做一件事。</a:t>
            </a:r>
          </a:p>
          <a:p>
            <a:pPr defTabSz="1217613" indent="-285750" marL="285750">
              <a:lnSpc>
                <a:spcPct val="130000"/>
              </a:lnSpc>
              <a:spcBef>
                <a:spcPts val="200"/>
              </a:spcBef>
              <a:spcAft>
                <a:spcPts val="63"/>
              </a:spcAft>
              <a:buClr>
                <a:srgbClr val="01ACBE"/>
              </a:buClr>
              <a:buFont charset="2" panose="05000000000000000000" pitchFamily="2" typeface="Wingdings"/>
              <a:buChar char="n"/>
            </a:pPr>
            <a:r>
              <a:rPr altLang="en-US" lang="zh-CN" sz="1200">
                <a:latin charset="-122" panose="020b0502040204020203" pitchFamily="34" typeface="微软雅黑 Light"/>
                <a:ea charset="-122" panose="020b0502040204020203" pitchFamily="34" typeface="微软雅黑 Light"/>
              </a:rPr>
              <a:t>今日事今日毕——很多事情搁着未做，本身就能造成巨大的心理压力。</a:t>
            </a:r>
          </a:p>
          <a:p>
            <a:pPr defTabSz="1217613" indent="-285750" marL="285750">
              <a:lnSpc>
                <a:spcPct val="130000"/>
              </a:lnSpc>
              <a:spcBef>
                <a:spcPts val="200"/>
              </a:spcBef>
              <a:spcAft>
                <a:spcPts val="63"/>
              </a:spcAft>
              <a:buClr>
                <a:srgbClr val="01ACBE"/>
              </a:buClr>
              <a:buFont charset="2" panose="05000000000000000000" pitchFamily="2" typeface="Wingdings"/>
              <a:buChar char="n"/>
            </a:pPr>
            <a:r>
              <a:rPr altLang="en-US" lang="zh-CN" sz="1200">
                <a:latin charset="-122" panose="020b0502040204020203" pitchFamily="34" typeface="微软雅黑 Light"/>
                <a:ea charset="-122" panose="020b0502040204020203" pitchFamily="34" typeface="微软雅黑 Light"/>
              </a:rPr>
              <a:t>不可无休止地执着于某一个任务，快速接案，甩掉包袱。</a:t>
            </a:r>
          </a:p>
        </p:txBody>
      </p:sp>
      <p:sp>
        <p:nvSpPr>
          <p:cNvPr id="8" name="矩形 4"/>
          <p:cNvSpPr>
            <a:spLocks noChangeArrowheads="1"/>
          </p:cNvSpPr>
          <p:nvPr/>
        </p:nvSpPr>
        <p:spPr bwMode="auto">
          <a:xfrm>
            <a:off x="962819" y="2998788"/>
            <a:ext cx="4464050" cy="725424"/>
          </a:xfrm>
          <a:prstGeom prst="rect">
            <a:avLst/>
          </a:prstGeom>
          <a:noFill/>
          <a:ln w="9525">
            <a:noFill/>
            <a:miter lim="800000"/>
          </a:ln>
        </p:spPr>
        <p:txBody>
          <a:bodyPr wrap="square">
            <a:spAutoFit/>
          </a:bodyPr>
          <a:lstStyle/>
          <a:p>
            <a:pPr defTabSz="1217613">
              <a:lnSpc>
                <a:spcPct val="130000"/>
              </a:lnSpc>
              <a:spcBef>
                <a:spcPts val="200"/>
              </a:spcBef>
              <a:spcAft>
                <a:spcPts val="63"/>
              </a:spcAft>
            </a:pPr>
            <a:r>
              <a:rPr altLang="en-US" lang="zh-CN" sz="1600">
                <a:latin charset="-122" panose="020b0502040204020203" pitchFamily="34" typeface="微软雅黑 Light"/>
                <a:ea charset="-122" panose="020b0502040204020203" pitchFamily="34" typeface="微软雅黑 Light"/>
              </a:rPr>
              <a:t>焦头烂额的生活会带来很大的压力，而有条不紊、井然有序的日程安排可以消除紧张情绪：</a:t>
            </a:r>
          </a:p>
        </p:txBody>
      </p:sp>
      <p:sp>
        <p:nvSpPr>
          <p:cNvPr id="9" name="TextBox 10"/>
          <p:cNvSpPr>
            <a:spLocks noChangeArrowheads="1"/>
          </p:cNvSpPr>
          <p:nvPr/>
        </p:nvSpPr>
        <p:spPr bwMode="auto">
          <a:xfrm>
            <a:off x="925513" y="1550525"/>
            <a:ext cx="4803775" cy="640080"/>
          </a:xfrm>
          <a:prstGeom prst="rect">
            <a:avLst/>
          </a:prstGeom>
          <a:noFill/>
          <a:ln>
            <a:noFill/>
          </a:ln>
          <a:extLst/>
        </p:spPr>
        <p:txBody>
          <a:bodyPr wrap="square">
            <a:spAutoFit/>
          </a:bodyPr>
          <a:lstStyle/>
          <a:p>
            <a:pPr fontAlgn="auto">
              <a:spcBef>
                <a:spcPct val="0"/>
              </a:spcBef>
              <a:spcAft>
                <a:spcPct val="0"/>
              </a:spcAft>
              <a:defRPr/>
            </a:pPr>
            <a:r>
              <a:rPr altLang="en-US" b="1" lang="zh-CN" sz="3600">
                <a:latin charset="-122" panose="020b0503020204020204" pitchFamily="34" typeface="微软雅黑"/>
                <a:ea charset="-122" panose="020b0503020204020204" pitchFamily="34" typeface="微软雅黑"/>
              </a:rPr>
              <a:t>抗压能力提升</a:t>
            </a:r>
          </a:p>
        </p:txBody>
      </p:sp>
      <p:pic>
        <p:nvPicPr>
          <p:cNvPr id="2" name="图片 1"/>
          <p:cNvPicPr>
            <a:picLocks noChangeAspect="1"/>
          </p:cNvPicPr>
          <p:nvPr/>
        </p:nvPicPr>
        <p:blipFill>
          <a:blip r:embed="rId3">
            <a:extLst>
              <a:ext uri="{28A0092B-C50C-407E-A947-70E740481C1C}">
                <a14:useLocalDpi val="0"/>
              </a:ext>
            </a:extLst>
          </a:blip>
          <a:stretch>
            <a:fillRect/>
          </a:stretch>
        </p:blipFill>
        <p:spPr>
          <a:xfrm>
            <a:off x="5729288" y="1117474"/>
            <a:ext cx="6353513" cy="4495135"/>
          </a:xfrm>
          <a:prstGeom prst="rect">
            <a:avLst/>
          </a:prstGeom>
        </p:spPr>
      </p:pic>
    </p:spTree>
    <p:extLst>
      <p:ext uri="{BB962C8B-B14F-4D97-AF65-F5344CB8AC3E}">
        <p14:creationId val="2424763936"/>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16" presetSubtype="21">
                                  <p:stCondLst>
                                    <p:cond delay="0"/>
                                  </p:stCondLst>
                                  <p:childTnLst>
                                    <p:set>
                                      <p:cBhvr>
                                        <p:cTn dur="1" fill="hold" id="6">
                                          <p:stCondLst>
                                            <p:cond delay="0"/>
                                          </p:stCondLst>
                                        </p:cTn>
                                        <p:tgtEl>
                                          <p:spTgt spid="2"/>
                                        </p:tgtEl>
                                        <p:attrNameLst>
                                          <p:attrName>style.visibility</p:attrName>
                                        </p:attrNameLst>
                                      </p:cBhvr>
                                      <p:to>
                                        <p:strVal val="visible"/>
                                      </p:to>
                                    </p:set>
                                    <p:animEffect filter="barn(inVertical)" transition="in">
                                      <p:cBhvr>
                                        <p:cTn dur="500" id="7"/>
                                        <p:tgtEl>
                                          <p:spTgt spid="2"/>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grpId="0" id="10" nodeType="clickEffect" presetClass="entr" presetID="53" presetSubtype="0">
                                  <p:stCondLst>
                                    <p:cond delay="0"/>
                                  </p:stCondLst>
                                  <p:childTnLst>
                                    <p:set>
                                      <p:cBhvr>
                                        <p:cTn dur="1" fill="hold" id="11">
                                          <p:stCondLst>
                                            <p:cond delay="0"/>
                                          </p:stCondLst>
                                        </p:cTn>
                                        <p:tgtEl>
                                          <p:spTgt spid="3"/>
                                        </p:tgtEl>
                                        <p:attrNameLst>
                                          <p:attrName>style.visibility</p:attrName>
                                        </p:attrNameLst>
                                      </p:cBhvr>
                                      <p:to>
                                        <p:strVal val="visible"/>
                                      </p:to>
                                    </p:set>
                                    <p:anim calcmode="lin" valueType="num">
                                      <p:cBhvr>
                                        <p:cTn dur="500" fill="hold" id="12"/>
                                        <p:tgtEl>
                                          <p:spTgt spid="3"/>
                                        </p:tgtEl>
                                        <p:attrNameLst>
                                          <p:attrName>ppt_w</p:attrName>
                                        </p:attrNameLst>
                                      </p:cBhvr>
                                      <p:tavLst>
                                        <p:tav tm="0">
                                          <p:val>
                                            <p:fltVal val="0"/>
                                          </p:val>
                                        </p:tav>
                                        <p:tav tm="100000">
                                          <p:val>
                                            <p:strVal val="#ppt_w"/>
                                          </p:val>
                                        </p:tav>
                                      </p:tavLst>
                                    </p:anim>
                                    <p:anim calcmode="lin" valueType="num">
                                      <p:cBhvr>
                                        <p:cTn dur="500" fill="hold" id="13"/>
                                        <p:tgtEl>
                                          <p:spTgt spid="3"/>
                                        </p:tgtEl>
                                        <p:attrNameLst>
                                          <p:attrName>ppt_h</p:attrName>
                                        </p:attrNameLst>
                                      </p:cBhvr>
                                      <p:tavLst>
                                        <p:tav tm="0">
                                          <p:val>
                                            <p:fltVal val="0"/>
                                          </p:val>
                                        </p:tav>
                                        <p:tav tm="100000">
                                          <p:val>
                                            <p:strVal val="#ppt_h"/>
                                          </p:val>
                                        </p:tav>
                                      </p:tavLst>
                                    </p:anim>
                                    <p:animEffect filter="fade" transition="in">
                                      <p:cBhvr>
                                        <p:cTn dur="500" id="14"/>
                                        <p:tgtEl>
                                          <p:spTgt spid="3"/>
                                        </p:tgtEl>
                                      </p:cBhvr>
                                    </p:animEffect>
                                  </p:childTnLst>
                                </p:cTn>
                              </p:par>
                              <p:par>
                                <p:cTn fill="hold" grpId="0" id="15" nodeType="withEffect" presetClass="entr" presetID="53" presetSubtype="0">
                                  <p:stCondLst>
                                    <p:cond delay="0"/>
                                  </p:stCondLst>
                                  <p:childTnLst>
                                    <p:set>
                                      <p:cBhvr>
                                        <p:cTn dur="1" fill="hold" id="16">
                                          <p:stCondLst>
                                            <p:cond delay="0"/>
                                          </p:stCondLst>
                                        </p:cTn>
                                        <p:tgtEl>
                                          <p:spTgt spid="4"/>
                                        </p:tgtEl>
                                        <p:attrNameLst>
                                          <p:attrName>style.visibility</p:attrName>
                                        </p:attrNameLst>
                                      </p:cBhvr>
                                      <p:to>
                                        <p:strVal val="visible"/>
                                      </p:to>
                                    </p:set>
                                    <p:anim calcmode="lin" valueType="num">
                                      <p:cBhvr>
                                        <p:cTn dur="500" fill="hold" id="17"/>
                                        <p:tgtEl>
                                          <p:spTgt spid="4"/>
                                        </p:tgtEl>
                                        <p:attrNameLst>
                                          <p:attrName>ppt_w</p:attrName>
                                        </p:attrNameLst>
                                      </p:cBhvr>
                                      <p:tavLst>
                                        <p:tav tm="0">
                                          <p:val>
                                            <p:fltVal val="0"/>
                                          </p:val>
                                        </p:tav>
                                        <p:tav tm="100000">
                                          <p:val>
                                            <p:strVal val="#ppt_w"/>
                                          </p:val>
                                        </p:tav>
                                      </p:tavLst>
                                    </p:anim>
                                    <p:anim calcmode="lin" valueType="num">
                                      <p:cBhvr>
                                        <p:cTn dur="500" fill="hold" id="18"/>
                                        <p:tgtEl>
                                          <p:spTgt spid="4"/>
                                        </p:tgtEl>
                                        <p:attrNameLst>
                                          <p:attrName>ppt_h</p:attrName>
                                        </p:attrNameLst>
                                      </p:cBhvr>
                                      <p:tavLst>
                                        <p:tav tm="0">
                                          <p:val>
                                            <p:fltVal val="0"/>
                                          </p:val>
                                        </p:tav>
                                        <p:tav tm="100000">
                                          <p:val>
                                            <p:strVal val="#ppt_h"/>
                                          </p:val>
                                        </p:tav>
                                      </p:tavLst>
                                    </p:anim>
                                    <p:animEffect filter="fade" transition="in">
                                      <p:cBhvr>
                                        <p:cTn dur="500" id="19"/>
                                        <p:tgtEl>
                                          <p:spTgt spid="4"/>
                                        </p:tgtEl>
                                      </p:cBhvr>
                                    </p:animEffect>
                                  </p:childTnLst>
                                </p:cTn>
                              </p:par>
                              <p:par>
                                <p:cTn fill="hold" grpId="0" id="20" nodeType="withEffect" presetClass="entr" presetID="53" presetSubtype="0">
                                  <p:stCondLst>
                                    <p:cond delay="0"/>
                                  </p:stCondLst>
                                  <p:childTnLst>
                                    <p:set>
                                      <p:cBhvr>
                                        <p:cTn dur="1" fill="hold" id="21">
                                          <p:stCondLst>
                                            <p:cond delay="0"/>
                                          </p:stCondLst>
                                        </p:cTn>
                                        <p:tgtEl>
                                          <p:spTgt spid="5"/>
                                        </p:tgtEl>
                                        <p:attrNameLst>
                                          <p:attrName>style.visibility</p:attrName>
                                        </p:attrNameLst>
                                      </p:cBhvr>
                                      <p:to>
                                        <p:strVal val="visible"/>
                                      </p:to>
                                    </p:set>
                                    <p:anim calcmode="lin" valueType="num">
                                      <p:cBhvr>
                                        <p:cTn dur="500" fill="hold" id="22"/>
                                        <p:tgtEl>
                                          <p:spTgt spid="5"/>
                                        </p:tgtEl>
                                        <p:attrNameLst>
                                          <p:attrName>ppt_w</p:attrName>
                                        </p:attrNameLst>
                                      </p:cBhvr>
                                      <p:tavLst>
                                        <p:tav tm="0">
                                          <p:val>
                                            <p:fltVal val="0"/>
                                          </p:val>
                                        </p:tav>
                                        <p:tav tm="100000">
                                          <p:val>
                                            <p:strVal val="#ppt_w"/>
                                          </p:val>
                                        </p:tav>
                                      </p:tavLst>
                                    </p:anim>
                                    <p:anim calcmode="lin" valueType="num">
                                      <p:cBhvr>
                                        <p:cTn dur="500" fill="hold" id="23"/>
                                        <p:tgtEl>
                                          <p:spTgt spid="5"/>
                                        </p:tgtEl>
                                        <p:attrNameLst>
                                          <p:attrName>ppt_h</p:attrName>
                                        </p:attrNameLst>
                                      </p:cBhvr>
                                      <p:tavLst>
                                        <p:tav tm="0">
                                          <p:val>
                                            <p:fltVal val="0"/>
                                          </p:val>
                                        </p:tav>
                                        <p:tav tm="100000">
                                          <p:val>
                                            <p:strVal val="#ppt_h"/>
                                          </p:val>
                                        </p:tav>
                                      </p:tavLst>
                                    </p:anim>
                                    <p:animEffect filter="fade" transition="in">
                                      <p:cBhvr>
                                        <p:cTn dur="500" id="24"/>
                                        <p:tgtEl>
                                          <p:spTgt spid="5"/>
                                        </p:tgtEl>
                                      </p:cBhvr>
                                    </p:animEffect>
                                  </p:childTnLst>
                                </p:cTn>
                              </p:par>
                            </p:childTnLst>
                          </p:cTn>
                        </p:par>
                        <p:par>
                          <p:cTn fill="hold" id="25" nodeType="afterGroup">
                            <p:stCondLst>
                              <p:cond delay="500"/>
                            </p:stCondLst>
                            <p:childTnLst>
                              <p:par>
                                <p:cTn fill="hold" grpId="0" id="26" nodeType="afterEffect" presetClass="entr" presetID="53" presetSubtype="0">
                                  <p:stCondLst>
                                    <p:cond delay="0"/>
                                  </p:stCondLst>
                                  <p:childTnLst>
                                    <p:set>
                                      <p:cBhvr>
                                        <p:cTn dur="1" fill="hold" id="27">
                                          <p:stCondLst>
                                            <p:cond delay="0"/>
                                          </p:stCondLst>
                                        </p:cTn>
                                        <p:tgtEl>
                                          <p:spTgt spid="7"/>
                                        </p:tgtEl>
                                        <p:attrNameLst>
                                          <p:attrName>style.visibility</p:attrName>
                                        </p:attrNameLst>
                                      </p:cBhvr>
                                      <p:to>
                                        <p:strVal val="visible"/>
                                      </p:to>
                                    </p:set>
                                    <p:anim calcmode="lin" valueType="num">
                                      <p:cBhvr>
                                        <p:cTn dur="500" fill="hold" id="28"/>
                                        <p:tgtEl>
                                          <p:spTgt spid="7"/>
                                        </p:tgtEl>
                                        <p:attrNameLst>
                                          <p:attrName>ppt_w</p:attrName>
                                        </p:attrNameLst>
                                      </p:cBhvr>
                                      <p:tavLst>
                                        <p:tav tm="0">
                                          <p:val>
                                            <p:fltVal val="0"/>
                                          </p:val>
                                        </p:tav>
                                        <p:tav tm="100000">
                                          <p:val>
                                            <p:strVal val="#ppt_w"/>
                                          </p:val>
                                        </p:tav>
                                      </p:tavLst>
                                    </p:anim>
                                    <p:anim calcmode="lin" valueType="num">
                                      <p:cBhvr>
                                        <p:cTn dur="500" fill="hold" id="29"/>
                                        <p:tgtEl>
                                          <p:spTgt spid="7"/>
                                        </p:tgtEl>
                                        <p:attrNameLst>
                                          <p:attrName>ppt_h</p:attrName>
                                        </p:attrNameLst>
                                      </p:cBhvr>
                                      <p:tavLst>
                                        <p:tav tm="0">
                                          <p:val>
                                            <p:fltVal val="0"/>
                                          </p:val>
                                        </p:tav>
                                        <p:tav tm="100000">
                                          <p:val>
                                            <p:strVal val="#ppt_h"/>
                                          </p:val>
                                        </p:tav>
                                      </p:tavLst>
                                    </p:anim>
                                    <p:animEffect filter="fade" transition="in">
                                      <p:cBhvr>
                                        <p:cTn dur="500" id="30"/>
                                        <p:tgtEl>
                                          <p:spTgt spid="7"/>
                                        </p:tgtEl>
                                      </p:cBhvr>
                                    </p:animEffect>
                                  </p:childTnLst>
                                </p:cTn>
                              </p:par>
                              <p:par>
                                <p:cTn fill="hold" grpId="0" id="31" nodeType="withEffect" presetClass="entr" presetID="53" presetSubtype="0">
                                  <p:stCondLst>
                                    <p:cond delay="0"/>
                                  </p:stCondLst>
                                  <p:childTnLst>
                                    <p:set>
                                      <p:cBhvr>
                                        <p:cTn dur="1" fill="hold" id="32">
                                          <p:stCondLst>
                                            <p:cond delay="0"/>
                                          </p:stCondLst>
                                        </p:cTn>
                                        <p:tgtEl>
                                          <p:spTgt spid="8"/>
                                        </p:tgtEl>
                                        <p:attrNameLst>
                                          <p:attrName>style.visibility</p:attrName>
                                        </p:attrNameLst>
                                      </p:cBhvr>
                                      <p:to>
                                        <p:strVal val="visible"/>
                                      </p:to>
                                    </p:set>
                                    <p:anim calcmode="lin" valueType="num">
                                      <p:cBhvr>
                                        <p:cTn dur="500" fill="hold" id="33"/>
                                        <p:tgtEl>
                                          <p:spTgt spid="8"/>
                                        </p:tgtEl>
                                        <p:attrNameLst>
                                          <p:attrName>ppt_w</p:attrName>
                                        </p:attrNameLst>
                                      </p:cBhvr>
                                      <p:tavLst>
                                        <p:tav tm="0">
                                          <p:val>
                                            <p:fltVal val="0"/>
                                          </p:val>
                                        </p:tav>
                                        <p:tav tm="100000">
                                          <p:val>
                                            <p:strVal val="#ppt_w"/>
                                          </p:val>
                                        </p:tav>
                                      </p:tavLst>
                                    </p:anim>
                                    <p:anim calcmode="lin" valueType="num">
                                      <p:cBhvr>
                                        <p:cTn dur="500" fill="hold" id="34"/>
                                        <p:tgtEl>
                                          <p:spTgt spid="8"/>
                                        </p:tgtEl>
                                        <p:attrNameLst>
                                          <p:attrName>ppt_h</p:attrName>
                                        </p:attrNameLst>
                                      </p:cBhvr>
                                      <p:tavLst>
                                        <p:tav tm="0">
                                          <p:val>
                                            <p:fltVal val="0"/>
                                          </p:val>
                                        </p:tav>
                                        <p:tav tm="100000">
                                          <p:val>
                                            <p:strVal val="#ppt_h"/>
                                          </p:val>
                                        </p:tav>
                                      </p:tavLst>
                                    </p:anim>
                                    <p:animEffect filter="fade" transition="in">
                                      <p:cBhvr>
                                        <p:cTn dur="500" id="35"/>
                                        <p:tgtEl>
                                          <p:spTgt spid="8"/>
                                        </p:tgtEl>
                                      </p:cBhvr>
                                    </p:animEffect>
                                  </p:childTnLst>
                                </p:cTn>
                              </p:par>
                              <p:par>
                                <p:cTn fill="hold" grpId="0" id="36" nodeType="withEffect" presetClass="entr" presetID="53" presetSubtype="0">
                                  <p:stCondLst>
                                    <p:cond delay="0"/>
                                  </p:stCondLst>
                                  <p:childTnLst>
                                    <p:set>
                                      <p:cBhvr>
                                        <p:cTn dur="1" fill="hold" id="37">
                                          <p:stCondLst>
                                            <p:cond delay="0"/>
                                          </p:stCondLst>
                                        </p:cTn>
                                        <p:tgtEl>
                                          <p:spTgt spid="9"/>
                                        </p:tgtEl>
                                        <p:attrNameLst>
                                          <p:attrName>style.visibility</p:attrName>
                                        </p:attrNameLst>
                                      </p:cBhvr>
                                      <p:to>
                                        <p:strVal val="visible"/>
                                      </p:to>
                                    </p:set>
                                    <p:anim calcmode="lin" valueType="num">
                                      <p:cBhvr>
                                        <p:cTn dur="500" fill="hold" id="38"/>
                                        <p:tgtEl>
                                          <p:spTgt spid="9"/>
                                        </p:tgtEl>
                                        <p:attrNameLst>
                                          <p:attrName>ppt_w</p:attrName>
                                        </p:attrNameLst>
                                      </p:cBhvr>
                                      <p:tavLst>
                                        <p:tav tm="0">
                                          <p:val>
                                            <p:fltVal val="0"/>
                                          </p:val>
                                        </p:tav>
                                        <p:tav tm="100000">
                                          <p:val>
                                            <p:strVal val="#ppt_w"/>
                                          </p:val>
                                        </p:tav>
                                      </p:tavLst>
                                    </p:anim>
                                    <p:anim calcmode="lin" valueType="num">
                                      <p:cBhvr>
                                        <p:cTn dur="500" fill="hold" id="39"/>
                                        <p:tgtEl>
                                          <p:spTgt spid="9"/>
                                        </p:tgtEl>
                                        <p:attrNameLst>
                                          <p:attrName>ppt_h</p:attrName>
                                        </p:attrNameLst>
                                      </p:cBhvr>
                                      <p:tavLst>
                                        <p:tav tm="0">
                                          <p:val>
                                            <p:fltVal val="0"/>
                                          </p:val>
                                        </p:tav>
                                        <p:tav tm="100000">
                                          <p:val>
                                            <p:strVal val="#ppt_h"/>
                                          </p:val>
                                        </p:tav>
                                      </p:tavLst>
                                    </p:anim>
                                    <p:animEffect filter="fade" transition="in">
                                      <p:cBhvr>
                                        <p:cTn dur="500" id="40"/>
                                        <p:tgtEl>
                                          <p:spTgt spid="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P grpId="0" spid="5"/>
      <p:bldP grpId="0" spid="7"/>
      <p:bldP grpId="0" spid="8"/>
      <p:bldP grpId="0" spid="9"/>
    </p:bldLst>
  </p:timing>
</p:sld>
</file>

<file path=ppt/slides/slide3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矩形 9"/>
          <p:cNvSpPr>
            <a:spLocks noChangeArrowheads="1"/>
          </p:cNvSpPr>
          <p:nvPr/>
        </p:nvSpPr>
        <p:spPr bwMode="auto">
          <a:xfrm>
            <a:off x="985838" y="2779028"/>
            <a:ext cx="100012" cy="379412"/>
          </a:xfrm>
          <a:prstGeom prst="rect">
            <a:avLst/>
          </a:prstGeom>
          <a:solidFill>
            <a:srgbClr val="01ACBE"/>
          </a:solidFill>
          <a:ln w="9525">
            <a:noFill/>
            <a:miter lim="800000"/>
          </a:ln>
        </p:spPr>
        <p:txBody>
          <a:bodyPr anchor="ctr"/>
          <a:lstStyle/>
          <a:p>
            <a:pPr algn="ctr"/>
            <a:endParaRPr altLang="zh-CN" lang="zh-CN">
              <a:latin charset="-122" typeface="宋体"/>
              <a:sym charset="-122" typeface="宋体"/>
            </a:endParaRPr>
          </a:p>
        </p:txBody>
      </p:sp>
      <p:sp>
        <p:nvSpPr>
          <p:cNvPr id="4" name="TextBox 10"/>
          <p:cNvSpPr>
            <a:spLocks noChangeArrowheads="1"/>
          </p:cNvSpPr>
          <p:nvPr/>
        </p:nvSpPr>
        <p:spPr bwMode="auto">
          <a:xfrm>
            <a:off x="1165225" y="2767915"/>
            <a:ext cx="3779838" cy="396240"/>
          </a:xfrm>
          <a:prstGeom prst="rect">
            <a:avLst/>
          </a:prstGeom>
          <a:noFill/>
          <a:ln w="9525">
            <a:noFill/>
            <a:miter lim="800000"/>
          </a:ln>
        </p:spPr>
        <p:txBody>
          <a:bodyPr>
            <a:spAutoFit/>
          </a:bodyPr>
          <a:lstStyle/>
          <a:p>
            <a:r>
              <a:rPr altLang="en-US" b="1" lang="zh-CN" sz="2000">
                <a:latin charset="-122" panose="020b0503020204020204" pitchFamily="34" typeface="微软雅黑"/>
                <a:ea charset="-122" panose="020b0503020204020204" pitchFamily="34" typeface="微软雅黑"/>
              </a:rPr>
              <a:t>养成好习惯，发挥减压阀的作用</a:t>
            </a:r>
          </a:p>
        </p:txBody>
      </p:sp>
      <p:sp>
        <p:nvSpPr>
          <p:cNvPr id="5" name="矩形 9"/>
          <p:cNvSpPr>
            <a:spLocks noChangeArrowheads="1"/>
          </p:cNvSpPr>
          <p:nvPr/>
        </p:nvSpPr>
        <p:spPr bwMode="auto">
          <a:xfrm>
            <a:off x="4984750" y="2779028"/>
            <a:ext cx="100013" cy="379412"/>
          </a:xfrm>
          <a:prstGeom prst="rect">
            <a:avLst/>
          </a:prstGeom>
          <a:solidFill>
            <a:srgbClr val="01ACBE"/>
          </a:solidFill>
          <a:ln w="9525">
            <a:noFill/>
            <a:miter lim="800000"/>
          </a:ln>
        </p:spPr>
        <p:txBody>
          <a:bodyPr anchor="ctr"/>
          <a:lstStyle/>
          <a:p>
            <a:pPr algn="ctr"/>
            <a:endParaRPr altLang="zh-CN" lang="zh-CN">
              <a:latin charset="-122" typeface="宋体"/>
              <a:sym charset="-122" typeface="宋体"/>
            </a:endParaRPr>
          </a:p>
        </p:txBody>
      </p:sp>
      <p:sp>
        <p:nvSpPr>
          <p:cNvPr id="6" name="矩形 4"/>
          <p:cNvSpPr>
            <a:spLocks noChangeArrowheads="1"/>
          </p:cNvSpPr>
          <p:nvPr/>
        </p:nvSpPr>
        <p:spPr bwMode="auto">
          <a:xfrm>
            <a:off x="981869" y="3370262"/>
            <a:ext cx="4598987" cy="2247900"/>
          </a:xfrm>
          <a:prstGeom prst="rect">
            <a:avLst/>
          </a:prstGeom>
          <a:noFill/>
          <a:ln w="9525">
            <a:noFill/>
            <a:miter lim="800000"/>
          </a:ln>
        </p:spPr>
        <p:txBody>
          <a:bodyPr wrap="square">
            <a:spAutoFit/>
          </a:bodyPr>
          <a:lstStyle/>
          <a:p>
            <a:pPr defTabSz="1217613">
              <a:lnSpc>
                <a:spcPct val="130000"/>
              </a:lnSpc>
              <a:spcBef>
                <a:spcPts val="200"/>
              </a:spcBef>
              <a:spcAft>
                <a:spcPts val="63"/>
              </a:spcAft>
            </a:pPr>
            <a:r>
              <a:rPr altLang="en-US" lang="zh-CN" sz="1500">
                <a:latin charset="-122" panose="020b0502040204020203" pitchFamily="34" typeface="微软雅黑 Light"/>
                <a:ea charset="-122" panose="020b0502040204020203" pitchFamily="34" typeface="微软雅黑 Light"/>
              </a:rPr>
              <a:t>       每个人都可以设置自己的减压阀，但很多人往往沉浸在压力中不可自拔。</a:t>
            </a:r>
          </a:p>
          <a:p>
            <a:pPr defTabSz="1217613">
              <a:lnSpc>
                <a:spcPct val="130000"/>
              </a:lnSpc>
              <a:spcBef>
                <a:spcPts val="200"/>
              </a:spcBef>
              <a:spcAft>
                <a:spcPts val="63"/>
              </a:spcAft>
            </a:pPr>
            <a:r>
              <a:rPr altLang="en-US" lang="zh-CN" sz="1500">
                <a:latin charset="-122" panose="020b0502040204020203" pitchFamily="34" typeface="微软雅黑 Light"/>
                <a:ea charset="-122" panose="020b0502040204020203" pitchFamily="34" typeface="微软雅黑 Light"/>
              </a:rPr>
              <a:t>       如果能够平衡工作和休息的时间安排，经常锻炼身体，避免精神和体力上的过度疲劳，自然能够提高自己的抗压能力。</a:t>
            </a:r>
          </a:p>
          <a:p>
            <a:pPr defTabSz="1217613">
              <a:lnSpc>
                <a:spcPct val="130000"/>
              </a:lnSpc>
              <a:spcBef>
                <a:spcPts val="200"/>
              </a:spcBef>
              <a:spcAft>
                <a:spcPts val="63"/>
              </a:spcAft>
            </a:pPr>
            <a:r>
              <a:rPr altLang="en-US" lang="zh-CN" sz="1500">
                <a:latin charset="-122" panose="020b0502040204020203" pitchFamily="34" typeface="微软雅黑 Light"/>
                <a:ea charset="-122" panose="020b0502040204020203" pitchFamily="34" typeface="微软雅黑 Light"/>
              </a:rPr>
              <a:t>       比如，据研究表明：10分钟的散步能带来随后两个小时的充沛精力，并使紧张感和疲劳感减轻。</a:t>
            </a:r>
          </a:p>
        </p:txBody>
      </p:sp>
      <p:pic>
        <p:nvPicPr>
          <p:cNvPr descr="http://pic2.xihuan.me/edr/680__/t028747926b4c15f772.jpg" id="7" name="Picture 4"/>
          <p:cNvPicPr>
            <a:picLocks noChangeArrowheads="1" noChangeAspect="1"/>
          </p:cNvPicPr>
          <p:nvPr/>
        </p:nvPicPr>
        <p:blipFill>
          <a:blip r:embed="rId3"/>
          <a:stretch>
            <a:fillRect/>
          </a:stretch>
        </p:blipFill>
        <p:spPr bwMode="auto">
          <a:xfrm>
            <a:off x="6000750" y="1739627"/>
            <a:ext cx="5761038" cy="3900487"/>
          </a:xfrm>
          <a:prstGeom prst="roundRect">
            <a:avLst>
              <a:gd fmla="val 1756" name="adj"/>
            </a:avLst>
          </a:prstGeom>
          <a:solidFill>
            <a:srgbClr val="FFFFFF">
              <a:shade val="85000"/>
            </a:srgbClr>
          </a:solidFill>
          <a:ln>
            <a:noFill/>
          </a:ln>
          <a:effectLst>
            <a:reflection algn="bl" blurRad="12700" dir="5400000" dist="5000" endPos="28000" rotWithShape="0" stA="38000" sy="-100000"/>
          </a:effectLst>
        </p:spPr>
      </p:pic>
      <p:sp>
        <p:nvSpPr>
          <p:cNvPr id="8" name="TextBox 10"/>
          <p:cNvSpPr>
            <a:spLocks noChangeArrowheads="1"/>
          </p:cNvSpPr>
          <p:nvPr/>
        </p:nvSpPr>
        <p:spPr bwMode="auto">
          <a:xfrm>
            <a:off x="887413" y="1920875"/>
            <a:ext cx="4803775" cy="640080"/>
          </a:xfrm>
          <a:prstGeom prst="rect">
            <a:avLst/>
          </a:prstGeom>
          <a:noFill/>
          <a:ln>
            <a:noFill/>
          </a:ln>
          <a:extLst/>
        </p:spPr>
        <p:txBody>
          <a:bodyPr wrap="square">
            <a:spAutoFit/>
          </a:bodyPr>
          <a:lstStyle/>
          <a:p>
            <a:pPr fontAlgn="auto">
              <a:spcBef>
                <a:spcPct val="0"/>
              </a:spcBef>
              <a:spcAft>
                <a:spcPct val="0"/>
              </a:spcAft>
              <a:defRPr/>
            </a:pPr>
            <a:r>
              <a:rPr altLang="en-US" b="1" lang="zh-CN" sz="3600">
                <a:latin charset="-122" panose="020b0503020204020204" pitchFamily="34" typeface="微软雅黑"/>
                <a:ea charset="-122" panose="020b0503020204020204" pitchFamily="34" typeface="微软雅黑"/>
              </a:rPr>
              <a:t>抗压能力提升</a:t>
            </a:r>
          </a:p>
        </p:txBody>
      </p:sp>
    </p:spTree>
    <p:extLst>
      <p:ext uri="{BB962C8B-B14F-4D97-AF65-F5344CB8AC3E}">
        <p14:creationId val="1692365703"/>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8"/>
                                        </p:tgtEl>
                                        <p:attrNameLst>
                                          <p:attrName>style.visibility</p:attrName>
                                        </p:attrNameLst>
                                      </p:cBhvr>
                                      <p:to>
                                        <p:strVal val="visible"/>
                                      </p:to>
                                    </p:set>
                                    <p:anim calcmode="lin" valueType="num">
                                      <p:cBhvr>
                                        <p:cTn dur="500" fill="hold" id="7"/>
                                        <p:tgtEl>
                                          <p:spTgt spid="8"/>
                                        </p:tgtEl>
                                        <p:attrNameLst>
                                          <p:attrName>ppt_w</p:attrName>
                                        </p:attrNameLst>
                                      </p:cBhvr>
                                      <p:tavLst>
                                        <p:tav tm="0">
                                          <p:val>
                                            <p:fltVal val="0"/>
                                          </p:val>
                                        </p:tav>
                                        <p:tav tm="100000">
                                          <p:val>
                                            <p:strVal val="#ppt_w"/>
                                          </p:val>
                                        </p:tav>
                                      </p:tavLst>
                                    </p:anim>
                                    <p:anim calcmode="lin" valueType="num">
                                      <p:cBhvr>
                                        <p:cTn dur="500" fill="hold" id="8"/>
                                        <p:tgtEl>
                                          <p:spTgt spid="8"/>
                                        </p:tgtEl>
                                        <p:attrNameLst>
                                          <p:attrName>ppt_h</p:attrName>
                                        </p:attrNameLst>
                                      </p:cBhvr>
                                      <p:tavLst>
                                        <p:tav tm="0">
                                          <p:val>
                                            <p:fltVal val="0"/>
                                          </p:val>
                                        </p:tav>
                                        <p:tav tm="100000">
                                          <p:val>
                                            <p:strVal val="#ppt_h"/>
                                          </p:val>
                                        </p:tav>
                                      </p:tavLst>
                                    </p:anim>
                                    <p:animEffect filter="fade" transition="in">
                                      <p:cBhvr>
                                        <p:cTn dur="500" id="9"/>
                                        <p:tgtEl>
                                          <p:spTgt spid="8"/>
                                        </p:tgtEl>
                                      </p:cBhvr>
                                    </p:animEffect>
                                  </p:childTnLst>
                                </p:cTn>
                              </p:par>
                            </p:childTnLst>
                          </p:cTn>
                        </p:par>
                        <p:par>
                          <p:cTn fill="hold" id="10" nodeType="afterGroup">
                            <p:stCondLst>
                              <p:cond delay="500"/>
                            </p:stCondLst>
                            <p:childTnLst>
                              <p:par>
                                <p:cTn fill="hold" grpId="0" id="11" nodeType="afterEffect" presetClass="entr" presetID="53" presetSubtype="0">
                                  <p:stCondLst>
                                    <p:cond delay="0"/>
                                  </p:stCondLst>
                                  <p:childTnLst>
                                    <p:set>
                                      <p:cBhvr>
                                        <p:cTn dur="1" fill="hold" id="12">
                                          <p:stCondLst>
                                            <p:cond delay="0"/>
                                          </p:stCondLst>
                                        </p:cTn>
                                        <p:tgtEl>
                                          <p:spTgt spid="3"/>
                                        </p:tgtEl>
                                        <p:attrNameLst>
                                          <p:attrName>style.visibility</p:attrName>
                                        </p:attrNameLst>
                                      </p:cBhvr>
                                      <p:to>
                                        <p:strVal val="visible"/>
                                      </p:to>
                                    </p:set>
                                    <p:anim calcmode="lin" valueType="num">
                                      <p:cBhvr>
                                        <p:cTn dur="500" fill="hold" id="13"/>
                                        <p:tgtEl>
                                          <p:spTgt spid="3"/>
                                        </p:tgtEl>
                                        <p:attrNameLst>
                                          <p:attrName>ppt_w</p:attrName>
                                        </p:attrNameLst>
                                      </p:cBhvr>
                                      <p:tavLst>
                                        <p:tav tm="0">
                                          <p:val>
                                            <p:fltVal val="0"/>
                                          </p:val>
                                        </p:tav>
                                        <p:tav tm="100000">
                                          <p:val>
                                            <p:strVal val="#ppt_w"/>
                                          </p:val>
                                        </p:tav>
                                      </p:tavLst>
                                    </p:anim>
                                    <p:anim calcmode="lin" valueType="num">
                                      <p:cBhvr>
                                        <p:cTn dur="500" fill="hold" id="14"/>
                                        <p:tgtEl>
                                          <p:spTgt spid="3"/>
                                        </p:tgtEl>
                                        <p:attrNameLst>
                                          <p:attrName>ppt_h</p:attrName>
                                        </p:attrNameLst>
                                      </p:cBhvr>
                                      <p:tavLst>
                                        <p:tav tm="0">
                                          <p:val>
                                            <p:fltVal val="0"/>
                                          </p:val>
                                        </p:tav>
                                        <p:tav tm="100000">
                                          <p:val>
                                            <p:strVal val="#ppt_h"/>
                                          </p:val>
                                        </p:tav>
                                      </p:tavLst>
                                    </p:anim>
                                    <p:animEffect filter="fade" transition="in">
                                      <p:cBhvr>
                                        <p:cTn dur="500" id="15"/>
                                        <p:tgtEl>
                                          <p:spTgt spid="3"/>
                                        </p:tgtEl>
                                      </p:cBhvr>
                                    </p:animEffect>
                                  </p:childTnLst>
                                </p:cTn>
                              </p:par>
                            </p:childTnLst>
                          </p:cTn>
                        </p:par>
                        <p:par>
                          <p:cTn fill="hold" id="16" nodeType="afterGroup">
                            <p:stCondLst>
                              <p:cond delay="1000"/>
                            </p:stCondLst>
                            <p:childTnLst>
                              <p:par>
                                <p:cTn fill="hold" grpId="0" id="17" nodeType="afterEffect" presetClass="entr" presetID="53" presetSubtype="0">
                                  <p:stCondLst>
                                    <p:cond delay="0"/>
                                  </p:stCondLst>
                                  <p:childTnLst>
                                    <p:set>
                                      <p:cBhvr>
                                        <p:cTn dur="1" fill="hold" id="18">
                                          <p:stCondLst>
                                            <p:cond delay="0"/>
                                          </p:stCondLst>
                                        </p:cTn>
                                        <p:tgtEl>
                                          <p:spTgt spid="4"/>
                                        </p:tgtEl>
                                        <p:attrNameLst>
                                          <p:attrName>style.visibility</p:attrName>
                                        </p:attrNameLst>
                                      </p:cBhvr>
                                      <p:to>
                                        <p:strVal val="visible"/>
                                      </p:to>
                                    </p:set>
                                    <p:anim calcmode="lin" valueType="num">
                                      <p:cBhvr>
                                        <p:cTn dur="500" fill="hold" id="19"/>
                                        <p:tgtEl>
                                          <p:spTgt spid="4"/>
                                        </p:tgtEl>
                                        <p:attrNameLst>
                                          <p:attrName>ppt_w</p:attrName>
                                        </p:attrNameLst>
                                      </p:cBhvr>
                                      <p:tavLst>
                                        <p:tav tm="0">
                                          <p:val>
                                            <p:fltVal val="0"/>
                                          </p:val>
                                        </p:tav>
                                        <p:tav tm="100000">
                                          <p:val>
                                            <p:strVal val="#ppt_w"/>
                                          </p:val>
                                        </p:tav>
                                      </p:tavLst>
                                    </p:anim>
                                    <p:anim calcmode="lin" valueType="num">
                                      <p:cBhvr>
                                        <p:cTn dur="500" fill="hold" id="20"/>
                                        <p:tgtEl>
                                          <p:spTgt spid="4"/>
                                        </p:tgtEl>
                                        <p:attrNameLst>
                                          <p:attrName>ppt_h</p:attrName>
                                        </p:attrNameLst>
                                      </p:cBhvr>
                                      <p:tavLst>
                                        <p:tav tm="0">
                                          <p:val>
                                            <p:fltVal val="0"/>
                                          </p:val>
                                        </p:tav>
                                        <p:tav tm="100000">
                                          <p:val>
                                            <p:strVal val="#ppt_h"/>
                                          </p:val>
                                        </p:tav>
                                      </p:tavLst>
                                    </p:anim>
                                    <p:animEffect filter="fade" transition="in">
                                      <p:cBhvr>
                                        <p:cTn dur="500" id="21"/>
                                        <p:tgtEl>
                                          <p:spTgt spid="4"/>
                                        </p:tgtEl>
                                      </p:cBhvr>
                                    </p:animEffect>
                                  </p:childTnLst>
                                </p:cTn>
                              </p:par>
                            </p:childTnLst>
                          </p:cTn>
                        </p:par>
                        <p:par>
                          <p:cTn fill="hold" id="22" nodeType="afterGroup">
                            <p:stCondLst>
                              <p:cond delay="1500"/>
                            </p:stCondLst>
                            <p:childTnLst>
                              <p:par>
                                <p:cTn fill="hold" grpId="0" id="23" nodeType="afterEffect" presetClass="entr" presetID="53" presetSubtype="0">
                                  <p:stCondLst>
                                    <p:cond delay="0"/>
                                  </p:stCondLst>
                                  <p:childTnLst>
                                    <p:set>
                                      <p:cBhvr>
                                        <p:cTn dur="1" fill="hold" id="24">
                                          <p:stCondLst>
                                            <p:cond delay="0"/>
                                          </p:stCondLst>
                                        </p:cTn>
                                        <p:tgtEl>
                                          <p:spTgt spid="5"/>
                                        </p:tgtEl>
                                        <p:attrNameLst>
                                          <p:attrName>style.visibility</p:attrName>
                                        </p:attrNameLst>
                                      </p:cBhvr>
                                      <p:to>
                                        <p:strVal val="visible"/>
                                      </p:to>
                                    </p:set>
                                    <p:anim calcmode="lin" valueType="num">
                                      <p:cBhvr>
                                        <p:cTn dur="500" fill="hold" id="25"/>
                                        <p:tgtEl>
                                          <p:spTgt spid="5"/>
                                        </p:tgtEl>
                                        <p:attrNameLst>
                                          <p:attrName>ppt_w</p:attrName>
                                        </p:attrNameLst>
                                      </p:cBhvr>
                                      <p:tavLst>
                                        <p:tav tm="0">
                                          <p:val>
                                            <p:fltVal val="0"/>
                                          </p:val>
                                        </p:tav>
                                        <p:tav tm="100000">
                                          <p:val>
                                            <p:strVal val="#ppt_w"/>
                                          </p:val>
                                        </p:tav>
                                      </p:tavLst>
                                    </p:anim>
                                    <p:anim calcmode="lin" valueType="num">
                                      <p:cBhvr>
                                        <p:cTn dur="500" fill="hold" id="26"/>
                                        <p:tgtEl>
                                          <p:spTgt spid="5"/>
                                        </p:tgtEl>
                                        <p:attrNameLst>
                                          <p:attrName>ppt_h</p:attrName>
                                        </p:attrNameLst>
                                      </p:cBhvr>
                                      <p:tavLst>
                                        <p:tav tm="0">
                                          <p:val>
                                            <p:fltVal val="0"/>
                                          </p:val>
                                        </p:tav>
                                        <p:tav tm="100000">
                                          <p:val>
                                            <p:strVal val="#ppt_h"/>
                                          </p:val>
                                        </p:tav>
                                      </p:tavLst>
                                    </p:anim>
                                    <p:animEffect filter="fade" transition="in">
                                      <p:cBhvr>
                                        <p:cTn dur="500" id="27"/>
                                        <p:tgtEl>
                                          <p:spTgt spid="5"/>
                                        </p:tgtEl>
                                      </p:cBhvr>
                                    </p:animEffect>
                                  </p:childTnLst>
                                </p:cTn>
                              </p:par>
                            </p:childTnLst>
                          </p:cTn>
                        </p:par>
                        <p:par>
                          <p:cTn fill="hold" id="28" nodeType="afterGroup">
                            <p:stCondLst>
                              <p:cond delay="2000"/>
                            </p:stCondLst>
                            <p:childTnLst>
                              <p:par>
                                <p:cTn fill="hold" grpId="0" id="29" nodeType="afterEffect" presetClass="entr" presetID="53" presetSubtype="0">
                                  <p:stCondLst>
                                    <p:cond delay="0"/>
                                  </p:stCondLst>
                                  <p:childTnLst>
                                    <p:set>
                                      <p:cBhvr>
                                        <p:cTn dur="1" fill="hold" id="30">
                                          <p:stCondLst>
                                            <p:cond delay="0"/>
                                          </p:stCondLst>
                                        </p:cTn>
                                        <p:tgtEl>
                                          <p:spTgt spid="6"/>
                                        </p:tgtEl>
                                        <p:attrNameLst>
                                          <p:attrName>style.visibility</p:attrName>
                                        </p:attrNameLst>
                                      </p:cBhvr>
                                      <p:to>
                                        <p:strVal val="visible"/>
                                      </p:to>
                                    </p:set>
                                    <p:anim calcmode="lin" valueType="num">
                                      <p:cBhvr>
                                        <p:cTn dur="500" fill="hold" id="31"/>
                                        <p:tgtEl>
                                          <p:spTgt spid="6"/>
                                        </p:tgtEl>
                                        <p:attrNameLst>
                                          <p:attrName>ppt_w</p:attrName>
                                        </p:attrNameLst>
                                      </p:cBhvr>
                                      <p:tavLst>
                                        <p:tav tm="0">
                                          <p:val>
                                            <p:fltVal val="0"/>
                                          </p:val>
                                        </p:tav>
                                        <p:tav tm="100000">
                                          <p:val>
                                            <p:strVal val="#ppt_w"/>
                                          </p:val>
                                        </p:tav>
                                      </p:tavLst>
                                    </p:anim>
                                    <p:anim calcmode="lin" valueType="num">
                                      <p:cBhvr>
                                        <p:cTn dur="500" fill="hold" id="32"/>
                                        <p:tgtEl>
                                          <p:spTgt spid="6"/>
                                        </p:tgtEl>
                                        <p:attrNameLst>
                                          <p:attrName>ppt_h</p:attrName>
                                        </p:attrNameLst>
                                      </p:cBhvr>
                                      <p:tavLst>
                                        <p:tav tm="0">
                                          <p:val>
                                            <p:fltVal val="0"/>
                                          </p:val>
                                        </p:tav>
                                        <p:tav tm="100000">
                                          <p:val>
                                            <p:strVal val="#ppt_h"/>
                                          </p:val>
                                        </p:tav>
                                      </p:tavLst>
                                    </p:anim>
                                    <p:animEffect filter="fade" transition="in">
                                      <p:cBhvr>
                                        <p:cTn dur="500" id="33"/>
                                        <p:tgtEl>
                                          <p:spTgt spid="6"/>
                                        </p:tgtEl>
                                      </p:cBhvr>
                                    </p:animEffect>
                                  </p:childTnLst>
                                </p:cTn>
                              </p:par>
                            </p:childTnLst>
                          </p:cTn>
                        </p:par>
                      </p:childTnLst>
                    </p:cTn>
                  </p:par>
                  <p:par>
                    <p:cTn fill="hold" id="34" nodeType="clickPar">
                      <p:stCondLst>
                        <p:cond delay="indefinite"/>
                        <p:cond delay="0" evt="onBegin">
                          <p:tn val="33"/>
                        </p:cond>
                      </p:stCondLst>
                      <p:childTnLst>
                        <p:par>
                          <p:cTn fill="hold" id="35" nodeType="afterGroup">
                            <p:stCondLst>
                              <p:cond delay="0"/>
                            </p:stCondLst>
                            <p:childTnLst>
                              <p:par>
                                <p:cTn fill="hold" id="36" nodeType="clickEffect" presetClass="entr" presetID="42" presetSubtype="0">
                                  <p:stCondLst>
                                    <p:cond delay="0"/>
                                  </p:stCondLst>
                                  <p:childTnLst>
                                    <p:set>
                                      <p:cBhvr>
                                        <p:cTn dur="1" fill="hold" id="37">
                                          <p:stCondLst>
                                            <p:cond delay="0"/>
                                          </p:stCondLst>
                                        </p:cTn>
                                        <p:tgtEl>
                                          <p:spTgt spid="7"/>
                                        </p:tgtEl>
                                        <p:attrNameLst>
                                          <p:attrName>style.visibility</p:attrName>
                                        </p:attrNameLst>
                                      </p:cBhvr>
                                      <p:to>
                                        <p:strVal val="visible"/>
                                      </p:to>
                                    </p:set>
                                    <p:animEffect filter="fade" transition="in">
                                      <p:cBhvr>
                                        <p:cTn dur="1000" id="38"/>
                                        <p:tgtEl>
                                          <p:spTgt spid="7"/>
                                        </p:tgtEl>
                                      </p:cBhvr>
                                    </p:animEffect>
                                    <p:anim calcmode="lin" valueType="num">
                                      <p:cBhvr>
                                        <p:cTn dur="1000" fill="hold" id="39"/>
                                        <p:tgtEl>
                                          <p:spTgt spid="7"/>
                                        </p:tgtEl>
                                        <p:attrNameLst>
                                          <p:attrName>ppt_x</p:attrName>
                                        </p:attrNameLst>
                                      </p:cBhvr>
                                      <p:tavLst>
                                        <p:tav tm="0">
                                          <p:val>
                                            <p:strVal val="#ppt_x"/>
                                          </p:val>
                                        </p:tav>
                                        <p:tav tm="100000">
                                          <p:val>
                                            <p:strVal val="#ppt_x"/>
                                          </p:val>
                                        </p:tav>
                                      </p:tavLst>
                                    </p:anim>
                                    <p:anim calcmode="lin" valueType="num">
                                      <p:cBhvr>
                                        <p:cTn dur="1000" fill="hold" id="40"/>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P grpId="0" spid="5"/>
      <p:bldP grpId="0" spid="6"/>
      <p:bldP grpId="0" spid="8"/>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8" name="图片 7"/>
          <p:cNvPicPr>
            <a:picLocks noChangeAspect="1"/>
          </p:cNvPicPr>
          <p:nvPr/>
        </p:nvPicPr>
        <p:blipFill>
          <a:blip r:embed="rId3">
            <a:extLst>
              <a:ext uri="{28A0092B-C50C-407E-A947-70E740481C1C}">
                <a14:useLocalDpi val="0"/>
              </a:ext>
            </a:extLst>
          </a:blip>
          <a:stretch>
            <a:fillRect/>
          </a:stretch>
        </p:blipFill>
        <p:spPr>
          <a:xfrm>
            <a:off x="1087770" y="977152"/>
            <a:ext cx="3575162" cy="5354051"/>
          </a:xfrm>
          <a:prstGeom prst="rect">
            <a:avLst/>
          </a:prstGeom>
        </p:spPr>
      </p:pic>
      <p:sp>
        <p:nvSpPr>
          <p:cNvPr id="3" name="TextBox 10"/>
          <p:cNvSpPr>
            <a:spLocks noChangeArrowheads="1"/>
          </p:cNvSpPr>
          <p:nvPr/>
        </p:nvSpPr>
        <p:spPr bwMode="auto">
          <a:xfrm>
            <a:off x="7460711" y="4286047"/>
            <a:ext cx="3840162" cy="1432560"/>
          </a:xfrm>
          <a:prstGeom prst="rect">
            <a:avLst/>
          </a:prstGeom>
          <a:noFill/>
          <a:ln>
            <a:noFill/>
          </a:ln>
          <a:extLst/>
        </p:spPr>
        <p:txBody>
          <a:bodyPr wrap="square">
            <a:spAutoFit/>
          </a:bodyPr>
          <a:lstStyle/>
          <a:p>
            <a:pPr fontAlgn="auto">
              <a:spcBef>
                <a:spcPct val="0"/>
              </a:spcBef>
              <a:spcAft>
                <a:spcPct val="0"/>
              </a:spcAft>
              <a:defRPr/>
            </a:pPr>
            <a:r>
              <a:rPr altLang="en-US" b="1" lang="zh-CN" sz="4400">
                <a:solidFill>
                  <a:schemeClr val="tx1">
                    <a:lumMod val="85000"/>
                    <a:lumOff val="15000"/>
                  </a:schemeClr>
                </a:solidFill>
                <a:latin charset="-122" panose="020b0503020204020204" pitchFamily="34" typeface="微软雅黑"/>
                <a:ea charset="-122" panose="020b0503020204020204" pitchFamily="34" typeface="微软雅黑"/>
              </a:rPr>
              <a:t>实现工作与生活的平衡</a:t>
            </a:r>
          </a:p>
        </p:txBody>
      </p:sp>
      <p:sp>
        <p:nvSpPr>
          <p:cNvPr id="4" name="矩形 3"/>
          <p:cNvSpPr>
            <a:spLocks noChangeArrowheads="1"/>
          </p:cNvSpPr>
          <p:nvPr/>
        </p:nvSpPr>
        <p:spPr bwMode="auto">
          <a:xfrm>
            <a:off x="7460711" y="5187155"/>
            <a:ext cx="3840162" cy="982980"/>
          </a:xfrm>
          <a:prstGeom prst="rect">
            <a:avLst/>
          </a:prstGeom>
          <a:noFill/>
          <a:ln w="9525">
            <a:noFill/>
            <a:miter lim="800000"/>
          </a:ln>
        </p:spPr>
        <p:txBody>
          <a:bodyPr wrap="square">
            <a:spAutoFit/>
          </a:bodyPr>
          <a:lstStyle/>
          <a:p>
            <a:pPr fontAlgn="auto">
              <a:lnSpc>
                <a:spcPct val="130000"/>
              </a:lnSpc>
              <a:spcBef>
                <a:spcPts val="200"/>
              </a:spcBef>
              <a:spcAft>
                <a:spcPts val="60"/>
              </a:spcAft>
              <a:defRPr/>
            </a:pPr>
            <a:r>
              <a:rPr altLang="en-US" lang="zh-CN" sz="1500">
                <a:solidFill>
                  <a:schemeClr val="tx1">
                    <a:lumMod val="75000"/>
                    <a:lumOff val="25000"/>
                  </a:schemeClr>
                </a:solidFill>
                <a:latin charset="-122" panose="020b0502040204020203" pitchFamily="34" typeface="微软雅黑 Light"/>
                <a:ea charset="-122" panose="020b0502040204020203" pitchFamily="34" typeface="微软雅黑 Light"/>
              </a:rPr>
              <a:t>       生活幸福和安宁的人才能保持持续的工作热情，使得事业有成，进而家庭和睦，形成良性循环。</a:t>
            </a:r>
          </a:p>
        </p:txBody>
      </p:sp>
      <p:sp>
        <p:nvSpPr>
          <p:cNvPr id="5" name="矩形 4"/>
          <p:cNvSpPr/>
          <p:nvPr/>
        </p:nvSpPr>
        <p:spPr>
          <a:xfrm>
            <a:off x="2106707" y="2861581"/>
            <a:ext cx="4681538" cy="1055116"/>
          </a:xfrm>
          <a:prstGeom prst="rect">
            <a:avLst/>
          </a:prstGeom>
        </p:spPr>
        <p:txBody>
          <a:bodyPr>
            <a:spAutoFit/>
          </a:bodyPr>
          <a:lstStyle/>
          <a:p>
            <a:pPr algn="ctr" fontAlgn="auto">
              <a:lnSpc>
                <a:spcPct val="130000"/>
              </a:lnSpc>
              <a:spcBef>
                <a:spcPct val="0"/>
              </a:spcBef>
              <a:spcAft>
                <a:spcPts val="60"/>
              </a:spcAft>
              <a:defRPr/>
            </a:pPr>
            <a:r>
              <a:rPr altLang="en-US" b="1" lang="zh-CN" sz="2400">
                <a:solidFill>
                  <a:schemeClr val="bg1"/>
                </a:solidFill>
                <a:latin charset="-122" panose="020b0503020204020204" pitchFamily="34" typeface="微软雅黑"/>
                <a:ea charset="-122" panose="020b0503020204020204" pitchFamily="34" typeface="微软雅黑"/>
              </a:rPr>
              <a:t>工作和生活是 一块硬币的两面</a:t>
            </a:r>
          </a:p>
          <a:p>
            <a:pPr algn="ctr" fontAlgn="auto">
              <a:lnSpc>
                <a:spcPct val="130000"/>
              </a:lnSpc>
              <a:spcBef>
                <a:spcPct val="0"/>
              </a:spcBef>
              <a:spcAft>
                <a:spcPts val="60"/>
              </a:spcAft>
              <a:defRPr/>
            </a:pPr>
            <a:r>
              <a:rPr altLang="en-US" b="1" lang="zh-CN" sz="2400">
                <a:solidFill>
                  <a:schemeClr val="bg1"/>
                </a:solidFill>
                <a:latin charset="-122" panose="020b0503020204020204" pitchFamily="34" typeface="微软雅黑"/>
                <a:ea charset="-122" panose="020b0503020204020204" pitchFamily="34" typeface="微软雅黑"/>
              </a:rPr>
              <a:t>互为补充，互为因果</a:t>
            </a:r>
          </a:p>
        </p:txBody>
      </p:sp>
      <p:sp>
        <p:nvSpPr>
          <p:cNvPr id="6" name="矩形 5"/>
          <p:cNvSpPr/>
          <p:nvPr/>
        </p:nvSpPr>
        <p:spPr>
          <a:xfrm>
            <a:off x="7460711" y="798906"/>
            <a:ext cx="2054542" cy="3733800"/>
          </a:xfrm>
          <a:prstGeom prst="rect">
            <a:avLst/>
          </a:prstGeom>
        </p:spPr>
        <p:txBody>
          <a:bodyPr wrap="none">
            <a:spAutoFit/>
          </a:bodyPr>
          <a:lstStyle/>
          <a:p>
            <a:r>
              <a:rPr altLang="zh-CN" b="1" lang="en-US" sz="23900">
                <a:solidFill>
                  <a:srgbClr val="01ACBE"/>
                </a:solidFill>
                <a:latin charset="-122" panose="020b0503020204020204" pitchFamily="34" typeface="微软雅黑"/>
                <a:ea charset="-122" panose="020b0503020204020204" pitchFamily="34" typeface="微软雅黑"/>
              </a:rPr>
              <a:t>1</a:t>
            </a:r>
          </a:p>
        </p:txBody>
      </p:sp>
      <p:sp>
        <p:nvSpPr>
          <p:cNvPr id="7" name="矩形 6"/>
          <p:cNvSpPr/>
          <p:nvPr/>
        </p:nvSpPr>
        <p:spPr>
          <a:xfrm>
            <a:off x="7627939" y="2861582"/>
            <a:ext cx="3156490" cy="1097280"/>
          </a:xfrm>
          <a:prstGeom prst="rect">
            <a:avLst/>
          </a:prstGeom>
        </p:spPr>
        <p:txBody>
          <a:bodyPr wrap="square">
            <a:spAutoFit/>
          </a:bodyPr>
          <a:lstStyle/>
          <a:p>
            <a:pPr algn="dist"/>
            <a:r>
              <a:rPr altLang="zh-CN" b="1" lang="en-US" sz="6600">
                <a:solidFill>
                  <a:schemeClr val="tx1">
                    <a:lumMod val="95000"/>
                    <a:lumOff val="5000"/>
                  </a:schemeClr>
                </a:solidFill>
                <a:latin charset="-122" panose="020b0503020204020204" pitchFamily="34" typeface="微软雅黑"/>
                <a:ea charset="-122" panose="020b0503020204020204" pitchFamily="34" typeface="微软雅黑"/>
              </a:rPr>
              <a:t>First</a:t>
            </a:r>
          </a:p>
        </p:txBody>
      </p:sp>
    </p:spTree>
    <p:extLst>
      <p:ext uri="{BB962C8B-B14F-4D97-AF65-F5344CB8AC3E}">
        <p14:creationId val="1299188940"/>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31" presetSubtype="0">
                                  <p:stCondLst>
                                    <p:cond delay="0"/>
                                  </p:stCondLst>
                                  <p:childTnLst>
                                    <p:set>
                                      <p:cBhvr>
                                        <p:cTn dur="1" fill="hold" id="6">
                                          <p:stCondLst>
                                            <p:cond delay="0"/>
                                          </p:stCondLst>
                                        </p:cTn>
                                        <p:tgtEl>
                                          <p:spTgt spid="8"/>
                                        </p:tgtEl>
                                        <p:attrNameLst>
                                          <p:attrName>style.visibility</p:attrName>
                                        </p:attrNameLst>
                                      </p:cBhvr>
                                      <p:to>
                                        <p:strVal val="visible"/>
                                      </p:to>
                                    </p:set>
                                    <p:anim calcmode="lin" valueType="num">
                                      <p:cBhvr>
                                        <p:cTn dur="1000" fill="hold" id="7"/>
                                        <p:tgtEl>
                                          <p:spTgt spid="8"/>
                                        </p:tgtEl>
                                        <p:attrNameLst>
                                          <p:attrName>ppt_w</p:attrName>
                                        </p:attrNameLst>
                                      </p:cBhvr>
                                      <p:tavLst>
                                        <p:tav tm="0">
                                          <p:val>
                                            <p:fltVal val="0"/>
                                          </p:val>
                                        </p:tav>
                                        <p:tav tm="100000">
                                          <p:val>
                                            <p:strVal val="#ppt_w"/>
                                          </p:val>
                                        </p:tav>
                                      </p:tavLst>
                                    </p:anim>
                                    <p:anim calcmode="lin" valueType="num">
                                      <p:cBhvr>
                                        <p:cTn dur="1000" fill="hold" id="8"/>
                                        <p:tgtEl>
                                          <p:spTgt spid="8"/>
                                        </p:tgtEl>
                                        <p:attrNameLst>
                                          <p:attrName>ppt_h</p:attrName>
                                        </p:attrNameLst>
                                      </p:cBhvr>
                                      <p:tavLst>
                                        <p:tav tm="0">
                                          <p:val>
                                            <p:fltVal val="0"/>
                                          </p:val>
                                        </p:tav>
                                        <p:tav tm="100000">
                                          <p:val>
                                            <p:strVal val="#ppt_h"/>
                                          </p:val>
                                        </p:tav>
                                      </p:tavLst>
                                    </p:anim>
                                    <p:anim calcmode="lin" valueType="num">
                                      <p:cBhvr>
                                        <p:cTn dur="1000" fill="hold" id="9"/>
                                        <p:tgtEl>
                                          <p:spTgt spid="8"/>
                                        </p:tgtEl>
                                        <p:attrNameLst>
                                          <p:attrName>style.rotation</p:attrName>
                                        </p:attrNameLst>
                                      </p:cBhvr>
                                      <p:tavLst>
                                        <p:tav tm="0">
                                          <p:val>
                                            <p:fltVal val="90"/>
                                          </p:val>
                                        </p:tav>
                                        <p:tav tm="100000">
                                          <p:val>
                                            <p:fltVal val="0"/>
                                          </p:val>
                                        </p:tav>
                                      </p:tavLst>
                                    </p:anim>
                                    <p:animEffect filter="fade" transition="in">
                                      <p:cBhvr>
                                        <p:cTn dur="1000" id="10"/>
                                        <p:tgtEl>
                                          <p:spTgt spid="8"/>
                                        </p:tgtEl>
                                      </p:cBhvr>
                                    </p:animEffect>
                                  </p:childTnLst>
                                </p:cTn>
                              </p:par>
                            </p:childTnLst>
                          </p:cTn>
                        </p:par>
                      </p:childTnLst>
                    </p:cTn>
                  </p:par>
                  <p:par>
                    <p:cTn fill="hold" id="11" nodeType="clickPar">
                      <p:stCondLst>
                        <p:cond delay="indefinite"/>
                      </p:stCondLst>
                      <p:childTnLst>
                        <p:par>
                          <p:cTn fill="hold" id="12" nodeType="afterGroup">
                            <p:stCondLst>
                              <p:cond delay="0"/>
                            </p:stCondLst>
                            <p:childTnLst>
                              <p:par>
                                <p:cTn fill="hold" grpId="0" id="13" nodeType="clickEffect" presetClass="entr" presetID="16" presetSubtype="21">
                                  <p:stCondLst>
                                    <p:cond delay="0"/>
                                  </p:stCondLst>
                                  <p:childTnLst>
                                    <p:set>
                                      <p:cBhvr>
                                        <p:cTn dur="1" fill="hold" id="14">
                                          <p:stCondLst>
                                            <p:cond delay="0"/>
                                          </p:stCondLst>
                                        </p:cTn>
                                        <p:tgtEl>
                                          <p:spTgt spid="5">
                                            <p:txEl>
                                              <p:pRg end="0" st="0"/>
                                            </p:txEl>
                                          </p:spTgt>
                                        </p:tgtEl>
                                        <p:attrNameLst>
                                          <p:attrName>style.visibility</p:attrName>
                                        </p:attrNameLst>
                                      </p:cBhvr>
                                      <p:to>
                                        <p:strVal val="visible"/>
                                      </p:to>
                                    </p:set>
                                    <p:animEffect filter="barn(inVertical)" transition="in">
                                      <p:cBhvr>
                                        <p:cTn dur="500" id="15"/>
                                        <p:tgtEl>
                                          <p:spTgt spid="5">
                                            <p:txEl>
                                              <p:pRg end="0" st="0"/>
                                            </p:txEl>
                                          </p:spTgt>
                                        </p:tgtEl>
                                      </p:cBhvr>
                                    </p:animEffect>
                                  </p:childTnLst>
                                </p:cTn>
                              </p:par>
                            </p:childTnLst>
                          </p:cTn>
                        </p:par>
                      </p:childTnLst>
                    </p:cTn>
                  </p:par>
                  <p:par>
                    <p:cTn fill="hold" id="16" nodeType="clickPar">
                      <p:stCondLst>
                        <p:cond delay="indefinite"/>
                      </p:stCondLst>
                      <p:childTnLst>
                        <p:par>
                          <p:cTn fill="hold" id="17" nodeType="afterGroup">
                            <p:stCondLst>
                              <p:cond delay="0"/>
                            </p:stCondLst>
                            <p:childTnLst>
                              <p:par>
                                <p:cTn fill="hold" grpId="0" id="18" nodeType="clickEffect" presetClass="entr" presetID="16" presetSubtype="21">
                                  <p:stCondLst>
                                    <p:cond delay="0"/>
                                  </p:stCondLst>
                                  <p:childTnLst>
                                    <p:set>
                                      <p:cBhvr>
                                        <p:cTn dur="1" fill="hold" id="19">
                                          <p:stCondLst>
                                            <p:cond delay="0"/>
                                          </p:stCondLst>
                                        </p:cTn>
                                        <p:tgtEl>
                                          <p:spTgt spid="5">
                                            <p:txEl>
                                              <p:pRg end="1" st="1"/>
                                            </p:txEl>
                                          </p:spTgt>
                                        </p:tgtEl>
                                        <p:attrNameLst>
                                          <p:attrName>style.visibility</p:attrName>
                                        </p:attrNameLst>
                                      </p:cBhvr>
                                      <p:to>
                                        <p:strVal val="visible"/>
                                      </p:to>
                                    </p:set>
                                    <p:animEffect filter="barn(inVertical)" transition="in">
                                      <p:cBhvr>
                                        <p:cTn dur="500" id="20"/>
                                        <p:tgtEl>
                                          <p:spTgt spid="5">
                                            <p:txEl>
                                              <p:pRg end="1" st="1"/>
                                            </p:txEl>
                                          </p:spTgt>
                                        </p:tgtEl>
                                      </p:cBhvr>
                                    </p:animEffect>
                                  </p:childTnLst>
                                </p:cTn>
                              </p:par>
                            </p:childTnLst>
                          </p:cTn>
                        </p:par>
                      </p:childTnLst>
                    </p:cTn>
                  </p:par>
                  <p:par>
                    <p:cTn fill="hold" id="21" nodeType="clickPar">
                      <p:stCondLst>
                        <p:cond delay="indefinite"/>
                      </p:stCondLst>
                      <p:childTnLst>
                        <p:par>
                          <p:cTn fill="hold" id="22" nodeType="afterGroup">
                            <p:stCondLst>
                              <p:cond delay="0"/>
                            </p:stCondLst>
                            <p:childTnLst>
                              <p:par>
                                <p:cTn fill="hold" grpId="0" id="23" nodeType="clickEffect" presetClass="entr" presetID="42" presetSubtype="0">
                                  <p:stCondLst>
                                    <p:cond delay="0"/>
                                  </p:stCondLst>
                                  <p:childTnLst>
                                    <p:set>
                                      <p:cBhvr>
                                        <p:cTn dur="1" fill="hold" id="24">
                                          <p:stCondLst>
                                            <p:cond delay="0"/>
                                          </p:stCondLst>
                                        </p:cTn>
                                        <p:tgtEl>
                                          <p:spTgt spid="6"/>
                                        </p:tgtEl>
                                        <p:attrNameLst>
                                          <p:attrName>style.visibility</p:attrName>
                                        </p:attrNameLst>
                                      </p:cBhvr>
                                      <p:to>
                                        <p:strVal val="visible"/>
                                      </p:to>
                                    </p:set>
                                    <p:animEffect filter="fade" transition="in">
                                      <p:cBhvr>
                                        <p:cTn dur="1000" id="25"/>
                                        <p:tgtEl>
                                          <p:spTgt spid="6"/>
                                        </p:tgtEl>
                                      </p:cBhvr>
                                    </p:animEffect>
                                    <p:anim calcmode="lin" valueType="num">
                                      <p:cBhvr>
                                        <p:cTn dur="1000" fill="hold" id="26"/>
                                        <p:tgtEl>
                                          <p:spTgt spid="6"/>
                                        </p:tgtEl>
                                        <p:attrNameLst>
                                          <p:attrName>ppt_x</p:attrName>
                                        </p:attrNameLst>
                                      </p:cBhvr>
                                      <p:tavLst>
                                        <p:tav tm="0">
                                          <p:val>
                                            <p:strVal val="#ppt_x"/>
                                          </p:val>
                                        </p:tav>
                                        <p:tav tm="100000">
                                          <p:val>
                                            <p:strVal val="#ppt_x"/>
                                          </p:val>
                                        </p:tav>
                                      </p:tavLst>
                                    </p:anim>
                                    <p:anim calcmode="lin" valueType="num">
                                      <p:cBhvr>
                                        <p:cTn dur="1000" fill="hold" id="27"/>
                                        <p:tgtEl>
                                          <p:spTgt spid="6"/>
                                        </p:tgtEl>
                                        <p:attrNameLst>
                                          <p:attrName>ppt_y</p:attrName>
                                        </p:attrNameLst>
                                      </p:cBhvr>
                                      <p:tavLst>
                                        <p:tav tm="0">
                                          <p:val>
                                            <p:strVal val="#ppt_y+.1"/>
                                          </p:val>
                                        </p:tav>
                                        <p:tav tm="100000">
                                          <p:val>
                                            <p:strVal val="#ppt_y"/>
                                          </p:val>
                                        </p:tav>
                                      </p:tavLst>
                                    </p:anim>
                                  </p:childTnLst>
                                </p:cTn>
                              </p:par>
                            </p:childTnLst>
                          </p:cTn>
                        </p:par>
                      </p:childTnLst>
                    </p:cTn>
                  </p:par>
                  <p:par>
                    <p:cTn fill="hold" id="28" nodeType="clickPar">
                      <p:stCondLst>
                        <p:cond delay="indefinite"/>
                      </p:stCondLst>
                      <p:childTnLst>
                        <p:par>
                          <p:cTn fill="hold" id="29" nodeType="afterGroup">
                            <p:stCondLst>
                              <p:cond delay="0"/>
                            </p:stCondLst>
                            <p:childTnLst>
                              <p:par>
                                <p:cTn fill="hold" grpId="0" id="30" nodeType="clickEffect" presetClass="entr" presetID="22" presetSubtype="8">
                                  <p:stCondLst>
                                    <p:cond delay="0"/>
                                  </p:stCondLst>
                                  <p:childTnLst>
                                    <p:set>
                                      <p:cBhvr>
                                        <p:cTn dur="1" fill="hold" id="31">
                                          <p:stCondLst>
                                            <p:cond delay="0"/>
                                          </p:stCondLst>
                                        </p:cTn>
                                        <p:tgtEl>
                                          <p:spTgt spid="7"/>
                                        </p:tgtEl>
                                        <p:attrNameLst>
                                          <p:attrName>style.visibility</p:attrName>
                                        </p:attrNameLst>
                                      </p:cBhvr>
                                      <p:to>
                                        <p:strVal val="visible"/>
                                      </p:to>
                                    </p:set>
                                    <p:animEffect filter="wipe(left)" transition="in">
                                      <p:cBhvr>
                                        <p:cTn dur="500" id="32"/>
                                        <p:tgtEl>
                                          <p:spTgt spid="7"/>
                                        </p:tgtEl>
                                      </p:cBhvr>
                                    </p:animEffect>
                                  </p:childTnLst>
                                </p:cTn>
                              </p:par>
                            </p:childTnLst>
                          </p:cTn>
                        </p:par>
                      </p:childTnLst>
                    </p:cTn>
                  </p:par>
                  <p:par>
                    <p:cTn fill="hold" id="33" nodeType="clickPar">
                      <p:stCondLst>
                        <p:cond delay="indefinite"/>
                      </p:stCondLst>
                      <p:childTnLst>
                        <p:par>
                          <p:cTn fill="hold" id="34" nodeType="afterGroup">
                            <p:stCondLst>
                              <p:cond delay="0"/>
                            </p:stCondLst>
                            <p:childTnLst>
                              <p:par>
                                <p:cTn fill="hold" grpId="0" id="35" nodeType="clickEffect" presetClass="entr" presetID="52" presetSubtype="0">
                                  <p:stCondLst>
                                    <p:cond delay="0"/>
                                  </p:stCondLst>
                                  <p:childTnLst>
                                    <p:set>
                                      <p:cBhvr>
                                        <p:cTn dur="1" fill="hold" id="36">
                                          <p:stCondLst>
                                            <p:cond delay="0"/>
                                          </p:stCondLst>
                                        </p:cTn>
                                        <p:tgtEl>
                                          <p:spTgt spid="3"/>
                                        </p:tgtEl>
                                        <p:attrNameLst>
                                          <p:attrName>style.visibility</p:attrName>
                                        </p:attrNameLst>
                                      </p:cBhvr>
                                      <p:to>
                                        <p:strVal val="visible"/>
                                      </p:to>
                                    </p:set>
                                    <p:animScale>
                                      <p:cBhvr>
                                        <p:cTn decel="50000" dur="1000" fill="hold" id="37">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38">
                                          <p:stCondLst>
                                            <p:cond delay="0"/>
                                          </p:stCondLst>
                                        </p:cTn>
                                        <p:tgtEl>
                                          <p:spTgt spid="3"/>
                                        </p:tgtEl>
                                        <p:attrNameLst>
                                          <p:attrName>ppt_x</p:attrName>
                                          <p:attrName>ppt_y</p:attrName>
                                        </p:attrNameLst>
                                      </p:cBhvr>
                                    </p:animMotion>
                                    <p:animEffect filter="fade" transition="in">
                                      <p:cBhvr>
                                        <p:cTn dur="1000" id="39"/>
                                        <p:tgtEl>
                                          <p:spTgt spid="3"/>
                                        </p:tgtEl>
                                      </p:cBhvr>
                                    </p:animEffect>
                                  </p:childTnLst>
                                </p:cTn>
                              </p:par>
                            </p:childTnLst>
                          </p:cTn>
                        </p:par>
                      </p:childTnLst>
                    </p:cTn>
                  </p:par>
                  <p:par>
                    <p:cTn fill="hold" id="40" nodeType="clickPar">
                      <p:stCondLst>
                        <p:cond delay="indefinite"/>
                      </p:stCondLst>
                      <p:childTnLst>
                        <p:par>
                          <p:cTn fill="hold" id="41" nodeType="afterGroup">
                            <p:stCondLst>
                              <p:cond delay="0"/>
                            </p:stCondLst>
                            <p:childTnLst>
                              <p:par>
                                <p:cTn fill="hold" grpId="0" id="42" nodeType="clickEffect" presetClass="entr" presetID="53" presetSubtype="0">
                                  <p:stCondLst>
                                    <p:cond delay="0"/>
                                  </p:stCondLst>
                                  <p:childTnLst>
                                    <p:set>
                                      <p:cBhvr>
                                        <p:cTn dur="1" fill="hold" id="43">
                                          <p:stCondLst>
                                            <p:cond delay="0"/>
                                          </p:stCondLst>
                                        </p:cTn>
                                        <p:tgtEl>
                                          <p:spTgt spid="4"/>
                                        </p:tgtEl>
                                        <p:attrNameLst>
                                          <p:attrName>style.visibility</p:attrName>
                                        </p:attrNameLst>
                                      </p:cBhvr>
                                      <p:to>
                                        <p:strVal val="visible"/>
                                      </p:to>
                                    </p:set>
                                    <p:anim calcmode="lin" valueType="num">
                                      <p:cBhvr>
                                        <p:cTn dur="500" fill="hold" id="44"/>
                                        <p:tgtEl>
                                          <p:spTgt spid="4"/>
                                        </p:tgtEl>
                                        <p:attrNameLst>
                                          <p:attrName>ppt_w</p:attrName>
                                        </p:attrNameLst>
                                      </p:cBhvr>
                                      <p:tavLst>
                                        <p:tav tm="0">
                                          <p:val>
                                            <p:fltVal val="0"/>
                                          </p:val>
                                        </p:tav>
                                        <p:tav tm="100000">
                                          <p:val>
                                            <p:strVal val="#ppt_w"/>
                                          </p:val>
                                        </p:tav>
                                      </p:tavLst>
                                    </p:anim>
                                    <p:anim calcmode="lin" valueType="num">
                                      <p:cBhvr>
                                        <p:cTn dur="500" fill="hold" id="45"/>
                                        <p:tgtEl>
                                          <p:spTgt spid="4"/>
                                        </p:tgtEl>
                                        <p:attrNameLst>
                                          <p:attrName>ppt_h</p:attrName>
                                        </p:attrNameLst>
                                      </p:cBhvr>
                                      <p:tavLst>
                                        <p:tav tm="0">
                                          <p:val>
                                            <p:fltVal val="0"/>
                                          </p:val>
                                        </p:tav>
                                        <p:tav tm="100000">
                                          <p:val>
                                            <p:strVal val="#ppt_h"/>
                                          </p:val>
                                        </p:tav>
                                      </p:tavLst>
                                    </p:anim>
                                    <p:animEffect filter="fade" transition="in">
                                      <p:cBhvr>
                                        <p:cTn dur="500" id="46"/>
                                        <p:tgtEl>
                                          <p:spTgt spid="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P build="p" grpId="0" spid="5" uiExpand="1"/>
      <p:bldP grpId="0" spid="6"/>
      <p:bldP grpId="0" spid="7"/>
    </p:bldLst>
  </p:timing>
</p:sld>
</file>

<file path=ppt/slides/slide4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矩形 9"/>
          <p:cNvSpPr>
            <a:spLocks noChangeArrowheads="1"/>
          </p:cNvSpPr>
          <p:nvPr/>
        </p:nvSpPr>
        <p:spPr bwMode="auto">
          <a:xfrm>
            <a:off x="6777038" y="2322513"/>
            <a:ext cx="100012" cy="379412"/>
          </a:xfrm>
          <a:prstGeom prst="rect">
            <a:avLst/>
          </a:prstGeom>
          <a:solidFill>
            <a:srgbClr val="01ACBE"/>
          </a:solidFill>
          <a:ln w="9525">
            <a:noFill/>
            <a:miter lim="800000"/>
          </a:ln>
        </p:spPr>
        <p:txBody>
          <a:bodyPr anchor="ctr"/>
          <a:lstStyle/>
          <a:p>
            <a:pPr algn="ctr"/>
            <a:endParaRPr altLang="zh-CN" lang="zh-CN">
              <a:latin charset="-122" typeface="宋体"/>
              <a:sym charset="-122" typeface="宋体"/>
            </a:endParaRPr>
          </a:p>
        </p:txBody>
      </p:sp>
      <p:sp>
        <p:nvSpPr>
          <p:cNvPr id="4" name="TextBox 10"/>
          <p:cNvSpPr>
            <a:spLocks noChangeArrowheads="1"/>
          </p:cNvSpPr>
          <p:nvPr/>
        </p:nvSpPr>
        <p:spPr bwMode="auto">
          <a:xfrm>
            <a:off x="6956424" y="2312988"/>
            <a:ext cx="3779838" cy="396240"/>
          </a:xfrm>
          <a:prstGeom prst="rect">
            <a:avLst/>
          </a:prstGeom>
          <a:noFill/>
          <a:ln w="9525">
            <a:noFill/>
            <a:miter lim="800000"/>
          </a:ln>
        </p:spPr>
        <p:txBody>
          <a:bodyPr>
            <a:spAutoFit/>
          </a:bodyPr>
          <a:lstStyle/>
          <a:p>
            <a:r>
              <a:rPr altLang="en-US" b="1" lang="zh-CN" sz="2000">
                <a:latin charset="-122" panose="020b0503020204020204" pitchFamily="34" typeface="微软雅黑"/>
                <a:ea charset="-122" panose="020b0503020204020204" pitchFamily="34" typeface="微软雅黑"/>
              </a:rPr>
              <a:t>培养意志力，不断发掘自身潜能</a:t>
            </a:r>
          </a:p>
        </p:txBody>
      </p:sp>
      <p:sp>
        <p:nvSpPr>
          <p:cNvPr id="5" name="矩形 9"/>
          <p:cNvSpPr>
            <a:spLocks noChangeArrowheads="1"/>
          </p:cNvSpPr>
          <p:nvPr/>
        </p:nvSpPr>
        <p:spPr bwMode="auto">
          <a:xfrm>
            <a:off x="10775950" y="2322513"/>
            <a:ext cx="100013" cy="379412"/>
          </a:xfrm>
          <a:prstGeom prst="rect">
            <a:avLst/>
          </a:prstGeom>
          <a:solidFill>
            <a:srgbClr val="01ACBE"/>
          </a:solidFill>
          <a:ln w="9525">
            <a:noFill/>
            <a:miter lim="800000"/>
          </a:ln>
        </p:spPr>
        <p:txBody>
          <a:bodyPr anchor="ctr"/>
          <a:lstStyle/>
          <a:p>
            <a:pPr algn="ctr"/>
            <a:endParaRPr altLang="zh-CN" lang="zh-CN">
              <a:latin charset="-122" typeface="宋体"/>
              <a:sym charset="-122" typeface="宋体"/>
            </a:endParaRPr>
          </a:p>
        </p:txBody>
      </p:sp>
      <p:sp>
        <p:nvSpPr>
          <p:cNvPr id="6" name="矩形 7"/>
          <p:cNvSpPr>
            <a:spLocks noChangeArrowheads="1"/>
          </p:cNvSpPr>
          <p:nvPr/>
        </p:nvSpPr>
        <p:spPr bwMode="auto">
          <a:xfrm>
            <a:off x="6777039" y="4028317"/>
            <a:ext cx="4603750" cy="1356360"/>
          </a:xfrm>
          <a:prstGeom prst="rect">
            <a:avLst/>
          </a:prstGeom>
          <a:noFill/>
          <a:ln w="9525">
            <a:noFill/>
            <a:miter lim="800000"/>
          </a:ln>
        </p:spPr>
        <p:txBody>
          <a:bodyPr wrap="square">
            <a:spAutoFit/>
          </a:bodyPr>
          <a:lstStyle/>
          <a:p>
            <a:pPr defTabSz="1217613" indent="-285750" marL="285750">
              <a:lnSpc>
                <a:spcPct val="130000"/>
              </a:lnSpc>
              <a:spcBef>
                <a:spcPts val="200"/>
              </a:spcBef>
              <a:spcAft>
                <a:spcPts val="63"/>
              </a:spcAft>
              <a:buClr>
                <a:srgbClr val="01ACBE"/>
              </a:buClr>
              <a:buFont charset="2" panose="05000000000000000000" pitchFamily="2" typeface="Wingdings"/>
              <a:buChar char="n"/>
            </a:pPr>
            <a:r>
              <a:rPr altLang="en-US" lang="zh-CN" sz="1200">
                <a:latin charset="-122" panose="020b0502040204020203" pitchFamily="34" typeface="微软雅黑 Light"/>
                <a:ea charset="-122" panose="020b0502040204020203" pitchFamily="34" typeface="微软雅黑 Light"/>
              </a:rPr>
              <a:t>不屈不挠为实现目的而奋斗，在困难面前不退缩，在压力面前不屈服，在引诱面前不动摇。</a:t>
            </a:r>
          </a:p>
          <a:p>
            <a:pPr defTabSz="1217613" indent="-285750" marL="285750">
              <a:lnSpc>
                <a:spcPct val="130000"/>
              </a:lnSpc>
              <a:spcBef>
                <a:spcPts val="200"/>
              </a:spcBef>
              <a:spcAft>
                <a:spcPts val="63"/>
              </a:spcAft>
              <a:buClr>
                <a:srgbClr val="01ACBE"/>
              </a:buClr>
              <a:buFont charset="2" panose="05000000000000000000" pitchFamily="2" typeface="Wingdings"/>
              <a:buChar char="n"/>
            </a:pPr>
            <a:r>
              <a:rPr altLang="en-US" lang="zh-CN" sz="1200">
                <a:latin charset="-122" panose="020b0502040204020203" pitchFamily="34" typeface="微软雅黑 Light"/>
                <a:ea charset="-122" panose="020b0502040204020203" pitchFamily="34" typeface="微软雅黑 Light"/>
              </a:rPr>
              <a:t>古之成大事者，不惟有超世之才，亦必有坚韧不拔之志。——苏轼</a:t>
            </a:r>
          </a:p>
          <a:p>
            <a:pPr defTabSz="1217613" indent="-285750" marL="285750">
              <a:lnSpc>
                <a:spcPct val="130000"/>
              </a:lnSpc>
              <a:spcBef>
                <a:spcPts val="200"/>
              </a:spcBef>
              <a:spcAft>
                <a:spcPts val="63"/>
              </a:spcAft>
              <a:buClr>
                <a:srgbClr val="01ACBE"/>
              </a:buClr>
              <a:buFont charset="2" panose="05000000000000000000" pitchFamily="2" typeface="Wingdings"/>
              <a:buChar char="n"/>
            </a:pPr>
            <a:r>
              <a:rPr altLang="en-US" lang="zh-CN" sz="1200">
                <a:latin charset="-122" panose="020b0502040204020203" pitchFamily="34" typeface="微软雅黑 Light"/>
                <a:ea charset="-122" panose="020b0502040204020203" pitchFamily="34" typeface="微软雅黑 Light"/>
              </a:rPr>
              <a:t>坚持使平凡变得非凡。——稻盛和夫</a:t>
            </a:r>
          </a:p>
        </p:txBody>
      </p:sp>
      <p:sp>
        <p:nvSpPr>
          <p:cNvPr id="7" name="矩形 4"/>
          <p:cNvSpPr>
            <a:spLocks noChangeArrowheads="1"/>
          </p:cNvSpPr>
          <p:nvPr/>
        </p:nvSpPr>
        <p:spPr bwMode="auto">
          <a:xfrm>
            <a:off x="6781799" y="2881313"/>
            <a:ext cx="4305300" cy="969264"/>
          </a:xfrm>
          <a:prstGeom prst="rect">
            <a:avLst/>
          </a:prstGeom>
          <a:noFill/>
          <a:ln w="9525">
            <a:noFill/>
            <a:miter lim="800000"/>
          </a:ln>
        </p:spPr>
        <p:txBody>
          <a:bodyPr wrap="square">
            <a:spAutoFit/>
          </a:bodyPr>
          <a:lstStyle/>
          <a:p>
            <a:pPr defTabSz="1217613">
              <a:lnSpc>
                <a:spcPct val="120000"/>
              </a:lnSpc>
              <a:spcBef>
                <a:spcPts val="200"/>
              </a:spcBef>
              <a:spcAft>
                <a:spcPts val="63"/>
              </a:spcAft>
            </a:pPr>
            <a:r>
              <a:rPr altLang="en-US" lang="zh-CN" sz="1600">
                <a:latin charset="-122" panose="020b0502040204020203" pitchFamily="34" typeface="微软雅黑 Light"/>
                <a:ea charset="-122" panose="020b0502040204020203" pitchFamily="34" typeface="微软雅黑 Light"/>
              </a:rPr>
              <a:t>人的抗压性能力不是天生的，加强意志品质的培养，磨炼人的意志力是增强抗压性的有效方法，也是减轻心理压力的重要心理基础。</a:t>
            </a:r>
          </a:p>
        </p:txBody>
      </p:sp>
      <p:sp>
        <p:nvSpPr>
          <p:cNvPr id="9" name="TextBox 10"/>
          <p:cNvSpPr>
            <a:spLocks noChangeArrowheads="1"/>
          </p:cNvSpPr>
          <p:nvPr/>
        </p:nvSpPr>
        <p:spPr bwMode="auto">
          <a:xfrm>
            <a:off x="6777039" y="1432741"/>
            <a:ext cx="4803775" cy="640080"/>
          </a:xfrm>
          <a:prstGeom prst="rect">
            <a:avLst/>
          </a:prstGeom>
          <a:noFill/>
          <a:ln>
            <a:noFill/>
          </a:ln>
          <a:extLst/>
        </p:spPr>
        <p:txBody>
          <a:bodyPr wrap="square">
            <a:spAutoFit/>
          </a:bodyPr>
          <a:lstStyle/>
          <a:p>
            <a:pPr fontAlgn="auto">
              <a:spcBef>
                <a:spcPct val="0"/>
              </a:spcBef>
              <a:spcAft>
                <a:spcPct val="0"/>
              </a:spcAft>
              <a:defRPr/>
            </a:pPr>
            <a:r>
              <a:rPr altLang="en-US" b="1" lang="zh-CN" sz="3600">
                <a:latin charset="-122" panose="020b0503020204020204" pitchFamily="34" typeface="微软雅黑"/>
                <a:ea charset="-122" panose="020b0503020204020204" pitchFamily="34" typeface="微软雅黑"/>
              </a:rPr>
              <a:t>抗压能力提升</a:t>
            </a:r>
          </a:p>
        </p:txBody>
      </p:sp>
      <p:pic>
        <p:nvPicPr>
          <p:cNvPr id="2" name="图片 1"/>
          <p:cNvPicPr>
            <a:picLocks noChangeAspect="1"/>
          </p:cNvPicPr>
          <p:nvPr/>
        </p:nvPicPr>
        <p:blipFill>
          <a:blip r:embed="rId3">
            <a:extLst>
              <a:ext uri="{28A0092B-C50C-407E-A947-70E740481C1C}">
                <a14:useLocalDpi val="0"/>
              </a:ext>
            </a:extLst>
          </a:blip>
          <a:stretch>
            <a:fillRect/>
          </a:stretch>
        </p:blipFill>
        <p:spPr>
          <a:xfrm>
            <a:off x="344722" y="1314825"/>
            <a:ext cx="6352941" cy="4489607"/>
          </a:xfrm>
          <a:prstGeom prst="rect">
            <a:avLst/>
          </a:prstGeom>
        </p:spPr>
      </p:pic>
    </p:spTree>
    <p:extLst>
      <p:ext uri="{BB962C8B-B14F-4D97-AF65-F5344CB8AC3E}">
        <p14:creationId val="2247224477"/>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53" presetSubtype="0">
                                  <p:stCondLst>
                                    <p:cond delay="0"/>
                                  </p:stCondLst>
                                  <p:childTnLst>
                                    <p:set>
                                      <p:cBhvr>
                                        <p:cTn dur="1" fill="hold" id="6">
                                          <p:stCondLst>
                                            <p:cond delay="0"/>
                                          </p:stCondLst>
                                        </p:cTn>
                                        <p:tgtEl>
                                          <p:spTgt spid="9"/>
                                        </p:tgtEl>
                                        <p:attrNameLst>
                                          <p:attrName>style.visibility</p:attrName>
                                        </p:attrNameLst>
                                      </p:cBhvr>
                                      <p:to>
                                        <p:strVal val="visible"/>
                                      </p:to>
                                    </p:set>
                                    <p:anim calcmode="lin" valueType="num">
                                      <p:cBhvr>
                                        <p:cTn dur="500" fill="hold" id="7"/>
                                        <p:tgtEl>
                                          <p:spTgt spid="9"/>
                                        </p:tgtEl>
                                        <p:attrNameLst>
                                          <p:attrName>ppt_w</p:attrName>
                                        </p:attrNameLst>
                                      </p:cBhvr>
                                      <p:tavLst>
                                        <p:tav tm="0">
                                          <p:val>
                                            <p:fltVal val="0"/>
                                          </p:val>
                                        </p:tav>
                                        <p:tav tm="100000">
                                          <p:val>
                                            <p:strVal val="#ppt_w"/>
                                          </p:val>
                                        </p:tav>
                                      </p:tavLst>
                                    </p:anim>
                                    <p:anim calcmode="lin" valueType="num">
                                      <p:cBhvr>
                                        <p:cTn dur="500" fill="hold" id="8"/>
                                        <p:tgtEl>
                                          <p:spTgt spid="9"/>
                                        </p:tgtEl>
                                        <p:attrNameLst>
                                          <p:attrName>ppt_h</p:attrName>
                                        </p:attrNameLst>
                                      </p:cBhvr>
                                      <p:tavLst>
                                        <p:tav tm="0">
                                          <p:val>
                                            <p:fltVal val="0"/>
                                          </p:val>
                                        </p:tav>
                                        <p:tav tm="100000">
                                          <p:val>
                                            <p:strVal val="#ppt_h"/>
                                          </p:val>
                                        </p:tav>
                                      </p:tavLst>
                                    </p:anim>
                                    <p:animEffect filter="fade" transition="in">
                                      <p:cBhvr>
                                        <p:cTn dur="500" id="9"/>
                                        <p:tgtEl>
                                          <p:spTgt spid="9"/>
                                        </p:tgtEl>
                                      </p:cBhvr>
                                    </p:animEffect>
                                  </p:childTnLst>
                                </p:cTn>
                              </p:par>
                            </p:childTnLst>
                          </p:cTn>
                        </p:par>
                      </p:childTnLst>
                    </p:cTn>
                  </p:par>
                  <p:par>
                    <p:cTn fill="hold" id="10" nodeType="clickPar">
                      <p:stCondLst>
                        <p:cond delay="indefinite"/>
                        <p:cond delay="0" evt="onBegin">
                          <p:tn val="9"/>
                        </p:cond>
                      </p:stCondLst>
                      <p:childTnLst>
                        <p:par>
                          <p:cTn fill="hold" id="11" nodeType="afterGroup">
                            <p:stCondLst>
                              <p:cond delay="0"/>
                            </p:stCondLst>
                            <p:childTnLst>
                              <p:par>
                                <p:cTn fill="hold" id="12" nodeType="clickEffect" presetClass="entr" presetID="42" presetSubtype="0">
                                  <p:stCondLst>
                                    <p:cond delay="0"/>
                                  </p:stCondLst>
                                  <p:childTnLst>
                                    <p:set>
                                      <p:cBhvr>
                                        <p:cTn dur="1" fill="hold" id="13">
                                          <p:stCondLst>
                                            <p:cond delay="0"/>
                                          </p:stCondLst>
                                        </p:cTn>
                                        <p:tgtEl>
                                          <p:spTgt spid="2"/>
                                        </p:tgtEl>
                                        <p:attrNameLst>
                                          <p:attrName>style.visibility</p:attrName>
                                        </p:attrNameLst>
                                      </p:cBhvr>
                                      <p:to>
                                        <p:strVal val="visible"/>
                                      </p:to>
                                    </p:set>
                                    <p:animEffect filter="fade" transition="in">
                                      <p:cBhvr>
                                        <p:cTn dur="1000" id="14"/>
                                        <p:tgtEl>
                                          <p:spTgt spid="2"/>
                                        </p:tgtEl>
                                      </p:cBhvr>
                                    </p:animEffect>
                                    <p:anim calcmode="lin" valueType="num">
                                      <p:cBhvr>
                                        <p:cTn dur="1000" fill="hold" id="15"/>
                                        <p:tgtEl>
                                          <p:spTgt spid="2"/>
                                        </p:tgtEl>
                                        <p:attrNameLst>
                                          <p:attrName>ppt_x</p:attrName>
                                        </p:attrNameLst>
                                      </p:cBhvr>
                                      <p:tavLst>
                                        <p:tav tm="0">
                                          <p:val>
                                            <p:strVal val="#ppt_x"/>
                                          </p:val>
                                        </p:tav>
                                        <p:tav tm="100000">
                                          <p:val>
                                            <p:strVal val="#ppt_x"/>
                                          </p:val>
                                        </p:tav>
                                      </p:tavLst>
                                    </p:anim>
                                    <p:anim calcmode="lin" valueType="num">
                                      <p:cBhvr>
                                        <p:cTn dur="1000" fill="hold" id="16"/>
                                        <p:tgtEl>
                                          <p:spTgt spid="2"/>
                                        </p:tgtEl>
                                        <p:attrNameLst>
                                          <p:attrName>ppt_y</p:attrName>
                                        </p:attrNameLst>
                                      </p:cBhvr>
                                      <p:tavLst>
                                        <p:tav tm="0">
                                          <p:val>
                                            <p:strVal val="#ppt_y+.1"/>
                                          </p:val>
                                        </p:tav>
                                        <p:tav tm="100000">
                                          <p:val>
                                            <p:strVal val="#ppt_y"/>
                                          </p:val>
                                        </p:tav>
                                      </p:tavLst>
                                    </p:anim>
                                  </p:childTnLst>
                                </p:cTn>
                              </p:par>
                            </p:childTnLst>
                          </p:cTn>
                        </p:par>
                      </p:childTnLst>
                    </p:cTn>
                  </p:par>
                  <p:par>
                    <p:cTn fill="hold" id="17" nodeType="clickPar">
                      <p:stCondLst>
                        <p:cond delay="indefinite"/>
                        <p:cond delay="0" evt="onBegin">
                          <p:tn val="16"/>
                        </p:cond>
                      </p:stCondLst>
                      <p:childTnLst>
                        <p:par>
                          <p:cTn fill="hold" id="18" nodeType="afterGroup">
                            <p:stCondLst>
                              <p:cond delay="0"/>
                            </p:stCondLst>
                            <p:childTnLst>
                              <p:par>
                                <p:cTn fill="hold" grpId="0" id="19" nodeType="clickEffect" presetClass="entr" presetID="53" presetSubtype="0">
                                  <p:stCondLst>
                                    <p:cond delay="0"/>
                                  </p:stCondLst>
                                  <p:childTnLst>
                                    <p:set>
                                      <p:cBhvr>
                                        <p:cTn dur="1" fill="hold" id="20">
                                          <p:stCondLst>
                                            <p:cond delay="0"/>
                                          </p:stCondLst>
                                        </p:cTn>
                                        <p:tgtEl>
                                          <p:spTgt spid="3"/>
                                        </p:tgtEl>
                                        <p:attrNameLst>
                                          <p:attrName>style.visibility</p:attrName>
                                        </p:attrNameLst>
                                      </p:cBhvr>
                                      <p:to>
                                        <p:strVal val="visible"/>
                                      </p:to>
                                    </p:set>
                                    <p:anim calcmode="lin" valueType="num">
                                      <p:cBhvr>
                                        <p:cTn dur="500" fill="hold" id="21"/>
                                        <p:tgtEl>
                                          <p:spTgt spid="3"/>
                                        </p:tgtEl>
                                        <p:attrNameLst>
                                          <p:attrName>ppt_w</p:attrName>
                                        </p:attrNameLst>
                                      </p:cBhvr>
                                      <p:tavLst>
                                        <p:tav tm="0">
                                          <p:val>
                                            <p:fltVal val="0"/>
                                          </p:val>
                                        </p:tav>
                                        <p:tav tm="100000">
                                          <p:val>
                                            <p:strVal val="#ppt_w"/>
                                          </p:val>
                                        </p:tav>
                                      </p:tavLst>
                                    </p:anim>
                                    <p:anim calcmode="lin" valueType="num">
                                      <p:cBhvr>
                                        <p:cTn dur="500" fill="hold" id="22"/>
                                        <p:tgtEl>
                                          <p:spTgt spid="3"/>
                                        </p:tgtEl>
                                        <p:attrNameLst>
                                          <p:attrName>ppt_h</p:attrName>
                                        </p:attrNameLst>
                                      </p:cBhvr>
                                      <p:tavLst>
                                        <p:tav tm="0">
                                          <p:val>
                                            <p:fltVal val="0"/>
                                          </p:val>
                                        </p:tav>
                                        <p:tav tm="100000">
                                          <p:val>
                                            <p:strVal val="#ppt_h"/>
                                          </p:val>
                                        </p:tav>
                                      </p:tavLst>
                                    </p:anim>
                                    <p:animEffect filter="fade" transition="in">
                                      <p:cBhvr>
                                        <p:cTn dur="500" id="23"/>
                                        <p:tgtEl>
                                          <p:spTgt spid="3"/>
                                        </p:tgtEl>
                                      </p:cBhvr>
                                    </p:animEffect>
                                  </p:childTnLst>
                                </p:cTn>
                              </p:par>
                            </p:childTnLst>
                          </p:cTn>
                        </p:par>
                        <p:par>
                          <p:cTn fill="hold" id="24" nodeType="afterGroup">
                            <p:stCondLst>
                              <p:cond delay="500"/>
                            </p:stCondLst>
                            <p:childTnLst>
                              <p:par>
                                <p:cTn fill="hold" grpId="0" id="25" nodeType="afterEffect" presetClass="entr" presetID="53" presetSubtype="0">
                                  <p:stCondLst>
                                    <p:cond delay="0"/>
                                  </p:stCondLst>
                                  <p:childTnLst>
                                    <p:set>
                                      <p:cBhvr>
                                        <p:cTn dur="1" fill="hold" id="26">
                                          <p:stCondLst>
                                            <p:cond delay="0"/>
                                          </p:stCondLst>
                                        </p:cTn>
                                        <p:tgtEl>
                                          <p:spTgt spid="4"/>
                                        </p:tgtEl>
                                        <p:attrNameLst>
                                          <p:attrName>style.visibility</p:attrName>
                                        </p:attrNameLst>
                                      </p:cBhvr>
                                      <p:to>
                                        <p:strVal val="visible"/>
                                      </p:to>
                                    </p:set>
                                    <p:anim calcmode="lin" valueType="num">
                                      <p:cBhvr>
                                        <p:cTn dur="500" fill="hold" id="27"/>
                                        <p:tgtEl>
                                          <p:spTgt spid="4"/>
                                        </p:tgtEl>
                                        <p:attrNameLst>
                                          <p:attrName>ppt_w</p:attrName>
                                        </p:attrNameLst>
                                      </p:cBhvr>
                                      <p:tavLst>
                                        <p:tav tm="0">
                                          <p:val>
                                            <p:fltVal val="0"/>
                                          </p:val>
                                        </p:tav>
                                        <p:tav tm="100000">
                                          <p:val>
                                            <p:strVal val="#ppt_w"/>
                                          </p:val>
                                        </p:tav>
                                      </p:tavLst>
                                    </p:anim>
                                    <p:anim calcmode="lin" valueType="num">
                                      <p:cBhvr>
                                        <p:cTn dur="500" fill="hold" id="28"/>
                                        <p:tgtEl>
                                          <p:spTgt spid="4"/>
                                        </p:tgtEl>
                                        <p:attrNameLst>
                                          <p:attrName>ppt_h</p:attrName>
                                        </p:attrNameLst>
                                      </p:cBhvr>
                                      <p:tavLst>
                                        <p:tav tm="0">
                                          <p:val>
                                            <p:fltVal val="0"/>
                                          </p:val>
                                        </p:tav>
                                        <p:tav tm="100000">
                                          <p:val>
                                            <p:strVal val="#ppt_h"/>
                                          </p:val>
                                        </p:tav>
                                      </p:tavLst>
                                    </p:anim>
                                    <p:animEffect filter="fade" transition="in">
                                      <p:cBhvr>
                                        <p:cTn dur="500" id="29"/>
                                        <p:tgtEl>
                                          <p:spTgt spid="4"/>
                                        </p:tgtEl>
                                      </p:cBhvr>
                                    </p:animEffect>
                                  </p:childTnLst>
                                </p:cTn>
                              </p:par>
                            </p:childTnLst>
                          </p:cTn>
                        </p:par>
                        <p:par>
                          <p:cTn fill="hold" id="30" nodeType="afterGroup">
                            <p:stCondLst>
                              <p:cond delay="1000"/>
                            </p:stCondLst>
                            <p:childTnLst>
                              <p:par>
                                <p:cTn fill="hold" grpId="0" id="31" nodeType="afterEffect" presetClass="entr" presetID="53" presetSubtype="0">
                                  <p:stCondLst>
                                    <p:cond delay="0"/>
                                  </p:stCondLst>
                                  <p:childTnLst>
                                    <p:set>
                                      <p:cBhvr>
                                        <p:cTn dur="1" fill="hold" id="32">
                                          <p:stCondLst>
                                            <p:cond delay="0"/>
                                          </p:stCondLst>
                                        </p:cTn>
                                        <p:tgtEl>
                                          <p:spTgt spid="7"/>
                                        </p:tgtEl>
                                        <p:attrNameLst>
                                          <p:attrName>style.visibility</p:attrName>
                                        </p:attrNameLst>
                                      </p:cBhvr>
                                      <p:to>
                                        <p:strVal val="visible"/>
                                      </p:to>
                                    </p:set>
                                    <p:anim calcmode="lin" valueType="num">
                                      <p:cBhvr>
                                        <p:cTn dur="500" fill="hold" id="33"/>
                                        <p:tgtEl>
                                          <p:spTgt spid="7"/>
                                        </p:tgtEl>
                                        <p:attrNameLst>
                                          <p:attrName>ppt_w</p:attrName>
                                        </p:attrNameLst>
                                      </p:cBhvr>
                                      <p:tavLst>
                                        <p:tav tm="0">
                                          <p:val>
                                            <p:fltVal val="0"/>
                                          </p:val>
                                        </p:tav>
                                        <p:tav tm="100000">
                                          <p:val>
                                            <p:strVal val="#ppt_w"/>
                                          </p:val>
                                        </p:tav>
                                      </p:tavLst>
                                    </p:anim>
                                    <p:anim calcmode="lin" valueType="num">
                                      <p:cBhvr>
                                        <p:cTn dur="500" fill="hold" id="34"/>
                                        <p:tgtEl>
                                          <p:spTgt spid="7"/>
                                        </p:tgtEl>
                                        <p:attrNameLst>
                                          <p:attrName>ppt_h</p:attrName>
                                        </p:attrNameLst>
                                      </p:cBhvr>
                                      <p:tavLst>
                                        <p:tav tm="0">
                                          <p:val>
                                            <p:fltVal val="0"/>
                                          </p:val>
                                        </p:tav>
                                        <p:tav tm="100000">
                                          <p:val>
                                            <p:strVal val="#ppt_h"/>
                                          </p:val>
                                        </p:tav>
                                      </p:tavLst>
                                    </p:anim>
                                    <p:animEffect filter="fade" transition="in">
                                      <p:cBhvr>
                                        <p:cTn dur="500" id="35"/>
                                        <p:tgtEl>
                                          <p:spTgt spid="7"/>
                                        </p:tgtEl>
                                      </p:cBhvr>
                                    </p:animEffect>
                                  </p:childTnLst>
                                </p:cTn>
                              </p:par>
                              <p:par>
                                <p:cTn fill="hold" grpId="0" id="36" nodeType="withEffect" presetClass="entr" presetID="53" presetSubtype="0">
                                  <p:stCondLst>
                                    <p:cond delay="0"/>
                                  </p:stCondLst>
                                  <p:childTnLst>
                                    <p:set>
                                      <p:cBhvr>
                                        <p:cTn dur="1" fill="hold" id="37">
                                          <p:stCondLst>
                                            <p:cond delay="0"/>
                                          </p:stCondLst>
                                        </p:cTn>
                                        <p:tgtEl>
                                          <p:spTgt spid="5"/>
                                        </p:tgtEl>
                                        <p:attrNameLst>
                                          <p:attrName>style.visibility</p:attrName>
                                        </p:attrNameLst>
                                      </p:cBhvr>
                                      <p:to>
                                        <p:strVal val="visible"/>
                                      </p:to>
                                    </p:set>
                                    <p:anim calcmode="lin" valueType="num">
                                      <p:cBhvr>
                                        <p:cTn dur="500" fill="hold" id="38"/>
                                        <p:tgtEl>
                                          <p:spTgt spid="5"/>
                                        </p:tgtEl>
                                        <p:attrNameLst>
                                          <p:attrName>ppt_w</p:attrName>
                                        </p:attrNameLst>
                                      </p:cBhvr>
                                      <p:tavLst>
                                        <p:tav tm="0">
                                          <p:val>
                                            <p:fltVal val="0"/>
                                          </p:val>
                                        </p:tav>
                                        <p:tav tm="100000">
                                          <p:val>
                                            <p:strVal val="#ppt_w"/>
                                          </p:val>
                                        </p:tav>
                                      </p:tavLst>
                                    </p:anim>
                                    <p:anim calcmode="lin" valueType="num">
                                      <p:cBhvr>
                                        <p:cTn dur="500" fill="hold" id="39"/>
                                        <p:tgtEl>
                                          <p:spTgt spid="5"/>
                                        </p:tgtEl>
                                        <p:attrNameLst>
                                          <p:attrName>ppt_h</p:attrName>
                                        </p:attrNameLst>
                                      </p:cBhvr>
                                      <p:tavLst>
                                        <p:tav tm="0">
                                          <p:val>
                                            <p:fltVal val="0"/>
                                          </p:val>
                                        </p:tav>
                                        <p:tav tm="100000">
                                          <p:val>
                                            <p:strVal val="#ppt_h"/>
                                          </p:val>
                                        </p:tav>
                                      </p:tavLst>
                                    </p:anim>
                                    <p:animEffect filter="fade" transition="in">
                                      <p:cBhvr>
                                        <p:cTn dur="500" id="40"/>
                                        <p:tgtEl>
                                          <p:spTgt spid="5"/>
                                        </p:tgtEl>
                                      </p:cBhvr>
                                    </p:animEffect>
                                  </p:childTnLst>
                                </p:cTn>
                              </p:par>
                            </p:childTnLst>
                          </p:cTn>
                        </p:par>
                      </p:childTnLst>
                    </p:cTn>
                  </p:par>
                  <p:par>
                    <p:cTn fill="hold" id="41" nodeType="clickPar">
                      <p:stCondLst>
                        <p:cond delay="indefinite"/>
                        <p:cond delay="0" evt="onBegin">
                          <p:tn val="40"/>
                        </p:cond>
                      </p:stCondLst>
                      <p:childTnLst>
                        <p:par>
                          <p:cTn fill="hold" id="42" nodeType="afterGroup">
                            <p:stCondLst>
                              <p:cond delay="0"/>
                            </p:stCondLst>
                            <p:childTnLst>
                              <p:par>
                                <p:cTn fill="hold" grpId="0" id="43" nodeType="clickEffect" presetClass="entr" presetID="37" presetSubtype="0">
                                  <p:stCondLst>
                                    <p:cond delay="0"/>
                                  </p:stCondLst>
                                  <p:childTnLst>
                                    <p:set>
                                      <p:cBhvr>
                                        <p:cTn dur="1" fill="hold" id="44">
                                          <p:stCondLst>
                                            <p:cond delay="0"/>
                                          </p:stCondLst>
                                        </p:cTn>
                                        <p:tgtEl>
                                          <p:spTgt spid="6"/>
                                        </p:tgtEl>
                                        <p:attrNameLst>
                                          <p:attrName>style.visibility</p:attrName>
                                        </p:attrNameLst>
                                      </p:cBhvr>
                                      <p:to>
                                        <p:strVal val="visible"/>
                                      </p:to>
                                    </p:set>
                                    <p:animEffect filter="fade" transition="in">
                                      <p:cBhvr>
                                        <p:cTn dur="1000" id="45"/>
                                        <p:tgtEl>
                                          <p:spTgt spid="6"/>
                                        </p:tgtEl>
                                      </p:cBhvr>
                                    </p:animEffect>
                                    <p:anim calcmode="lin" valueType="num">
                                      <p:cBhvr>
                                        <p:cTn dur="1000" fill="hold" id="46"/>
                                        <p:tgtEl>
                                          <p:spTgt spid="6"/>
                                        </p:tgtEl>
                                        <p:attrNameLst>
                                          <p:attrName>ppt_x</p:attrName>
                                        </p:attrNameLst>
                                      </p:cBhvr>
                                      <p:tavLst>
                                        <p:tav tm="0">
                                          <p:val>
                                            <p:strVal val="#ppt_x"/>
                                          </p:val>
                                        </p:tav>
                                        <p:tav tm="100000">
                                          <p:val>
                                            <p:strVal val="#ppt_x"/>
                                          </p:val>
                                        </p:tav>
                                      </p:tavLst>
                                    </p:anim>
                                    <p:anim calcmode="lin" valueType="num">
                                      <p:cBhvr>
                                        <p:cTn decel="100000" dur="900" fill="hold" id="47"/>
                                        <p:tgtEl>
                                          <p:spTgt spid="6"/>
                                        </p:tgtEl>
                                        <p:attrNameLst>
                                          <p:attrName>ppt_y</p:attrName>
                                        </p:attrNameLst>
                                      </p:cBhvr>
                                      <p:tavLst>
                                        <p:tav tm="0">
                                          <p:val>
                                            <p:strVal val="#ppt_y+1"/>
                                          </p:val>
                                        </p:tav>
                                        <p:tav tm="100000">
                                          <p:val>
                                            <p:strVal val="#ppt_y-.03"/>
                                          </p:val>
                                        </p:tav>
                                      </p:tavLst>
                                    </p:anim>
                                    <p:anim calcmode="lin" valueType="num">
                                      <p:cBhvr>
                                        <p:cTn accel="100000" dur="100" fill="hold" id="48">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P grpId="0" spid="5"/>
      <p:bldP grpId="0" spid="6"/>
      <p:bldP grpId="0" spid="7"/>
      <p:bldP grpId="0" spid="9"/>
    </p:bldLst>
  </p:timing>
</p:sld>
</file>

<file path=ppt/slides/slide4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9" name="矩形 8">
            <a:extLst>
              <a:ext uri="{FF2B5EF4-FFF2-40B4-BE49-F238E27FC236}">
                <a16:creationId xmlns:a16="http://schemas.microsoft.com/office/drawing/2014/main" id="{A81739BC-1EFF-4AA8-9B57-C11E112E71E5}"/>
              </a:ext>
            </a:extLst>
          </p:cNvPr>
          <p:cNvSpPr/>
          <p:nvPr/>
        </p:nvSpPr>
        <p:spPr>
          <a:xfrm>
            <a:off x="2371775" y="2379605"/>
            <a:ext cx="6678140" cy="2503248"/>
          </a:xfrm>
          <a:prstGeom prst="rect">
            <a:avLst/>
          </a:prstGeom>
          <a:noFill/>
          <a:ln w="28575">
            <a:solidFill>
              <a:srgbClr val="01ACBE"/>
            </a:solidFill>
          </a:ln>
        </p:spPr>
        <p:style>
          <a:lnRef idx="2">
            <a:schemeClr val="accent1">
              <a:shade val="50000"/>
            </a:schemeClr>
          </a:lnRef>
          <a:fillRef idx="1">
            <a:schemeClr val="accent1"/>
          </a:fillRef>
          <a:effectRef idx="0">
            <a:schemeClr val="accent1"/>
          </a:effectRef>
          <a:fontRef idx="minor">
            <a:schemeClr val="lt1"/>
          </a:fontRef>
        </p:style>
        <p:txBody>
          <a:bodyPr anchor="ctr" bIns="32511" lIns="65023" rIns="65023" rtlCol="0" tIns="32511"/>
          <a:lstStyle/>
          <a:p>
            <a:pPr algn="ctr"/>
            <a:endParaRPr altLang="en-US" lang="zh-CN"/>
          </a:p>
        </p:txBody>
      </p:sp>
      <p:sp>
        <p:nvSpPr>
          <p:cNvPr id="10" name="椭圆 9">
            <a:extLst>
              <a:ext uri="{FF2B5EF4-FFF2-40B4-BE49-F238E27FC236}">
                <a16:creationId xmlns:a16="http://schemas.microsoft.com/office/drawing/2014/main" id="{539C9005-E94C-49ED-B52D-DE7D760D69DC}"/>
              </a:ext>
            </a:extLst>
          </p:cNvPr>
          <p:cNvSpPr/>
          <p:nvPr/>
        </p:nvSpPr>
        <p:spPr>
          <a:xfrm>
            <a:off x="5204809" y="1873163"/>
            <a:ext cx="1012073" cy="1012127"/>
          </a:xfrm>
          <a:prstGeom prst="ellipse">
            <a:avLst/>
          </a:prstGeom>
          <a:solidFill>
            <a:srgbClr val="01ACB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rtlCol="0" tIns="0"/>
          <a:lstStyle/>
          <a:p>
            <a:pPr algn="ctr"/>
            <a:r>
              <a:rPr altLang="zh-CN" lang="en-US" sz="4800">
                <a:solidFill>
                  <a:schemeClr val="bg1"/>
                </a:solidFill>
                <a:latin charset="0" panose="020b0604020202020204" pitchFamily="34" typeface="Arial"/>
                <a:ea charset="-122" panose="020b0503020204020204" pitchFamily="34" typeface="微软雅黑"/>
                <a:sym charset="0" panose="020b0604020202020204" pitchFamily="34" typeface="Arial"/>
              </a:rPr>
              <a:t>04</a:t>
            </a:r>
          </a:p>
        </p:txBody>
      </p:sp>
      <p:sp>
        <p:nvSpPr>
          <p:cNvPr id="11" name="标题 19">
            <a:extLst>
              <a:ext uri="{FF2B5EF4-FFF2-40B4-BE49-F238E27FC236}">
                <a16:creationId xmlns:a16="http://schemas.microsoft.com/office/drawing/2014/main" id="{EDEA0834-7E1D-4579-96A5-AABE2632DCB5}"/>
              </a:ext>
            </a:extLst>
          </p:cNvPr>
          <p:cNvSpPr txBox="1"/>
          <p:nvPr/>
        </p:nvSpPr>
        <p:spPr>
          <a:xfrm>
            <a:off x="2371775" y="3533504"/>
            <a:ext cx="6678140" cy="707341"/>
          </a:xfrm>
          <a:prstGeom prst="rect">
            <a:avLst/>
          </a:prstGeom>
        </p:spPr>
        <p:txBody>
          <a:bodyPr/>
          <a:lstStyle>
            <a:lvl1pPr algn="ctr" defTabSz="685800" eaLnBrk="1" fontAlgn="auto" hangingPunct="1" indent="0" latinLnBrk="0" marL="0" marR="0" rtl="0">
              <a:lnSpc>
                <a:spcPct val="90000"/>
              </a:lnSpc>
              <a:spcBef>
                <a:spcPct val="0"/>
              </a:spcBef>
              <a:spcAft>
                <a:spcPct val="0"/>
              </a:spcAft>
              <a:buClrTx/>
              <a:buSzTx/>
              <a:buFontTx/>
              <a:buNone/>
              <a:defRPr altLang="en-US" b="1" kern="1200" lang="zh-CN" smtClean="0" sz="4000">
                <a:solidFill>
                  <a:srgbClr val="01ACBE"/>
                </a:solidFill>
                <a:latin charset="0" panose="020b0604020202020204" pitchFamily="34" typeface="Arial"/>
                <a:ea charset="-122" panose="020b0503020204020204" pitchFamily="34" typeface="微软雅黑"/>
                <a:cs typeface="+mn-cs"/>
              </a:defRPr>
            </a:lvl1pPr>
          </a:lstStyle>
          <a:p>
            <a:r>
              <a:rPr altLang="en-US" lang="zh-CN"/>
              <a:t>组织压力管理概述</a:t>
            </a:r>
          </a:p>
        </p:txBody>
      </p:sp>
    </p:spTree>
    <p:extLst>
      <p:ext uri="{BB962C8B-B14F-4D97-AF65-F5344CB8AC3E}">
        <p14:creationId val="489583479"/>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21" presetSubtype="1">
                                  <p:stCondLst>
                                    <p:cond delay="0"/>
                                  </p:stCondLst>
                                  <p:childTnLst>
                                    <p:set>
                                      <p:cBhvr>
                                        <p:cTn dur="1" fill="hold" id="6">
                                          <p:stCondLst>
                                            <p:cond delay="0"/>
                                          </p:stCondLst>
                                        </p:cTn>
                                        <p:tgtEl>
                                          <p:spTgt spid="9"/>
                                        </p:tgtEl>
                                        <p:attrNameLst>
                                          <p:attrName>style.visibility</p:attrName>
                                        </p:attrNameLst>
                                      </p:cBhvr>
                                      <p:to>
                                        <p:strVal val="visible"/>
                                      </p:to>
                                    </p:set>
                                    <p:animEffect filter="wheel(1)" transition="in">
                                      <p:cBhvr>
                                        <p:cTn dur="2000" id="7"/>
                                        <p:tgtEl>
                                          <p:spTgt spid="9"/>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accel="40000" fill="hold" grpId="0" id="10" nodeType="clickEffect" presetClass="entr" presetID="2" presetSubtype="4">
                                  <p:stCondLst>
                                    <p:cond delay="0"/>
                                  </p:stCondLst>
                                  <p:childTnLst>
                                    <p:set>
                                      <p:cBhvr>
                                        <p:cTn dur="1" fill="hold" id="11">
                                          <p:stCondLst>
                                            <p:cond delay="0"/>
                                          </p:stCondLst>
                                        </p:cTn>
                                        <p:tgtEl>
                                          <p:spTgt spid="10"/>
                                        </p:tgtEl>
                                        <p:attrNameLst>
                                          <p:attrName>style.visibility</p:attrName>
                                        </p:attrNameLst>
                                      </p:cBhvr>
                                      <p:to>
                                        <p:strVal val="visible"/>
                                      </p:to>
                                    </p:set>
                                    <p:anim calcmode="lin" valueType="num">
                                      <p:cBhvr additive="base">
                                        <p:cTn dur="1500" fill="hold" id="12"/>
                                        <p:tgtEl>
                                          <p:spTgt spid="10"/>
                                        </p:tgtEl>
                                        <p:attrNameLst>
                                          <p:attrName>ppt_x</p:attrName>
                                        </p:attrNameLst>
                                      </p:cBhvr>
                                      <p:tavLst>
                                        <p:tav tm="0">
                                          <p:val>
                                            <p:strVal val="#ppt_x"/>
                                          </p:val>
                                        </p:tav>
                                        <p:tav tm="100000">
                                          <p:val>
                                            <p:strVal val="#ppt_x"/>
                                          </p:val>
                                        </p:tav>
                                      </p:tavLst>
                                    </p:anim>
                                    <p:anim calcmode="lin" valueType="num">
                                      <p:cBhvr additive="base">
                                        <p:cTn dur="1500" fill="hold" id="13"/>
                                        <p:tgtEl>
                                          <p:spTgt spid="10"/>
                                        </p:tgtEl>
                                        <p:attrNameLst>
                                          <p:attrName>ppt_y</p:attrName>
                                        </p:attrNameLst>
                                      </p:cBhvr>
                                      <p:tavLst>
                                        <p:tav tm="0">
                                          <p:val>
                                            <p:strVal val="1+#ppt_h/2"/>
                                          </p:val>
                                        </p:tav>
                                        <p:tav tm="100000">
                                          <p:val>
                                            <p:strVal val="#ppt_y"/>
                                          </p:val>
                                        </p:tav>
                                      </p:tavLst>
                                    </p:anim>
                                  </p:childTnLst>
                                </p:cTn>
                              </p:par>
                            </p:childTnLst>
                          </p:cTn>
                        </p:par>
                      </p:childTnLst>
                    </p:cTn>
                  </p:par>
                  <p:par>
                    <p:cTn fill="hold" id="14" nodeType="clickPar">
                      <p:stCondLst>
                        <p:cond delay="indefinite"/>
                      </p:stCondLst>
                      <p:childTnLst>
                        <p:par>
                          <p:cTn fill="hold" id="15" nodeType="afterGroup">
                            <p:stCondLst>
                              <p:cond delay="0"/>
                            </p:stCondLst>
                            <p:childTnLst>
                              <p:par>
                                <p:cTn fill="hold" grpId="0" id="16" nodeType="clickEffect" presetClass="entr" presetID="56" presetSubtype="0">
                                  <p:stCondLst>
                                    <p:cond delay="0"/>
                                  </p:stCondLst>
                                  <p:iterate type="lt">
                                    <p:tmPct val="10000"/>
                                  </p:iterate>
                                  <p:childTnLst>
                                    <p:set>
                                      <p:cBhvr>
                                        <p:cTn dur="1" fill="hold" id="17">
                                          <p:stCondLst>
                                            <p:cond delay="0"/>
                                          </p:stCondLst>
                                        </p:cTn>
                                        <p:tgtEl>
                                          <p:spTgt spid="11"/>
                                        </p:tgtEl>
                                        <p:attrNameLst>
                                          <p:attrName>style.visibility</p:attrName>
                                        </p:attrNameLst>
                                      </p:cBhvr>
                                      <p:to>
                                        <p:strVal val="visible"/>
                                      </p:to>
                                    </p:set>
                                    <p:anim by="(-#ppt_w*2)" calcmode="lin" valueType="num">
                                      <p:cBhvr rctx="PPT">
                                        <p:cTn autoRev="1" dur="500" fill="hold" id="18">
                                          <p:stCondLst>
                                            <p:cond delay="0"/>
                                          </p:stCondLst>
                                        </p:cTn>
                                        <p:tgtEl>
                                          <p:spTgt spid="11"/>
                                        </p:tgtEl>
                                        <p:attrNameLst>
                                          <p:attrName>ppt_w</p:attrName>
                                        </p:attrNameLst>
                                      </p:cBhvr>
                                    </p:anim>
                                    <p:anim by="(#ppt_w*0.50)" calcmode="lin" valueType="num">
                                      <p:cBhvr>
                                        <p:cTn autoRev="1" decel="50000" dur="500" fill="hold" id="19">
                                          <p:stCondLst>
                                            <p:cond delay="0"/>
                                          </p:stCondLst>
                                        </p:cTn>
                                        <p:tgtEl>
                                          <p:spTgt spid="11"/>
                                        </p:tgtEl>
                                        <p:attrNameLst>
                                          <p:attrName>ppt_x</p:attrName>
                                        </p:attrNameLst>
                                      </p:cBhvr>
                                    </p:anim>
                                    <p:anim calcmode="lin" from="(-#ppt_h/2)" to="(#ppt_y)" valueType="num">
                                      <p:cBhvr>
                                        <p:cTn dur="1000" fill="hold" id="20">
                                          <p:stCondLst>
                                            <p:cond delay="0"/>
                                          </p:stCondLst>
                                        </p:cTn>
                                        <p:tgtEl>
                                          <p:spTgt spid="11"/>
                                        </p:tgtEl>
                                        <p:attrNameLst>
                                          <p:attrName>ppt_y</p:attrName>
                                        </p:attrNameLst>
                                      </p:cBhvr>
                                    </p:anim>
                                    <p:animRot by="21600000">
                                      <p:cBhvr>
                                        <p:cTn dur="1000" fill="hold" id="21">
                                          <p:stCondLst>
                                            <p:cond delay="0"/>
                                          </p:stCondLst>
                                        </p:cTn>
                                        <p:tgtEl>
                                          <p:spTgt spid="11"/>
                                        </p:tgtEl>
                                        <p:attrNameLst>
                                          <p:attrName>r</p:attrName>
                                        </p:attrNameLst>
                                      </p:cBhvr>
                                    </p:animRo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
      <p:bldP grpId="0" spid="10"/>
      <p:bldP grpId="0" spid="11"/>
    </p:bldLst>
  </p:timing>
</p:sld>
</file>

<file path=ppt/slides/slide4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9"/>
          <p:cNvSpPr>
            <a:spLocks noChangeArrowheads="1"/>
          </p:cNvSpPr>
          <p:nvPr/>
        </p:nvSpPr>
        <p:spPr bwMode="auto">
          <a:xfrm>
            <a:off x="6042025" y="2439989"/>
            <a:ext cx="100012" cy="379412"/>
          </a:xfrm>
          <a:prstGeom prst="rect">
            <a:avLst/>
          </a:prstGeom>
          <a:solidFill>
            <a:srgbClr val="01ACBE"/>
          </a:solidFill>
          <a:ln w="9525">
            <a:noFill/>
            <a:miter lim="800000"/>
          </a:ln>
        </p:spPr>
        <p:txBody>
          <a:bodyPr anchor="ctr"/>
          <a:lstStyle/>
          <a:p>
            <a:pPr algn="ctr"/>
            <a:endParaRPr altLang="zh-CN" lang="zh-CN">
              <a:latin charset="-122" typeface="宋体"/>
              <a:sym charset="-122" typeface="宋体"/>
            </a:endParaRPr>
          </a:p>
        </p:txBody>
      </p:sp>
      <p:sp>
        <p:nvSpPr>
          <p:cNvPr id="3" name="TextBox 10"/>
          <p:cNvSpPr>
            <a:spLocks noChangeArrowheads="1"/>
          </p:cNvSpPr>
          <p:nvPr/>
        </p:nvSpPr>
        <p:spPr bwMode="auto">
          <a:xfrm>
            <a:off x="6221412" y="2430464"/>
            <a:ext cx="3779838" cy="396240"/>
          </a:xfrm>
          <a:prstGeom prst="rect">
            <a:avLst/>
          </a:prstGeom>
          <a:noFill/>
          <a:ln w="9525">
            <a:noFill/>
            <a:miter lim="800000"/>
          </a:ln>
        </p:spPr>
        <p:txBody>
          <a:bodyPr>
            <a:spAutoFit/>
          </a:bodyPr>
          <a:lstStyle/>
          <a:p>
            <a:r>
              <a:rPr altLang="en-US" b="1" lang="zh-CN" sz="2000">
                <a:latin charset="-122" panose="020b0503020204020204" pitchFamily="34" typeface="微软雅黑"/>
                <a:ea charset="-122" panose="020b0503020204020204" pitchFamily="34" typeface="微软雅黑"/>
              </a:rPr>
              <a:t>改善工作安排设计</a:t>
            </a:r>
          </a:p>
        </p:txBody>
      </p:sp>
      <p:sp>
        <p:nvSpPr>
          <p:cNvPr id="4" name="矩形 9"/>
          <p:cNvSpPr>
            <a:spLocks noChangeArrowheads="1"/>
          </p:cNvSpPr>
          <p:nvPr/>
        </p:nvSpPr>
        <p:spPr bwMode="auto">
          <a:xfrm>
            <a:off x="8691562" y="2454276"/>
            <a:ext cx="100013" cy="379413"/>
          </a:xfrm>
          <a:prstGeom prst="rect">
            <a:avLst/>
          </a:prstGeom>
          <a:solidFill>
            <a:srgbClr val="01ACBE"/>
          </a:solidFill>
          <a:ln w="9525">
            <a:noFill/>
            <a:miter lim="800000"/>
          </a:ln>
        </p:spPr>
        <p:txBody>
          <a:bodyPr anchor="ctr"/>
          <a:lstStyle/>
          <a:p>
            <a:pPr algn="ctr"/>
            <a:endParaRPr altLang="zh-CN" lang="zh-CN">
              <a:latin charset="-122" typeface="宋体"/>
              <a:sym charset="-122" typeface="宋体"/>
            </a:endParaRPr>
          </a:p>
        </p:txBody>
      </p:sp>
      <p:sp>
        <p:nvSpPr>
          <p:cNvPr id="5" name="矩形 4"/>
          <p:cNvSpPr>
            <a:spLocks noChangeArrowheads="1"/>
          </p:cNvSpPr>
          <p:nvPr/>
        </p:nvSpPr>
        <p:spPr bwMode="auto">
          <a:xfrm>
            <a:off x="5967412" y="3097213"/>
            <a:ext cx="5091112" cy="969264"/>
          </a:xfrm>
          <a:prstGeom prst="rect">
            <a:avLst/>
          </a:prstGeom>
          <a:noFill/>
          <a:ln w="9525">
            <a:noFill/>
            <a:miter lim="800000"/>
          </a:ln>
        </p:spPr>
        <p:txBody>
          <a:bodyPr>
            <a:spAutoFit/>
          </a:bodyPr>
          <a:lstStyle/>
          <a:p>
            <a:pPr algn="dist" defTabSz="1217613">
              <a:lnSpc>
                <a:spcPct val="120000"/>
              </a:lnSpc>
              <a:spcBef>
                <a:spcPts val="200"/>
              </a:spcBef>
              <a:spcAft>
                <a:spcPts val="63"/>
              </a:spcAft>
            </a:pPr>
            <a:r>
              <a:rPr altLang="en-US" lang="zh-CN" sz="1600">
                <a:latin charset="-122" panose="020b0502040204020203" pitchFamily="34" typeface="微软雅黑 Light"/>
                <a:ea charset="-122" panose="020b0502040204020203" pitchFamily="34" typeface="微软雅黑 Light"/>
              </a:rPr>
              <a:t>很多压力问题表面上看是员工感到压力问题，但实际上问题可能是出在工作的安排、设计上。因而，管理者要尽量改善工作安排设计，是工作达到合理有效。 </a:t>
            </a:r>
          </a:p>
        </p:txBody>
      </p:sp>
      <p:pic>
        <p:nvPicPr>
          <p:cNvPr id="7" name="图片 9"/>
          <p:cNvPicPr>
            <a:picLocks noChangeAspect="1"/>
          </p:cNvPicPr>
          <p:nvPr/>
        </p:nvPicPr>
        <p:blipFill>
          <a:blip r:embed="rId3">
            <a:extLst>
              <a:ext uri="{BEBA8EAE-BF5A-486C-A8C5-ECC9F3942E4B}">
                <a14:imgProps>
                  <a14:imgLayer xmlns:d3p1="http://schemas.openxmlformats.org/officeDocument/2006/relationships" d3p1:embed="">
                    <a14:imgEffect>
                      <a14:sharpenSoften amount="-100000"/>
                    </a14:imgEffect>
                  </a14:imgLayer>
                </a14:imgProps>
              </a:ext>
            </a:extLst>
          </a:blip>
          <a:stretch>
            <a:fillRect/>
          </a:stretch>
        </p:blipFill>
        <p:spPr bwMode="auto">
          <a:xfrm>
            <a:off x="0" y="1801116"/>
            <a:ext cx="5048250" cy="3367784"/>
          </a:xfrm>
          <a:prstGeom prst="rect">
            <a:avLst/>
          </a:prstGeom>
          <a:ln>
            <a:noFill/>
          </a:ln>
          <a:effectLst>
            <a:outerShdw algn="tl" blurRad="292100" dir="2700000" dist="139700" rotWithShape="0">
              <a:srgbClr val="333333">
                <a:alpha val="65000"/>
              </a:srgbClr>
            </a:outerShdw>
          </a:effectLst>
        </p:spPr>
      </p:pic>
      <p:sp>
        <p:nvSpPr>
          <p:cNvPr id="8" name="矩形 4"/>
          <p:cNvSpPr>
            <a:spLocks noChangeArrowheads="1"/>
          </p:cNvSpPr>
          <p:nvPr/>
        </p:nvSpPr>
        <p:spPr bwMode="auto">
          <a:xfrm>
            <a:off x="5967412" y="4212205"/>
            <a:ext cx="4892675" cy="1261872"/>
          </a:xfrm>
          <a:prstGeom prst="rect">
            <a:avLst/>
          </a:prstGeom>
          <a:noFill/>
          <a:ln w="9525">
            <a:noFill/>
            <a:miter lim="800000"/>
          </a:ln>
        </p:spPr>
        <p:txBody>
          <a:bodyPr>
            <a:spAutoFit/>
          </a:bodyPr>
          <a:lstStyle/>
          <a:p>
            <a:pPr defTabSz="1217613">
              <a:lnSpc>
                <a:spcPct val="120000"/>
              </a:lnSpc>
              <a:spcBef>
                <a:spcPts val="200"/>
              </a:spcBef>
              <a:spcAft>
                <a:spcPts val="63"/>
              </a:spcAft>
            </a:pPr>
            <a:r>
              <a:rPr altLang="en-US" lang="zh-CN" sz="1600">
                <a:latin charset="-122" panose="020b0502040204020203" pitchFamily="34" typeface="微软雅黑 Light"/>
                <a:ea charset="-122" panose="020b0502040204020203" pitchFamily="34" typeface="微软雅黑 Light"/>
              </a:rPr>
              <a:t>在英国，从伯明翰到伦敦需要三个小时的车程，但是巴士公司往往不是派一个司机驾驶全程，而是在半程的时候更换一次司机。这样既杜绝了疲劳驾驶，又减轻了司机的压力。</a:t>
            </a:r>
          </a:p>
        </p:txBody>
      </p:sp>
      <p:sp>
        <p:nvSpPr>
          <p:cNvPr id="9" name="TextBox 10"/>
          <p:cNvSpPr>
            <a:spLocks noChangeArrowheads="1"/>
          </p:cNvSpPr>
          <p:nvPr/>
        </p:nvSpPr>
        <p:spPr bwMode="auto">
          <a:xfrm>
            <a:off x="5967412" y="1593634"/>
            <a:ext cx="4803775" cy="640080"/>
          </a:xfrm>
          <a:prstGeom prst="rect">
            <a:avLst/>
          </a:prstGeom>
          <a:noFill/>
          <a:ln>
            <a:noFill/>
          </a:ln>
          <a:extLst/>
        </p:spPr>
        <p:txBody>
          <a:bodyPr wrap="square">
            <a:spAutoFit/>
          </a:bodyPr>
          <a:lstStyle/>
          <a:p>
            <a:pPr fontAlgn="auto">
              <a:spcBef>
                <a:spcPct val="0"/>
              </a:spcBef>
              <a:spcAft>
                <a:spcPct val="0"/>
              </a:spcAft>
              <a:defRPr/>
            </a:pPr>
            <a:r>
              <a:rPr altLang="en-US" b="1" lang="zh-CN" sz="3600">
                <a:latin charset="-122" panose="020b0503020204020204" pitchFamily="34" typeface="微软雅黑"/>
                <a:ea charset="-122" panose="020b0503020204020204" pitchFamily="34" typeface="微软雅黑"/>
              </a:rPr>
              <a:t>组织压力管理概述</a:t>
            </a:r>
          </a:p>
        </p:txBody>
      </p:sp>
    </p:spTree>
    <p:extLst>
      <p:ext uri="{BB962C8B-B14F-4D97-AF65-F5344CB8AC3E}">
        <p14:creationId val="615636120"/>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42" presetSubtype="0">
                                  <p:stCondLst>
                                    <p:cond delay="0"/>
                                  </p:stCondLst>
                                  <p:childTnLst>
                                    <p:set>
                                      <p:cBhvr>
                                        <p:cTn dur="1" fill="hold" id="6">
                                          <p:stCondLst>
                                            <p:cond delay="0"/>
                                          </p:stCondLst>
                                        </p:cTn>
                                        <p:tgtEl>
                                          <p:spTgt spid="7"/>
                                        </p:tgtEl>
                                        <p:attrNameLst>
                                          <p:attrName>style.visibility</p:attrName>
                                        </p:attrNameLst>
                                      </p:cBhvr>
                                      <p:to>
                                        <p:strVal val="visible"/>
                                      </p:to>
                                    </p:set>
                                    <p:animEffect filter="fade" transition="in">
                                      <p:cBhvr>
                                        <p:cTn dur="1000" id="7"/>
                                        <p:tgtEl>
                                          <p:spTgt spid="7"/>
                                        </p:tgtEl>
                                      </p:cBhvr>
                                    </p:animEffect>
                                    <p:anim calcmode="lin" valueType="num">
                                      <p:cBhvr>
                                        <p:cTn dur="1000" fill="hold" id="8"/>
                                        <p:tgtEl>
                                          <p:spTgt spid="7"/>
                                        </p:tgtEl>
                                        <p:attrNameLst>
                                          <p:attrName>ppt_x</p:attrName>
                                        </p:attrNameLst>
                                      </p:cBhvr>
                                      <p:tavLst>
                                        <p:tav tm="0">
                                          <p:val>
                                            <p:strVal val="#ppt_x"/>
                                          </p:val>
                                        </p:tav>
                                        <p:tav tm="100000">
                                          <p:val>
                                            <p:strVal val="#ppt_x"/>
                                          </p:val>
                                        </p:tav>
                                      </p:tavLst>
                                    </p:anim>
                                    <p:anim calcmode="lin" valueType="num">
                                      <p:cBhvr>
                                        <p:cTn dur="1000" fill="hold" id="9"/>
                                        <p:tgtEl>
                                          <p:spTgt spid="7"/>
                                        </p:tgtEl>
                                        <p:attrNameLst>
                                          <p:attrName>ppt_y</p:attrName>
                                        </p:attrNameLst>
                                      </p:cBhvr>
                                      <p:tavLst>
                                        <p:tav tm="0">
                                          <p:val>
                                            <p:strVal val="#ppt_y+.1"/>
                                          </p:val>
                                        </p:tav>
                                        <p:tav tm="100000">
                                          <p:val>
                                            <p:strVal val="#ppt_y"/>
                                          </p:val>
                                        </p:tav>
                                      </p:tavLst>
                                    </p:anim>
                                  </p:childTnLst>
                                </p:cTn>
                              </p:par>
                            </p:childTnLst>
                          </p:cTn>
                        </p:par>
                      </p:childTnLst>
                    </p:cTn>
                  </p:par>
                  <p:par>
                    <p:cTn fill="hold" id="10" nodeType="clickPar">
                      <p:stCondLst>
                        <p:cond delay="indefinite"/>
                      </p:stCondLst>
                      <p:childTnLst>
                        <p:par>
                          <p:cTn fill="hold" id="11" nodeType="afterGroup">
                            <p:stCondLst>
                              <p:cond delay="0"/>
                            </p:stCondLst>
                            <p:childTnLst>
                              <p:par>
                                <p:cTn fill="hold" grpId="0" id="12" nodeType="clickEffect" presetClass="entr" presetID="16" presetSubtype="21">
                                  <p:stCondLst>
                                    <p:cond delay="0"/>
                                  </p:stCondLst>
                                  <p:childTnLst>
                                    <p:set>
                                      <p:cBhvr>
                                        <p:cTn dur="1" fill="hold" id="13">
                                          <p:stCondLst>
                                            <p:cond delay="0"/>
                                          </p:stCondLst>
                                        </p:cTn>
                                        <p:tgtEl>
                                          <p:spTgt spid="9"/>
                                        </p:tgtEl>
                                        <p:attrNameLst>
                                          <p:attrName>style.visibility</p:attrName>
                                        </p:attrNameLst>
                                      </p:cBhvr>
                                      <p:to>
                                        <p:strVal val="visible"/>
                                      </p:to>
                                    </p:set>
                                    <p:animEffect filter="barn(inVertical)" transition="in">
                                      <p:cBhvr>
                                        <p:cTn dur="500" id="14"/>
                                        <p:tgtEl>
                                          <p:spTgt spid="9"/>
                                        </p:tgtEl>
                                      </p:cBhvr>
                                    </p:animEffect>
                                  </p:childTnLst>
                                </p:cTn>
                              </p:par>
                            </p:childTnLst>
                          </p:cTn>
                        </p:par>
                      </p:childTnLst>
                    </p:cTn>
                  </p:par>
                  <p:par>
                    <p:cTn fill="hold" id="15" nodeType="clickPar">
                      <p:stCondLst>
                        <p:cond delay="indefinite"/>
                      </p:stCondLst>
                      <p:childTnLst>
                        <p:par>
                          <p:cTn fill="hold" id="16" nodeType="afterGroup">
                            <p:stCondLst>
                              <p:cond delay="0"/>
                            </p:stCondLst>
                            <p:childTnLst>
                              <p:par>
                                <p:cTn fill="hold" grpId="0" id="17" nodeType="clickEffect" presetClass="entr" presetID="53" presetSubtype="0">
                                  <p:stCondLst>
                                    <p:cond delay="0"/>
                                  </p:stCondLst>
                                  <p:childTnLst>
                                    <p:set>
                                      <p:cBhvr>
                                        <p:cTn dur="1" fill="hold" id="18">
                                          <p:stCondLst>
                                            <p:cond delay="0"/>
                                          </p:stCondLst>
                                        </p:cTn>
                                        <p:tgtEl>
                                          <p:spTgt spid="2"/>
                                        </p:tgtEl>
                                        <p:attrNameLst>
                                          <p:attrName>style.visibility</p:attrName>
                                        </p:attrNameLst>
                                      </p:cBhvr>
                                      <p:to>
                                        <p:strVal val="visible"/>
                                      </p:to>
                                    </p:set>
                                    <p:anim calcmode="lin" valueType="num">
                                      <p:cBhvr>
                                        <p:cTn dur="500" fill="hold" id="19"/>
                                        <p:tgtEl>
                                          <p:spTgt spid="2"/>
                                        </p:tgtEl>
                                        <p:attrNameLst>
                                          <p:attrName>ppt_w</p:attrName>
                                        </p:attrNameLst>
                                      </p:cBhvr>
                                      <p:tavLst>
                                        <p:tav tm="0">
                                          <p:val>
                                            <p:fltVal val="0"/>
                                          </p:val>
                                        </p:tav>
                                        <p:tav tm="100000">
                                          <p:val>
                                            <p:strVal val="#ppt_w"/>
                                          </p:val>
                                        </p:tav>
                                      </p:tavLst>
                                    </p:anim>
                                    <p:anim calcmode="lin" valueType="num">
                                      <p:cBhvr>
                                        <p:cTn dur="500" fill="hold" id="20"/>
                                        <p:tgtEl>
                                          <p:spTgt spid="2"/>
                                        </p:tgtEl>
                                        <p:attrNameLst>
                                          <p:attrName>ppt_h</p:attrName>
                                        </p:attrNameLst>
                                      </p:cBhvr>
                                      <p:tavLst>
                                        <p:tav tm="0">
                                          <p:val>
                                            <p:fltVal val="0"/>
                                          </p:val>
                                        </p:tav>
                                        <p:tav tm="100000">
                                          <p:val>
                                            <p:strVal val="#ppt_h"/>
                                          </p:val>
                                        </p:tav>
                                      </p:tavLst>
                                    </p:anim>
                                    <p:animEffect filter="fade" transition="in">
                                      <p:cBhvr>
                                        <p:cTn dur="500" id="21"/>
                                        <p:tgtEl>
                                          <p:spTgt spid="2"/>
                                        </p:tgtEl>
                                      </p:cBhvr>
                                    </p:animEffect>
                                  </p:childTnLst>
                                </p:cTn>
                              </p:par>
                              <p:par>
                                <p:cTn fill="hold" grpId="0" id="22" nodeType="withEffect" presetClass="entr" presetID="53" presetSubtype="0">
                                  <p:stCondLst>
                                    <p:cond delay="0"/>
                                  </p:stCondLst>
                                  <p:childTnLst>
                                    <p:set>
                                      <p:cBhvr>
                                        <p:cTn dur="1" fill="hold" id="23">
                                          <p:stCondLst>
                                            <p:cond delay="0"/>
                                          </p:stCondLst>
                                        </p:cTn>
                                        <p:tgtEl>
                                          <p:spTgt spid="3"/>
                                        </p:tgtEl>
                                        <p:attrNameLst>
                                          <p:attrName>style.visibility</p:attrName>
                                        </p:attrNameLst>
                                      </p:cBhvr>
                                      <p:to>
                                        <p:strVal val="visible"/>
                                      </p:to>
                                    </p:set>
                                    <p:anim calcmode="lin" valueType="num">
                                      <p:cBhvr>
                                        <p:cTn dur="500" fill="hold" id="24"/>
                                        <p:tgtEl>
                                          <p:spTgt spid="3"/>
                                        </p:tgtEl>
                                        <p:attrNameLst>
                                          <p:attrName>ppt_w</p:attrName>
                                        </p:attrNameLst>
                                      </p:cBhvr>
                                      <p:tavLst>
                                        <p:tav tm="0">
                                          <p:val>
                                            <p:fltVal val="0"/>
                                          </p:val>
                                        </p:tav>
                                        <p:tav tm="100000">
                                          <p:val>
                                            <p:strVal val="#ppt_w"/>
                                          </p:val>
                                        </p:tav>
                                      </p:tavLst>
                                    </p:anim>
                                    <p:anim calcmode="lin" valueType="num">
                                      <p:cBhvr>
                                        <p:cTn dur="500" fill="hold" id="25"/>
                                        <p:tgtEl>
                                          <p:spTgt spid="3"/>
                                        </p:tgtEl>
                                        <p:attrNameLst>
                                          <p:attrName>ppt_h</p:attrName>
                                        </p:attrNameLst>
                                      </p:cBhvr>
                                      <p:tavLst>
                                        <p:tav tm="0">
                                          <p:val>
                                            <p:fltVal val="0"/>
                                          </p:val>
                                        </p:tav>
                                        <p:tav tm="100000">
                                          <p:val>
                                            <p:strVal val="#ppt_h"/>
                                          </p:val>
                                        </p:tav>
                                      </p:tavLst>
                                    </p:anim>
                                    <p:animEffect filter="fade" transition="in">
                                      <p:cBhvr>
                                        <p:cTn dur="500" id="26"/>
                                        <p:tgtEl>
                                          <p:spTgt spid="3"/>
                                        </p:tgtEl>
                                      </p:cBhvr>
                                    </p:animEffect>
                                  </p:childTnLst>
                                </p:cTn>
                              </p:par>
                              <p:par>
                                <p:cTn fill="hold" grpId="0" id="27" nodeType="withEffect" presetClass="entr" presetID="53" presetSubtype="0">
                                  <p:stCondLst>
                                    <p:cond delay="0"/>
                                  </p:stCondLst>
                                  <p:childTnLst>
                                    <p:set>
                                      <p:cBhvr>
                                        <p:cTn dur="1" fill="hold" id="28">
                                          <p:stCondLst>
                                            <p:cond delay="0"/>
                                          </p:stCondLst>
                                        </p:cTn>
                                        <p:tgtEl>
                                          <p:spTgt spid="4"/>
                                        </p:tgtEl>
                                        <p:attrNameLst>
                                          <p:attrName>style.visibility</p:attrName>
                                        </p:attrNameLst>
                                      </p:cBhvr>
                                      <p:to>
                                        <p:strVal val="visible"/>
                                      </p:to>
                                    </p:set>
                                    <p:anim calcmode="lin" valueType="num">
                                      <p:cBhvr>
                                        <p:cTn dur="500" fill="hold" id="29"/>
                                        <p:tgtEl>
                                          <p:spTgt spid="4"/>
                                        </p:tgtEl>
                                        <p:attrNameLst>
                                          <p:attrName>ppt_w</p:attrName>
                                        </p:attrNameLst>
                                      </p:cBhvr>
                                      <p:tavLst>
                                        <p:tav tm="0">
                                          <p:val>
                                            <p:fltVal val="0"/>
                                          </p:val>
                                        </p:tav>
                                        <p:tav tm="100000">
                                          <p:val>
                                            <p:strVal val="#ppt_w"/>
                                          </p:val>
                                        </p:tav>
                                      </p:tavLst>
                                    </p:anim>
                                    <p:anim calcmode="lin" valueType="num">
                                      <p:cBhvr>
                                        <p:cTn dur="500" fill="hold" id="30"/>
                                        <p:tgtEl>
                                          <p:spTgt spid="4"/>
                                        </p:tgtEl>
                                        <p:attrNameLst>
                                          <p:attrName>ppt_h</p:attrName>
                                        </p:attrNameLst>
                                      </p:cBhvr>
                                      <p:tavLst>
                                        <p:tav tm="0">
                                          <p:val>
                                            <p:fltVal val="0"/>
                                          </p:val>
                                        </p:tav>
                                        <p:tav tm="100000">
                                          <p:val>
                                            <p:strVal val="#ppt_h"/>
                                          </p:val>
                                        </p:tav>
                                      </p:tavLst>
                                    </p:anim>
                                    <p:animEffect filter="fade" transition="in">
                                      <p:cBhvr>
                                        <p:cTn dur="500" id="31"/>
                                        <p:tgtEl>
                                          <p:spTgt spid="4"/>
                                        </p:tgtEl>
                                      </p:cBhvr>
                                    </p:animEffect>
                                  </p:childTnLst>
                                </p:cTn>
                              </p:par>
                            </p:childTnLst>
                          </p:cTn>
                        </p:par>
                        <p:par>
                          <p:cTn fill="hold" id="32" nodeType="afterGroup">
                            <p:stCondLst>
                              <p:cond delay="500"/>
                            </p:stCondLst>
                            <p:childTnLst>
                              <p:par>
                                <p:cTn fill="hold" grpId="0" id="33" nodeType="afterEffect" presetClass="entr" presetID="53" presetSubtype="0">
                                  <p:stCondLst>
                                    <p:cond delay="0"/>
                                  </p:stCondLst>
                                  <p:childTnLst>
                                    <p:set>
                                      <p:cBhvr>
                                        <p:cTn dur="1" fill="hold" id="34">
                                          <p:stCondLst>
                                            <p:cond delay="0"/>
                                          </p:stCondLst>
                                        </p:cTn>
                                        <p:tgtEl>
                                          <p:spTgt spid="5"/>
                                        </p:tgtEl>
                                        <p:attrNameLst>
                                          <p:attrName>style.visibility</p:attrName>
                                        </p:attrNameLst>
                                      </p:cBhvr>
                                      <p:to>
                                        <p:strVal val="visible"/>
                                      </p:to>
                                    </p:set>
                                    <p:anim calcmode="lin" valueType="num">
                                      <p:cBhvr>
                                        <p:cTn dur="500" fill="hold" id="35"/>
                                        <p:tgtEl>
                                          <p:spTgt spid="5"/>
                                        </p:tgtEl>
                                        <p:attrNameLst>
                                          <p:attrName>ppt_w</p:attrName>
                                        </p:attrNameLst>
                                      </p:cBhvr>
                                      <p:tavLst>
                                        <p:tav tm="0">
                                          <p:val>
                                            <p:fltVal val="0"/>
                                          </p:val>
                                        </p:tav>
                                        <p:tav tm="100000">
                                          <p:val>
                                            <p:strVal val="#ppt_w"/>
                                          </p:val>
                                        </p:tav>
                                      </p:tavLst>
                                    </p:anim>
                                    <p:anim calcmode="lin" valueType="num">
                                      <p:cBhvr>
                                        <p:cTn dur="500" fill="hold" id="36"/>
                                        <p:tgtEl>
                                          <p:spTgt spid="5"/>
                                        </p:tgtEl>
                                        <p:attrNameLst>
                                          <p:attrName>ppt_h</p:attrName>
                                        </p:attrNameLst>
                                      </p:cBhvr>
                                      <p:tavLst>
                                        <p:tav tm="0">
                                          <p:val>
                                            <p:fltVal val="0"/>
                                          </p:val>
                                        </p:tav>
                                        <p:tav tm="100000">
                                          <p:val>
                                            <p:strVal val="#ppt_h"/>
                                          </p:val>
                                        </p:tav>
                                      </p:tavLst>
                                    </p:anim>
                                    <p:animEffect filter="fade" transition="in">
                                      <p:cBhvr>
                                        <p:cTn dur="500" id="37"/>
                                        <p:tgtEl>
                                          <p:spTgt spid="5"/>
                                        </p:tgtEl>
                                      </p:cBhvr>
                                    </p:animEffect>
                                  </p:childTnLst>
                                </p:cTn>
                              </p:par>
                            </p:childTnLst>
                          </p:cTn>
                        </p:par>
                        <p:par>
                          <p:cTn fill="hold" id="38" nodeType="afterGroup">
                            <p:stCondLst>
                              <p:cond delay="1000"/>
                            </p:stCondLst>
                            <p:childTnLst>
                              <p:par>
                                <p:cTn fill="hold" grpId="0" id="39" nodeType="afterEffect" presetClass="entr" presetID="53" presetSubtype="0">
                                  <p:stCondLst>
                                    <p:cond delay="0"/>
                                  </p:stCondLst>
                                  <p:childTnLst>
                                    <p:set>
                                      <p:cBhvr>
                                        <p:cTn dur="1" fill="hold" id="40">
                                          <p:stCondLst>
                                            <p:cond delay="0"/>
                                          </p:stCondLst>
                                        </p:cTn>
                                        <p:tgtEl>
                                          <p:spTgt spid="8"/>
                                        </p:tgtEl>
                                        <p:attrNameLst>
                                          <p:attrName>style.visibility</p:attrName>
                                        </p:attrNameLst>
                                      </p:cBhvr>
                                      <p:to>
                                        <p:strVal val="visible"/>
                                      </p:to>
                                    </p:set>
                                    <p:anim calcmode="lin" valueType="num">
                                      <p:cBhvr>
                                        <p:cTn dur="500" fill="hold" id="41"/>
                                        <p:tgtEl>
                                          <p:spTgt spid="8"/>
                                        </p:tgtEl>
                                        <p:attrNameLst>
                                          <p:attrName>ppt_w</p:attrName>
                                        </p:attrNameLst>
                                      </p:cBhvr>
                                      <p:tavLst>
                                        <p:tav tm="0">
                                          <p:val>
                                            <p:fltVal val="0"/>
                                          </p:val>
                                        </p:tav>
                                        <p:tav tm="100000">
                                          <p:val>
                                            <p:strVal val="#ppt_w"/>
                                          </p:val>
                                        </p:tav>
                                      </p:tavLst>
                                    </p:anim>
                                    <p:anim calcmode="lin" valueType="num">
                                      <p:cBhvr>
                                        <p:cTn dur="500" fill="hold" id="42"/>
                                        <p:tgtEl>
                                          <p:spTgt spid="8"/>
                                        </p:tgtEl>
                                        <p:attrNameLst>
                                          <p:attrName>ppt_h</p:attrName>
                                        </p:attrNameLst>
                                      </p:cBhvr>
                                      <p:tavLst>
                                        <p:tav tm="0">
                                          <p:val>
                                            <p:fltVal val="0"/>
                                          </p:val>
                                        </p:tav>
                                        <p:tav tm="100000">
                                          <p:val>
                                            <p:strVal val="#ppt_h"/>
                                          </p:val>
                                        </p:tav>
                                      </p:tavLst>
                                    </p:anim>
                                    <p:animEffect filter="fade" transition="in">
                                      <p:cBhvr>
                                        <p:cTn dur="500" id="43"/>
                                        <p:tgtEl>
                                          <p:spTgt spid="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4"/>
      <p:bldP grpId="0" spid="5"/>
      <p:bldP grpId="0" spid="8"/>
      <p:bldP grpId="0" spid="9"/>
    </p:bldLst>
  </p:timing>
</p:sld>
</file>

<file path=ppt/slides/slide4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9"/>
          <p:cNvSpPr>
            <a:spLocks noChangeArrowheads="1"/>
          </p:cNvSpPr>
          <p:nvPr/>
        </p:nvSpPr>
        <p:spPr bwMode="auto">
          <a:xfrm>
            <a:off x="6640513" y="3050720"/>
            <a:ext cx="100012" cy="379412"/>
          </a:xfrm>
          <a:prstGeom prst="rect">
            <a:avLst/>
          </a:prstGeom>
          <a:solidFill>
            <a:srgbClr val="01ACBE"/>
          </a:solidFill>
          <a:ln w="9525">
            <a:noFill/>
            <a:miter lim="800000"/>
          </a:ln>
        </p:spPr>
        <p:txBody>
          <a:bodyPr anchor="ctr"/>
          <a:lstStyle/>
          <a:p>
            <a:pPr algn="ctr"/>
            <a:endParaRPr altLang="zh-CN" lang="zh-CN">
              <a:latin charset="-122" typeface="宋体"/>
              <a:sym charset="-122" typeface="宋体"/>
            </a:endParaRPr>
          </a:p>
        </p:txBody>
      </p:sp>
      <p:sp>
        <p:nvSpPr>
          <p:cNvPr id="3" name="TextBox 10"/>
          <p:cNvSpPr>
            <a:spLocks noChangeArrowheads="1"/>
          </p:cNvSpPr>
          <p:nvPr/>
        </p:nvSpPr>
        <p:spPr bwMode="auto">
          <a:xfrm>
            <a:off x="6821489" y="3039607"/>
            <a:ext cx="4100512" cy="396240"/>
          </a:xfrm>
          <a:prstGeom prst="rect">
            <a:avLst/>
          </a:prstGeom>
          <a:noFill/>
          <a:ln w="9525">
            <a:noFill/>
            <a:miter lim="800000"/>
          </a:ln>
        </p:spPr>
        <p:txBody>
          <a:bodyPr>
            <a:spAutoFit/>
          </a:bodyPr>
          <a:lstStyle/>
          <a:p>
            <a:r>
              <a:rPr altLang="en-US" b="1" lang="zh-CN" sz="2000">
                <a:latin charset="-122" panose="020b0503020204020204" pitchFamily="34" typeface="微软雅黑"/>
                <a:ea charset="-122" panose="020b0503020204020204" pitchFamily="34" typeface="微软雅黑"/>
              </a:rPr>
              <a:t>目标合理，平衡员工的工作与生活</a:t>
            </a:r>
          </a:p>
        </p:txBody>
      </p:sp>
      <p:sp>
        <p:nvSpPr>
          <p:cNvPr id="4" name="矩形 9"/>
          <p:cNvSpPr>
            <a:spLocks noChangeArrowheads="1"/>
          </p:cNvSpPr>
          <p:nvPr/>
        </p:nvSpPr>
        <p:spPr bwMode="auto">
          <a:xfrm>
            <a:off x="10922000" y="3065007"/>
            <a:ext cx="100013" cy="379413"/>
          </a:xfrm>
          <a:prstGeom prst="rect">
            <a:avLst/>
          </a:prstGeom>
          <a:solidFill>
            <a:srgbClr val="01ACBE"/>
          </a:solidFill>
          <a:ln w="9525">
            <a:noFill/>
            <a:miter lim="800000"/>
          </a:ln>
        </p:spPr>
        <p:txBody>
          <a:bodyPr anchor="ctr"/>
          <a:lstStyle/>
          <a:p>
            <a:pPr algn="ctr"/>
            <a:endParaRPr altLang="zh-CN" lang="zh-CN">
              <a:latin charset="-122" typeface="宋体"/>
              <a:sym charset="-122" typeface="宋体"/>
            </a:endParaRPr>
          </a:p>
        </p:txBody>
      </p:sp>
      <p:sp>
        <p:nvSpPr>
          <p:cNvPr id="5" name="矩形 4"/>
          <p:cNvSpPr>
            <a:spLocks noChangeArrowheads="1"/>
          </p:cNvSpPr>
          <p:nvPr/>
        </p:nvSpPr>
        <p:spPr bwMode="auto">
          <a:xfrm>
            <a:off x="6611938" y="3832218"/>
            <a:ext cx="4513263" cy="1831848"/>
          </a:xfrm>
          <a:prstGeom prst="rect">
            <a:avLst/>
          </a:prstGeom>
          <a:noFill/>
          <a:ln w="9525">
            <a:noFill/>
            <a:miter lim="800000"/>
          </a:ln>
        </p:spPr>
        <p:txBody>
          <a:bodyPr wrap="square">
            <a:spAutoFit/>
          </a:bodyPr>
          <a:lstStyle/>
          <a:p>
            <a:pPr defTabSz="1217613">
              <a:lnSpc>
                <a:spcPct val="120000"/>
              </a:lnSpc>
              <a:spcBef>
                <a:spcPts val="200"/>
              </a:spcBef>
              <a:spcAft>
                <a:spcPts val="63"/>
              </a:spcAft>
            </a:pPr>
            <a:r>
              <a:rPr altLang="en-US" lang="zh-CN" sz="1300">
                <a:latin charset="-122" panose="020b0502040204020203" pitchFamily="34" typeface="微软雅黑 Light"/>
                <a:ea charset="-122" panose="020b0502040204020203" pitchFamily="34" typeface="微软雅黑 Light"/>
              </a:rPr>
              <a:t>无论某个员工的能力有多强，管理者都应该有节制的分配给他任务。如果分配的工作太多，也会造成该员工心理上的不平衡以及身体上的疲劳。</a:t>
            </a:r>
          </a:p>
          <a:p>
            <a:pPr defTabSz="1217613">
              <a:lnSpc>
                <a:spcPct val="120000"/>
              </a:lnSpc>
              <a:spcBef>
                <a:spcPts val="200"/>
              </a:spcBef>
              <a:spcAft>
                <a:spcPts val="63"/>
              </a:spcAft>
            </a:pPr>
            <a:endParaRPr altLang="en-US" lang="zh-CN" sz="1300">
              <a:latin charset="-122" panose="020b0502040204020203" pitchFamily="34" typeface="微软雅黑 Light"/>
              <a:ea charset="-122" panose="020b0502040204020203" pitchFamily="34" typeface="微软雅黑 Light"/>
            </a:endParaRPr>
          </a:p>
          <a:p>
            <a:pPr defTabSz="1217613">
              <a:lnSpc>
                <a:spcPct val="120000"/>
              </a:lnSpc>
              <a:spcBef>
                <a:spcPts val="200"/>
              </a:spcBef>
              <a:spcAft>
                <a:spcPts val="63"/>
              </a:spcAft>
            </a:pPr>
            <a:r>
              <a:rPr altLang="en-US" lang="zh-CN" sz="1300">
                <a:latin charset="-122" panose="020b0502040204020203" pitchFamily="34" typeface="微软雅黑 Light"/>
                <a:ea charset="-122" panose="020b0502040204020203" pitchFamily="34" typeface="微软雅黑 Light"/>
              </a:rPr>
              <a:t>企业注重员工工作和生活的平衡，才能够提高员工满意度，降低员工缺勤率和流失率，还能够吸引高素质人才，从而最终使得企业提高效率，扩大产出。</a:t>
            </a:r>
          </a:p>
        </p:txBody>
      </p:sp>
      <p:pic>
        <p:nvPicPr>
          <p:cNvPr id="6" name="图片 11"/>
          <p:cNvPicPr>
            <a:picLocks noChangeAspect="1"/>
          </p:cNvPicPr>
          <p:nvPr/>
        </p:nvPicPr>
        <p:blipFill>
          <a:blip r:embed="rId3">
            <a:extLst>
              <a:ext uri="{BEBA8EAE-BF5A-486C-A8C5-ECC9F3942E4B}">
                <a14:imgProps>
                  <a14:imgLayer xmlns:d3p1="http://schemas.openxmlformats.org/officeDocument/2006/relationships" d3p1:embed="">
                    <a14:imgEffect>
                      <a14:colorTemperature colorTemp="5300"/>
                    </a14:imgEffect>
                    <a14:imgEffect>
                      <a14:saturation sat="66000"/>
                    </a14:imgEffect>
                  </a14:imgLayer>
                </a14:imgProps>
              </a:ext>
            </a:extLst>
          </a:blip>
          <a:stretch>
            <a:fillRect/>
          </a:stretch>
        </p:blipFill>
        <p:spPr bwMode="auto">
          <a:xfrm>
            <a:off x="318713" y="1641545"/>
            <a:ext cx="5846763" cy="3900487"/>
          </a:xfrm>
          <a:prstGeom prst="rect">
            <a:avLst/>
          </a:prstGeom>
          <a:ln>
            <a:noFill/>
          </a:ln>
          <a:effectLst>
            <a:outerShdw algn="tl" blurRad="190500" rotWithShape="0">
              <a:srgbClr val="000000">
                <a:alpha val="70000"/>
              </a:srgbClr>
            </a:outerShdw>
          </a:effectLst>
        </p:spPr>
      </p:pic>
      <p:sp>
        <p:nvSpPr>
          <p:cNvPr id="7" name="TextBox 10"/>
          <p:cNvSpPr>
            <a:spLocks noChangeArrowheads="1"/>
          </p:cNvSpPr>
          <p:nvPr/>
        </p:nvSpPr>
        <p:spPr bwMode="auto">
          <a:xfrm>
            <a:off x="6626224" y="1641545"/>
            <a:ext cx="2109787" cy="1188720"/>
          </a:xfrm>
          <a:prstGeom prst="rect">
            <a:avLst/>
          </a:prstGeom>
          <a:noFill/>
          <a:ln>
            <a:noFill/>
          </a:ln>
          <a:extLst/>
        </p:spPr>
        <p:txBody>
          <a:bodyPr wrap="square">
            <a:spAutoFit/>
          </a:bodyPr>
          <a:lstStyle/>
          <a:p>
            <a:pPr fontAlgn="auto">
              <a:spcBef>
                <a:spcPct val="0"/>
              </a:spcBef>
              <a:spcAft>
                <a:spcPct val="0"/>
              </a:spcAft>
              <a:defRPr/>
            </a:pPr>
            <a:r>
              <a:rPr altLang="en-US" b="1" lang="zh-CN" sz="3600">
                <a:latin charset="-122" panose="020b0503020204020204" pitchFamily="34" typeface="微软雅黑"/>
                <a:ea charset="-122" panose="020b0503020204020204" pitchFamily="34" typeface="微软雅黑"/>
              </a:rPr>
              <a:t>组织压力管理概述</a:t>
            </a:r>
          </a:p>
        </p:txBody>
      </p:sp>
    </p:spTree>
    <p:extLst>
      <p:ext uri="{BB962C8B-B14F-4D97-AF65-F5344CB8AC3E}">
        <p14:creationId val="581391693"/>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16" presetSubtype="21">
                                  <p:stCondLst>
                                    <p:cond delay="0"/>
                                  </p:stCondLst>
                                  <p:childTnLst>
                                    <p:set>
                                      <p:cBhvr>
                                        <p:cTn dur="1" fill="hold" id="6">
                                          <p:stCondLst>
                                            <p:cond delay="0"/>
                                          </p:stCondLst>
                                        </p:cTn>
                                        <p:tgtEl>
                                          <p:spTgt spid="6"/>
                                        </p:tgtEl>
                                        <p:attrNameLst>
                                          <p:attrName>style.visibility</p:attrName>
                                        </p:attrNameLst>
                                      </p:cBhvr>
                                      <p:to>
                                        <p:strVal val="visible"/>
                                      </p:to>
                                    </p:set>
                                    <p:animEffect filter="barn(inVertical)" transition="in">
                                      <p:cBhvr>
                                        <p:cTn dur="500" id="7"/>
                                        <p:tgtEl>
                                          <p:spTgt spid="6"/>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grpId="0" id="10" nodeType="clickEffect" presetClass="entr" presetID="16" presetSubtype="21">
                                  <p:stCondLst>
                                    <p:cond delay="0"/>
                                  </p:stCondLst>
                                  <p:childTnLst>
                                    <p:set>
                                      <p:cBhvr>
                                        <p:cTn dur="1" fill="hold" id="11">
                                          <p:stCondLst>
                                            <p:cond delay="0"/>
                                          </p:stCondLst>
                                        </p:cTn>
                                        <p:tgtEl>
                                          <p:spTgt spid="7"/>
                                        </p:tgtEl>
                                        <p:attrNameLst>
                                          <p:attrName>style.visibility</p:attrName>
                                        </p:attrNameLst>
                                      </p:cBhvr>
                                      <p:to>
                                        <p:strVal val="visible"/>
                                      </p:to>
                                    </p:set>
                                    <p:animEffect filter="barn(inVertical)" transition="in">
                                      <p:cBhvr>
                                        <p:cTn dur="500" id="12"/>
                                        <p:tgtEl>
                                          <p:spTgt spid="7"/>
                                        </p:tgtEl>
                                      </p:cBhvr>
                                    </p:animEffect>
                                  </p:childTnLst>
                                </p:cTn>
                              </p:par>
                            </p:childTnLst>
                          </p:cTn>
                        </p:par>
                      </p:childTnLst>
                    </p:cTn>
                  </p:par>
                  <p:par>
                    <p:cTn fill="hold" id="13" nodeType="clickPar">
                      <p:stCondLst>
                        <p:cond delay="indefinite"/>
                      </p:stCondLst>
                      <p:childTnLst>
                        <p:par>
                          <p:cTn fill="hold" id="14" nodeType="afterGroup">
                            <p:stCondLst>
                              <p:cond delay="0"/>
                            </p:stCondLst>
                            <p:childTnLst>
                              <p:par>
                                <p:cTn fill="hold" grpId="0" id="15" nodeType="clickEffect" presetClass="entr" presetID="53" presetSubtype="0">
                                  <p:stCondLst>
                                    <p:cond delay="0"/>
                                  </p:stCondLst>
                                  <p:childTnLst>
                                    <p:set>
                                      <p:cBhvr>
                                        <p:cTn dur="1" fill="hold" id="16">
                                          <p:stCondLst>
                                            <p:cond delay="0"/>
                                          </p:stCondLst>
                                        </p:cTn>
                                        <p:tgtEl>
                                          <p:spTgt spid="2"/>
                                        </p:tgtEl>
                                        <p:attrNameLst>
                                          <p:attrName>style.visibility</p:attrName>
                                        </p:attrNameLst>
                                      </p:cBhvr>
                                      <p:to>
                                        <p:strVal val="visible"/>
                                      </p:to>
                                    </p:set>
                                    <p:anim calcmode="lin" valueType="num">
                                      <p:cBhvr>
                                        <p:cTn dur="500" fill="hold" id="17"/>
                                        <p:tgtEl>
                                          <p:spTgt spid="2"/>
                                        </p:tgtEl>
                                        <p:attrNameLst>
                                          <p:attrName>ppt_w</p:attrName>
                                        </p:attrNameLst>
                                      </p:cBhvr>
                                      <p:tavLst>
                                        <p:tav tm="0">
                                          <p:val>
                                            <p:fltVal val="0"/>
                                          </p:val>
                                        </p:tav>
                                        <p:tav tm="100000">
                                          <p:val>
                                            <p:strVal val="#ppt_w"/>
                                          </p:val>
                                        </p:tav>
                                      </p:tavLst>
                                    </p:anim>
                                    <p:anim calcmode="lin" valueType="num">
                                      <p:cBhvr>
                                        <p:cTn dur="500" fill="hold" id="18"/>
                                        <p:tgtEl>
                                          <p:spTgt spid="2"/>
                                        </p:tgtEl>
                                        <p:attrNameLst>
                                          <p:attrName>ppt_h</p:attrName>
                                        </p:attrNameLst>
                                      </p:cBhvr>
                                      <p:tavLst>
                                        <p:tav tm="0">
                                          <p:val>
                                            <p:fltVal val="0"/>
                                          </p:val>
                                        </p:tav>
                                        <p:tav tm="100000">
                                          <p:val>
                                            <p:strVal val="#ppt_h"/>
                                          </p:val>
                                        </p:tav>
                                      </p:tavLst>
                                    </p:anim>
                                    <p:animEffect filter="fade" transition="in">
                                      <p:cBhvr>
                                        <p:cTn dur="500" id="19"/>
                                        <p:tgtEl>
                                          <p:spTgt spid="2"/>
                                        </p:tgtEl>
                                      </p:cBhvr>
                                    </p:animEffect>
                                  </p:childTnLst>
                                </p:cTn>
                              </p:par>
                              <p:par>
                                <p:cTn fill="hold" grpId="0" id="20" nodeType="withEffect" presetClass="entr" presetID="53" presetSubtype="0">
                                  <p:stCondLst>
                                    <p:cond delay="0"/>
                                  </p:stCondLst>
                                  <p:childTnLst>
                                    <p:set>
                                      <p:cBhvr>
                                        <p:cTn dur="1" fill="hold" id="21">
                                          <p:stCondLst>
                                            <p:cond delay="0"/>
                                          </p:stCondLst>
                                        </p:cTn>
                                        <p:tgtEl>
                                          <p:spTgt spid="3"/>
                                        </p:tgtEl>
                                        <p:attrNameLst>
                                          <p:attrName>style.visibility</p:attrName>
                                        </p:attrNameLst>
                                      </p:cBhvr>
                                      <p:to>
                                        <p:strVal val="visible"/>
                                      </p:to>
                                    </p:set>
                                    <p:anim calcmode="lin" valueType="num">
                                      <p:cBhvr>
                                        <p:cTn dur="500" fill="hold" id="22"/>
                                        <p:tgtEl>
                                          <p:spTgt spid="3"/>
                                        </p:tgtEl>
                                        <p:attrNameLst>
                                          <p:attrName>ppt_w</p:attrName>
                                        </p:attrNameLst>
                                      </p:cBhvr>
                                      <p:tavLst>
                                        <p:tav tm="0">
                                          <p:val>
                                            <p:fltVal val="0"/>
                                          </p:val>
                                        </p:tav>
                                        <p:tav tm="100000">
                                          <p:val>
                                            <p:strVal val="#ppt_w"/>
                                          </p:val>
                                        </p:tav>
                                      </p:tavLst>
                                    </p:anim>
                                    <p:anim calcmode="lin" valueType="num">
                                      <p:cBhvr>
                                        <p:cTn dur="500" fill="hold" id="23"/>
                                        <p:tgtEl>
                                          <p:spTgt spid="3"/>
                                        </p:tgtEl>
                                        <p:attrNameLst>
                                          <p:attrName>ppt_h</p:attrName>
                                        </p:attrNameLst>
                                      </p:cBhvr>
                                      <p:tavLst>
                                        <p:tav tm="0">
                                          <p:val>
                                            <p:fltVal val="0"/>
                                          </p:val>
                                        </p:tav>
                                        <p:tav tm="100000">
                                          <p:val>
                                            <p:strVal val="#ppt_h"/>
                                          </p:val>
                                        </p:tav>
                                      </p:tavLst>
                                    </p:anim>
                                    <p:animEffect filter="fade" transition="in">
                                      <p:cBhvr>
                                        <p:cTn dur="500" id="24"/>
                                        <p:tgtEl>
                                          <p:spTgt spid="3"/>
                                        </p:tgtEl>
                                      </p:cBhvr>
                                    </p:animEffect>
                                  </p:childTnLst>
                                </p:cTn>
                              </p:par>
                              <p:par>
                                <p:cTn fill="hold" grpId="0" id="25" nodeType="withEffect" presetClass="entr" presetID="53" presetSubtype="0">
                                  <p:stCondLst>
                                    <p:cond delay="0"/>
                                  </p:stCondLst>
                                  <p:childTnLst>
                                    <p:set>
                                      <p:cBhvr>
                                        <p:cTn dur="1" fill="hold" id="26">
                                          <p:stCondLst>
                                            <p:cond delay="0"/>
                                          </p:stCondLst>
                                        </p:cTn>
                                        <p:tgtEl>
                                          <p:spTgt spid="4"/>
                                        </p:tgtEl>
                                        <p:attrNameLst>
                                          <p:attrName>style.visibility</p:attrName>
                                        </p:attrNameLst>
                                      </p:cBhvr>
                                      <p:to>
                                        <p:strVal val="visible"/>
                                      </p:to>
                                    </p:set>
                                    <p:anim calcmode="lin" valueType="num">
                                      <p:cBhvr>
                                        <p:cTn dur="500" fill="hold" id="27"/>
                                        <p:tgtEl>
                                          <p:spTgt spid="4"/>
                                        </p:tgtEl>
                                        <p:attrNameLst>
                                          <p:attrName>ppt_w</p:attrName>
                                        </p:attrNameLst>
                                      </p:cBhvr>
                                      <p:tavLst>
                                        <p:tav tm="0">
                                          <p:val>
                                            <p:fltVal val="0"/>
                                          </p:val>
                                        </p:tav>
                                        <p:tav tm="100000">
                                          <p:val>
                                            <p:strVal val="#ppt_w"/>
                                          </p:val>
                                        </p:tav>
                                      </p:tavLst>
                                    </p:anim>
                                    <p:anim calcmode="lin" valueType="num">
                                      <p:cBhvr>
                                        <p:cTn dur="500" fill="hold" id="28"/>
                                        <p:tgtEl>
                                          <p:spTgt spid="4"/>
                                        </p:tgtEl>
                                        <p:attrNameLst>
                                          <p:attrName>ppt_h</p:attrName>
                                        </p:attrNameLst>
                                      </p:cBhvr>
                                      <p:tavLst>
                                        <p:tav tm="0">
                                          <p:val>
                                            <p:fltVal val="0"/>
                                          </p:val>
                                        </p:tav>
                                        <p:tav tm="100000">
                                          <p:val>
                                            <p:strVal val="#ppt_h"/>
                                          </p:val>
                                        </p:tav>
                                      </p:tavLst>
                                    </p:anim>
                                    <p:animEffect filter="fade" transition="in">
                                      <p:cBhvr>
                                        <p:cTn dur="500" id="29"/>
                                        <p:tgtEl>
                                          <p:spTgt spid="4"/>
                                        </p:tgtEl>
                                      </p:cBhvr>
                                    </p:animEffect>
                                  </p:childTnLst>
                                </p:cTn>
                              </p:par>
                            </p:childTnLst>
                          </p:cTn>
                        </p:par>
                        <p:par>
                          <p:cTn fill="hold" id="30" nodeType="afterGroup">
                            <p:stCondLst>
                              <p:cond delay="500"/>
                            </p:stCondLst>
                            <p:childTnLst>
                              <p:par>
                                <p:cTn fill="hold" grpId="0" id="31" nodeType="afterEffect" presetClass="entr" presetID="53" presetSubtype="0">
                                  <p:stCondLst>
                                    <p:cond delay="0"/>
                                  </p:stCondLst>
                                  <p:childTnLst>
                                    <p:set>
                                      <p:cBhvr>
                                        <p:cTn dur="1" fill="hold" id="32">
                                          <p:stCondLst>
                                            <p:cond delay="0"/>
                                          </p:stCondLst>
                                        </p:cTn>
                                        <p:tgtEl>
                                          <p:spTgt spid="5"/>
                                        </p:tgtEl>
                                        <p:attrNameLst>
                                          <p:attrName>style.visibility</p:attrName>
                                        </p:attrNameLst>
                                      </p:cBhvr>
                                      <p:to>
                                        <p:strVal val="visible"/>
                                      </p:to>
                                    </p:set>
                                    <p:anim calcmode="lin" valueType="num">
                                      <p:cBhvr>
                                        <p:cTn dur="500" fill="hold" id="33"/>
                                        <p:tgtEl>
                                          <p:spTgt spid="5"/>
                                        </p:tgtEl>
                                        <p:attrNameLst>
                                          <p:attrName>ppt_w</p:attrName>
                                        </p:attrNameLst>
                                      </p:cBhvr>
                                      <p:tavLst>
                                        <p:tav tm="0">
                                          <p:val>
                                            <p:fltVal val="0"/>
                                          </p:val>
                                        </p:tav>
                                        <p:tav tm="100000">
                                          <p:val>
                                            <p:strVal val="#ppt_w"/>
                                          </p:val>
                                        </p:tav>
                                      </p:tavLst>
                                    </p:anim>
                                    <p:anim calcmode="lin" valueType="num">
                                      <p:cBhvr>
                                        <p:cTn dur="500" fill="hold" id="34"/>
                                        <p:tgtEl>
                                          <p:spTgt spid="5"/>
                                        </p:tgtEl>
                                        <p:attrNameLst>
                                          <p:attrName>ppt_h</p:attrName>
                                        </p:attrNameLst>
                                      </p:cBhvr>
                                      <p:tavLst>
                                        <p:tav tm="0">
                                          <p:val>
                                            <p:fltVal val="0"/>
                                          </p:val>
                                        </p:tav>
                                        <p:tav tm="100000">
                                          <p:val>
                                            <p:strVal val="#ppt_h"/>
                                          </p:val>
                                        </p:tav>
                                      </p:tavLst>
                                    </p:anim>
                                    <p:animEffect filter="fade" transition="in">
                                      <p:cBhvr>
                                        <p:cTn dur="500" id="35"/>
                                        <p:tgtEl>
                                          <p:spTgt spid="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4"/>
      <p:bldP grpId="0" spid="5"/>
      <p:bldP grpId="0" spid="7"/>
    </p:bldLst>
  </p:timing>
</p:sld>
</file>

<file path=ppt/slides/slide4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9"/>
          <p:cNvSpPr>
            <a:spLocks noChangeArrowheads="1"/>
          </p:cNvSpPr>
          <p:nvPr/>
        </p:nvSpPr>
        <p:spPr bwMode="auto">
          <a:xfrm>
            <a:off x="966788" y="3376613"/>
            <a:ext cx="100012" cy="379412"/>
          </a:xfrm>
          <a:prstGeom prst="rect">
            <a:avLst/>
          </a:prstGeom>
          <a:solidFill>
            <a:srgbClr val="01ACBE"/>
          </a:solidFill>
          <a:ln w="9525">
            <a:noFill/>
            <a:miter lim="800000"/>
          </a:ln>
        </p:spPr>
        <p:txBody>
          <a:bodyPr anchor="ctr"/>
          <a:lstStyle/>
          <a:p>
            <a:pPr algn="ctr"/>
            <a:endParaRPr altLang="zh-CN" lang="zh-CN">
              <a:latin charset="-122" typeface="宋体"/>
              <a:sym charset="-122" typeface="宋体"/>
            </a:endParaRPr>
          </a:p>
        </p:txBody>
      </p:sp>
      <p:sp>
        <p:nvSpPr>
          <p:cNvPr id="3" name="TextBox 10"/>
          <p:cNvSpPr>
            <a:spLocks noChangeArrowheads="1"/>
          </p:cNvSpPr>
          <p:nvPr/>
        </p:nvSpPr>
        <p:spPr bwMode="auto">
          <a:xfrm>
            <a:off x="1147763" y="3367088"/>
            <a:ext cx="2859087" cy="396240"/>
          </a:xfrm>
          <a:prstGeom prst="rect">
            <a:avLst/>
          </a:prstGeom>
          <a:noFill/>
          <a:ln w="9525">
            <a:noFill/>
            <a:miter lim="800000"/>
          </a:ln>
        </p:spPr>
        <p:txBody>
          <a:bodyPr>
            <a:spAutoFit/>
          </a:bodyPr>
          <a:lstStyle/>
          <a:p>
            <a:r>
              <a:rPr altLang="en-US" b="1" lang="zh-CN" sz="2000">
                <a:latin charset="-122" panose="020b0503020204020204" pitchFamily="34" typeface="微软雅黑"/>
                <a:ea charset="-122" panose="020b0503020204020204" pitchFamily="34" typeface="微软雅黑"/>
              </a:rPr>
              <a:t>营造融洽的组织氛围</a:t>
            </a:r>
          </a:p>
        </p:txBody>
      </p:sp>
      <p:sp>
        <p:nvSpPr>
          <p:cNvPr id="4" name="矩形 9"/>
          <p:cNvSpPr>
            <a:spLocks noChangeArrowheads="1"/>
          </p:cNvSpPr>
          <p:nvPr/>
        </p:nvSpPr>
        <p:spPr bwMode="auto">
          <a:xfrm>
            <a:off x="3714750" y="3390900"/>
            <a:ext cx="100013" cy="379413"/>
          </a:xfrm>
          <a:prstGeom prst="rect">
            <a:avLst/>
          </a:prstGeom>
          <a:solidFill>
            <a:srgbClr val="01ACBE"/>
          </a:solidFill>
          <a:ln w="9525">
            <a:noFill/>
            <a:miter lim="800000"/>
          </a:ln>
        </p:spPr>
        <p:txBody>
          <a:bodyPr anchor="ctr"/>
          <a:lstStyle/>
          <a:p>
            <a:pPr algn="ctr"/>
            <a:endParaRPr altLang="zh-CN" lang="zh-CN">
              <a:latin charset="-122" typeface="宋体"/>
              <a:sym charset="-122" typeface="宋体"/>
            </a:endParaRPr>
          </a:p>
        </p:txBody>
      </p:sp>
      <p:sp>
        <p:nvSpPr>
          <p:cNvPr id="5" name="矩形 4"/>
          <p:cNvSpPr>
            <a:spLocks noChangeArrowheads="1"/>
          </p:cNvSpPr>
          <p:nvPr/>
        </p:nvSpPr>
        <p:spPr bwMode="auto">
          <a:xfrm>
            <a:off x="966788" y="4120130"/>
            <a:ext cx="4217987" cy="1261872"/>
          </a:xfrm>
          <a:prstGeom prst="rect">
            <a:avLst/>
          </a:prstGeom>
          <a:noFill/>
          <a:ln w="9525">
            <a:noFill/>
            <a:miter lim="800000"/>
          </a:ln>
        </p:spPr>
        <p:txBody>
          <a:bodyPr wrap="square">
            <a:spAutoFit/>
          </a:bodyPr>
          <a:lstStyle/>
          <a:p>
            <a:pPr defTabSz="1217613">
              <a:lnSpc>
                <a:spcPct val="120000"/>
              </a:lnSpc>
              <a:spcBef>
                <a:spcPts val="200"/>
              </a:spcBef>
              <a:spcAft>
                <a:spcPts val="63"/>
              </a:spcAft>
            </a:pPr>
            <a:r>
              <a:rPr altLang="en-US" lang="zh-CN" sz="1600">
                <a:latin charset="-122" panose="020b0502040204020203" pitchFamily="34" typeface="微软雅黑 Light"/>
                <a:ea charset="-122" panose="020b0502040204020203" pitchFamily="34" typeface="微软雅黑 Light"/>
              </a:rPr>
              <a:t>      不定期组织开展文体活动，让组工干部在活动中交流情感、增进团结、提升素质，在劳逸结合中释放情绪、放松心情、缓解压力，真正做到“快乐工作，健康生活”。</a:t>
            </a:r>
          </a:p>
        </p:txBody>
      </p:sp>
      <p:pic>
        <p:nvPicPr>
          <p:cNvPr id="6" name="图片 7"/>
          <p:cNvPicPr>
            <a:picLocks noChangeAspect="1"/>
          </p:cNvPicPr>
          <p:nvPr/>
        </p:nvPicPr>
        <p:blipFill>
          <a:blip r:embed="rId3"/>
          <a:stretch>
            <a:fillRect/>
          </a:stretch>
        </p:blipFill>
        <p:spPr bwMode="auto">
          <a:xfrm>
            <a:off x="5934075" y="1616075"/>
            <a:ext cx="5849938" cy="3900487"/>
          </a:xfrm>
          <a:prstGeom prst="roundRect">
            <a:avLst>
              <a:gd fmla="val 2733" name="adj"/>
            </a:avLst>
          </a:prstGeom>
          <a:solidFill>
            <a:srgbClr val="FFFFFF">
              <a:shade val="85000"/>
            </a:srgbClr>
          </a:solidFill>
          <a:ln>
            <a:noFill/>
          </a:ln>
          <a:effectLst>
            <a:reflection algn="bl" blurRad="12700" dir="5400000" dist="5000" endPos="28000" rotWithShape="0" stA="38000" sy="-100000"/>
          </a:effectLst>
        </p:spPr>
      </p:pic>
      <p:sp>
        <p:nvSpPr>
          <p:cNvPr id="7" name="TextBox 10"/>
          <p:cNvSpPr>
            <a:spLocks noChangeArrowheads="1"/>
          </p:cNvSpPr>
          <p:nvPr/>
        </p:nvSpPr>
        <p:spPr bwMode="auto">
          <a:xfrm>
            <a:off x="889794" y="2409498"/>
            <a:ext cx="3990975" cy="640080"/>
          </a:xfrm>
          <a:prstGeom prst="rect">
            <a:avLst/>
          </a:prstGeom>
          <a:noFill/>
          <a:ln>
            <a:noFill/>
          </a:ln>
          <a:extLst/>
        </p:spPr>
        <p:txBody>
          <a:bodyPr wrap="square">
            <a:spAutoFit/>
          </a:bodyPr>
          <a:lstStyle/>
          <a:p>
            <a:pPr fontAlgn="auto">
              <a:spcBef>
                <a:spcPct val="0"/>
              </a:spcBef>
              <a:spcAft>
                <a:spcPct val="0"/>
              </a:spcAft>
              <a:defRPr/>
            </a:pPr>
            <a:r>
              <a:rPr altLang="en-US" b="1" lang="zh-CN" sz="3600">
                <a:latin charset="-122" panose="020b0503020204020204" pitchFamily="34" typeface="微软雅黑"/>
                <a:ea charset="-122" panose="020b0503020204020204" pitchFamily="34" typeface="微软雅黑"/>
              </a:rPr>
              <a:t>组织压力管理概述</a:t>
            </a:r>
          </a:p>
        </p:txBody>
      </p:sp>
    </p:spTree>
    <p:extLst>
      <p:ext uri="{BB962C8B-B14F-4D97-AF65-F5344CB8AC3E}">
        <p14:creationId val="661818428"/>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16" presetSubtype="21">
                                  <p:stCondLst>
                                    <p:cond delay="0"/>
                                  </p:stCondLst>
                                  <p:childTnLst>
                                    <p:set>
                                      <p:cBhvr>
                                        <p:cTn dur="1" fill="hold" id="6">
                                          <p:stCondLst>
                                            <p:cond delay="0"/>
                                          </p:stCondLst>
                                        </p:cTn>
                                        <p:tgtEl>
                                          <p:spTgt spid="7"/>
                                        </p:tgtEl>
                                        <p:attrNameLst>
                                          <p:attrName>style.visibility</p:attrName>
                                        </p:attrNameLst>
                                      </p:cBhvr>
                                      <p:to>
                                        <p:strVal val="visible"/>
                                      </p:to>
                                    </p:set>
                                    <p:animEffect filter="barn(inVertical)" transition="in">
                                      <p:cBhvr>
                                        <p:cTn dur="500" id="7"/>
                                        <p:tgtEl>
                                          <p:spTgt spid="7"/>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id="10" nodeType="clickEffect" presetClass="entr" presetID="42" presetSubtype="0">
                                  <p:stCondLst>
                                    <p:cond delay="0"/>
                                  </p:stCondLst>
                                  <p:childTnLst>
                                    <p:set>
                                      <p:cBhvr>
                                        <p:cTn dur="1" fill="hold" id="11">
                                          <p:stCondLst>
                                            <p:cond delay="0"/>
                                          </p:stCondLst>
                                        </p:cTn>
                                        <p:tgtEl>
                                          <p:spTgt spid="6"/>
                                        </p:tgtEl>
                                        <p:attrNameLst>
                                          <p:attrName>style.visibility</p:attrName>
                                        </p:attrNameLst>
                                      </p:cBhvr>
                                      <p:to>
                                        <p:strVal val="visible"/>
                                      </p:to>
                                    </p:set>
                                    <p:animEffect filter="fade" transition="in">
                                      <p:cBhvr>
                                        <p:cTn dur="1000" id="12"/>
                                        <p:tgtEl>
                                          <p:spTgt spid="6"/>
                                        </p:tgtEl>
                                      </p:cBhvr>
                                    </p:animEffect>
                                    <p:anim calcmode="lin" valueType="num">
                                      <p:cBhvr>
                                        <p:cTn dur="1000" fill="hold" id="13"/>
                                        <p:tgtEl>
                                          <p:spTgt spid="6"/>
                                        </p:tgtEl>
                                        <p:attrNameLst>
                                          <p:attrName>ppt_x</p:attrName>
                                        </p:attrNameLst>
                                      </p:cBhvr>
                                      <p:tavLst>
                                        <p:tav tm="0">
                                          <p:val>
                                            <p:strVal val="#ppt_x"/>
                                          </p:val>
                                        </p:tav>
                                        <p:tav tm="100000">
                                          <p:val>
                                            <p:strVal val="#ppt_x"/>
                                          </p:val>
                                        </p:tav>
                                      </p:tavLst>
                                    </p:anim>
                                    <p:anim calcmode="lin" valueType="num">
                                      <p:cBhvr>
                                        <p:cTn dur="1000" fill="hold" id="14"/>
                                        <p:tgtEl>
                                          <p:spTgt spid="6"/>
                                        </p:tgtEl>
                                        <p:attrNameLst>
                                          <p:attrName>ppt_y</p:attrName>
                                        </p:attrNameLst>
                                      </p:cBhvr>
                                      <p:tavLst>
                                        <p:tav tm="0">
                                          <p:val>
                                            <p:strVal val="#ppt_y+.1"/>
                                          </p:val>
                                        </p:tav>
                                        <p:tav tm="100000">
                                          <p:val>
                                            <p:strVal val="#ppt_y"/>
                                          </p:val>
                                        </p:tav>
                                      </p:tavLst>
                                    </p:anim>
                                  </p:childTnLst>
                                </p:cTn>
                              </p:par>
                            </p:childTnLst>
                          </p:cTn>
                        </p:par>
                      </p:childTnLst>
                    </p:cTn>
                  </p:par>
                  <p:par>
                    <p:cTn fill="hold" id="15" nodeType="clickPar">
                      <p:stCondLst>
                        <p:cond delay="indefinite"/>
                      </p:stCondLst>
                      <p:childTnLst>
                        <p:par>
                          <p:cTn fill="hold" id="16" nodeType="afterGroup">
                            <p:stCondLst>
                              <p:cond delay="0"/>
                            </p:stCondLst>
                            <p:childTnLst>
                              <p:par>
                                <p:cTn fill="hold" grpId="0" id="17" nodeType="clickEffect" presetClass="entr" presetID="53" presetSubtype="0">
                                  <p:stCondLst>
                                    <p:cond delay="0"/>
                                  </p:stCondLst>
                                  <p:childTnLst>
                                    <p:set>
                                      <p:cBhvr>
                                        <p:cTn dur="1" fill="hold" id="18">
                                          <p:stCondLst>
                                            <p:cond delay="0"/>
                                          </p:stCondLst>
                                        </p:cTn>
                                        <p:tgtEl>
                                          <p:spTgt spid="2"/>
                                        </p:tgtEl>
                                        <p:attrNameLst>
                                          <p:attrName>style.visibility</p:attrName>
                                        </p:attrNameLst>
                                      </p:cBhvr>
                                      <p:to>
                                        <p:strVal val="visible"/>
                                      </p:to>
                                    </p:set>
                                    <p:anim calcmode="lin" valueType="num">
                                      <p:cBhvr>
                                        <p:cTn dur="500" fill="hold" id="19"/>
                                        <p:tgtEl>
                                          <p:spTgt spid="2"/>
                                        </p:tgtEl>
                                        <p:attrNameLst>
                                          <p:attrName>ppt_w</p:attrName>
                                        </p:attrNameLst>
                                      </p:cBhvr>
                                      <p:tavLst>
                                        <p:tav tm="0">
                                          <p:val>
                                            <p:fltVal val="0"/>
                                          </p:val>
                                        </p:tav>
                                        <p:tav tm="100000">
                                          <p:val>
                                            <p:strVal val="#ppt_w"/>
                                          </p:val>
                                        </p:tav>
                                      </p:tavLst>
                                    </p:anim>
                                    <p:anim calcmode="lin" valueType="num">
                                      <p:cBhvr>
                                        <p:cTn dur="500" fill="hold" id="20"/>
                                        <p:tgtEl>
                                          <p:spTgt spid="2"/>
                                        </p:tgtEl>
                                        <p:attrNameLst>
                                          <p:attrName>ppt_h</p:attrName>
                                        </p:attrNameLst>
                                      </p:cBhvr>
                                      <p:tavLst>
                                        <p:tav tm="0">
                                          <p:val>
                                            <p:fltVal val="0"/>
                                          </p:val>
                                        </p:tav>
                                        <p:tav tm="100000">
                                          <p:val>
                                            <p:strVal val="#ppt_h"/>
                                          </p:val>
                                        </p:tav>
                                      </p:tavLst>
                                    </p:anim>
                                    <p:animEffect filter="fade" transition="in">
                                      <p:cBhvr>
                                        <p:cTn dur="500" id="21"/>
                                        <p:tgtEl>
                                          <p:spTgt spid="2"/>
                                        </p:tgtEl>
                                      </p:cBhvr>
                                    </p:animEffect>
                                  </p:childTnLst>
                                </p:cTn>
                              </p:par>
                              <p:par>
                                <p:cTn fill="hold" grpId="0" id="22" nodeType="withEffect" presetClass="entr" presetID="53" presetSubtype="0">
                                  <p:stCondLst>
                                    <p:cond delay="0"/>
                                  </p:stCondLst>
                                  <p:childTnLst>
                                    <p:set>
                                      <p:cBhvr>
                                        <p:cTn dur="1" fill="hold" id="23">
                                          <p:stCondLst>
                                            <p:cond delay="0"/>
                                          </p:stCondLst>
                                        </p:cTn>
                                        <p:tgtEl>
                                          <p:spTgt spid="3"/>
                                        </p:tgtEl>
                                        <p:attrNameLst>
                                          <p:attrName>style.visibility</p:attrName>
                                        </p:attrNameLst>
                                      </p:cBhvr>
                                      <p:to>
                                        <p:strVal val="visible"/>
                                      </p:to>
                                    </p:set>
                                    <p:anim calcmode="lin" valueType="num">
                                      <p:cBhvr>
                                        <p:cTn dur="500" fill="hold" id="24"/>
                                        <p:tgtEl>
                                          <p:spTgt spid="3"/>
                                        </p:tgtEl>
                                        <p:attrNameLst>
                                          <p:attrName>ppt_w</p:attrName>
                                        </p:attrNameLst>
                                      </p:cBhvr>
                                      <p:tavLst>
                                        <p:tav tm="0">
                                          <p:val>
                                            <p:fltVal val="0"/>
                                          </p:val>
                                        </p:tav>
                                        <p:tav tm="100000">
                                          <p:val>
                                            <p:strVal val="#ppt_w"/>
                                          </p:val>
                                        </p:tav>
                                      </p:tavLst>
                                    </p:anim>
                                    <p:anim calcmode="lin" valueType="num">
                                      <p:cBhvr>
                                        <p:cTn dur="500" fill="hold" id="25"/>
                                        <p:tgtEl>
                                          <p:spTgt spid="3"/>
                                        </p:tgtEl>
                                        <p:attrNameLst>
                                          <p:attrName>ppt_h</p:attrName>
                                        </p:attrNameLst>
                                      </p:cBhvr>
                                      <p:tavLst>
                                        <p:tav tm="0">
                                          <p:val>
                                            <p:fltVal val="0"/>
                                          </p:val>
                                        </p:tav>
                                        <p:tav tm="100000">
                                          <p:val>
                                            <p:strVal val="#ppt_h"/>
                                          </p:val>
                                        </p:tav>
                                      </p:tavLst>
                                    </p:anim>
                                    <p:animEffect filter="fade" transition="in">
                                      <p:cBhvr>
                                        <p:cTn dur="500" id="26"/>
                                        <p:tgtEl>
                                          <p:spTgt spid="3"/>
                                        </p:tgtEl>
                                      </p:cBhvr>
                                    </p:animEffect>
                                  </p:childTnLst>
                                </p:cTn>
                              </p:par>
                              <p:par>
                                <p:cTn fill="hold" grpId="0" id="27" nodeType="withEffect" presetClass="entr" presetID="53" presetSubtype="0">
                                  <p:stCondLst>
                                    <p:cond delay="0"/>
                                  </p:stCondLst>
                                  <p:childTnLst>
                                    <p:set>
                                      <p:cBhvr>
                                        <p:cTn dur="1" fill="hold" id="28">
                                          <p:stCondLst>
                                            <p:cond delay="0"/>
                                          </p:stCondLst>
                                        </p:cTn>
                                        <p:tgtEl>
                                          <p:spTgt spid="4"/>
                                        </p:tgtEl>
                                        <p:attrNameLst>
                                          <p:attrName>style.visibility</p:attrName>
                                        </p:attrNameLst>
                                      </p:cBhvr>
                                      <p:to>
                                        <p:strVal val="visible"/>
                                      </p:to>
                                    </p:set>
                                    <p:anim calcmode="lin" valueType="num">
                                      <p:cBhvr>
                                        <p:cTn dur="500" fill="hold" id="29"/>
                                        <p:tgtEl>
                                          <p:spTgt spid="4"/>
                                        </p:tgtEl>
                                        <p:attrNameLst>
                                          <p:attrName>ppt_w</p:attrName>
                                        </p:attrNameLst>
                                      </p:cBhvr>
                                      <p:tavLst>
                                        <p:tav tm="0">
                                          <p:val>
                                            <p:fltVal val="0"/>
                                          </p:val>
                                        </p:tav>
                                        <p:tav tm="100000">
                                          <p:val>
                                            <p:strVal val="#ppt_w"/>
                                          </p:val>
                                        </p:tav>
                                      </p:tavLst>
                                    </p:anim>
                                    <p:anim calcmode="lin" valueType="num">
                                      <p:cBhvr>
                                        <p:cTn dur="500" fill="hold" id="30"/>
                                        <p:tgtEl>
                                          <p:spTgt spid="4"/>
                                        </p:tgtEl>
                                        <p:attrNameLst>
                                          <p:attrName>ppt_h</p:attrName>
                                        </p:attrNameLst>
                                      </p:cBhvr>
                                      <p:tavLst>
                                        <p:tav tm="0">
                                          <p:val>
                                            <p:fltVal val="0"/>
                                          </p:val>
                                        </p:tav>
                                        <p:tav tm="100000">
                                          <p:val>
                                            <p:strVal val="#ppt_h"/>
                                          </p:val>
                                        </p:tav>
                                      </p:tavLst>
                                    </p:anim>
                                    <p:animEffect filter="fade" transition="in">
                                      <p:cBhvr>
                                        <p:cTn dur="500" id="31"/>
                                        <p:tgtEl>
                                          <p:spTgt spid="4"/>
                                        </p:tgtEl>
                                      </p:cBhvr>
                                    </p:animEffect>
                                  </p:childTnLst>
                                </p:cTn>
                              </p:par>
                            </p:childTnLst>
                          </p:cTn>
                        </p:par>
                      </p:childTnLst>
                    </p:cTn>
                  </p:par>
                  <p:par>
                    <p:cTn fill="hold" id="32" nodeType="clickPar">
                      <p:stCondLst>
                        <p:cond delay="indefinite"/>
                      </p:stCondLst>
                      <p:childTnLst>
                        <p:par>
                          <p:cTn fill="hold" id="33" nodeType="afterGroup">
                            <p:stCondLst>
                              <p:cond delay="0"/>
                            </p:stCondLst>
                            <p:childTnLst>
                              <p:par>
                                <p:cTn fill="hold" grpId="0" id="34" nodeType="clickEffect" presetClass="entr" presetID="37" presetSubtype="0">
                                  <p:stCondLst>
                                    <p:cond delay="0"/>
                                  </p:stCondLst>
                                  <p:childTnLst>
                                    <p:set>
                                      <p:cBhvr>
                                        <p:cTn dur="1" fill="hold" id="35">
                                          <p:stCondLst>
                                            <p:cond delay="0"/>
                                          </p:stCondLst>
                                        </p:cTn>
                                        <p:tgtEl>
                                          <p:spTgt spid="5"/>
                                        </p:tgtEl>
                                        <p:attrNameLst>
                                          <p:attrName>style.visibility</p:attrName>
                                        </p:attrNameLst>
                                      </p:cBhvr>
                                      <p:to>
                                        <p:strVal val="visible"/>
                                      </p:to>
                                    </p:set>
                                    <p:animEffect filter="fade" transition="in">
                                      <p:cBhvr>
                                        <p:cTn dur="1000" id="36"/>
                                        <p:tgtEl>
                                          <p:spTgt spid="5"/>
                                        </p:tgtEl>
                                      </p:cBhvr>
                                    </p:animEffect>
                                    <p:anim calcmode="lin" valueType="num">
                                      <p:cBhvr>
                                        <p:cTn dur="1000" fill="hold" id="37"/>
                                        <p:tgtEl>
                                          <p:spTgt spid="5"/>
                                        </p:tgtEl>
                                        <p:attrNameLst>
                                          <p:attrName>ppt_x</p:attrName>
                                        </p:attrNameLst>
                                      </p:cBhvr>
                                      <p:tavLst>
                                        <p:tav tm="0">
                                          <p:val>
                                            <p:strVal val="#ppt_x"/>
                                          </p:val>
                                        </p:tav>
                                        <p:tav tm="100000">
                                          <p:val>
                                            <p:strVal val="#ppt_x"/>
                                          </p:val>
                                        </p:tav>
                                      </p:tavLst>
                                    </p:anim>
                                    <p:anim calcmode="lin" valueType="num">
                                      <p:cBhvr>
                                        <p:cTn decel="100000" dur="900" fill="hold" id="38"/>
                                        <p:tgtEl>
                                          <p:spTgt spid="5"/>
                                        </p:tgtEl>
                                        <p:attrNameLst>
                                          <p:attrName>ppt_y</p:attrName>
                                        </p:attrNameLst>
                                      </p:cBhvr>
                                      <p:tavLst>
                                        <p:tav tm="0">
                                          <p:val>
                                            <p:strVal val="#ppt_y+1"/>
                                          </p:val>
                                        </p:tav>
                                        <p:tav tm="100000">
                                          <p:val>
                                            <p:strVal val="#ppt_y-.03"/>
                                          </p:val>
                                        </p:tav>
                                      </p:tavLst>
                                    </p:anim>
                                    <p:anim calcmode="lin" valueType="num">
                                      <p:cBhvr>
                                        <p:cTn accel="100000" dur="100" fill="hold" id="39">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4"/>
      <p:bldP grpId="0" spid="5"/>
      <p:bldP grpId="0" spid="7"/>
    </p:bldLst>
  </p:timing>
</p:sld>
</file>

<file path=ppt/slides/slide4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9"/>
          <p:cNvSpPr>
            <a:spLocks noChangeArrowheads="1"/>
          </p:cNvSpPr>
          <p:nvPr/>
        </p:nvSpPr>
        <p:spPr bwMode="auto">
          <a:xfrm>
            <a:off x="6745288" y="3267075"/>
            <a:ext cx="100012" cy="379413"/>
          </a:xfrm>
          <a:prstGeom prst="rect">
            <a:avLst/>
          </a:prstGeom>
          <a:solidFill>
            <a:srgbClr val="01ACBE"/>
          </a:solidFill>
          <a:ln w="9525">
            <a:noFill/>
            <a:miter lim="800000"/>
          </a:ln>
        </p:spPr>
        <p:txBody>
          <a:bodyPr anchor="ctr"/>
          <a:lstStyle/>
          <a:p>
            <a:pPr algn="ctr"/>
            <a:endParaRPr altLang="zh-CN" lang="zh-CN">
              <a:latin charset="-122" typeface="宋体"/>
              <a:sym charset="-122" typeface="宋体"/>
            </a:endParaRPr>
          </a:p>
        </p:txBody>
      </p:sp>
      <p:sp>
        <p:nvSpPr>
          <p:cNvPr id="3" name="TextBox 10"/>
          <p:cNvSpPr>
            <a:spLocks noChangeArrowheads="1"/>
          </p:cNvSpPr>
          <p:nvPr/>
        </p:nvSpPr>
        <p:spPr bwMode="auto">
          <a:xfrm>
            <a:off x="6926264" y="3255963"/>
            <a:ext cx="3660775" cy="396240"/>
          </a:xfrm>
          <a:prstGeom prst="rect">
            <a:avLst/>
          </a:prstGeom>
          <a:noFill/>
          <a:ln w="9525">
            <a:noFill/>
            <a:miter lim="800000"/>
          </a:ln>
        </p:spPr>
        <p:txBody>
          <a:bodyPr>
            <a:spAutoFit/>
          </a:bodyPr>
          <a:lstStyle/>
          <a:p>
            <a:r>
              <a:rPr altLang="en-US" b="1" lang="zh-CN" sz="2000">
                <a:latin charset="-122" panose="020b0503020204020204" pitchFamily="34" typeface="微软雅黑"/>
                <a:ea charset="-122" panose="020b0503020204020204" pitchFamily="34" typeface="微软雅黑"/>
              </a:rPr>
              <a:t>关怀员工，解决员工后顾之忧</a:t>
            </a:r>
          </a:p>
        </p:txBody>
      </p:sp>
      <p:sp>
        <p:nvSpPr>
          <p:cNvPr id="4" name="矩形 9"/>
          <p:cNvSpPr>
            <a:spLocks noChangeArrowheads="1"/>
          </p:cNvSpPr>
          <p:nvPr/>
        </p:nvSpPr>
        <p:spPr bwMode="auto">
          <a:xfrm>
            <a:off x="10618788" y="3281363"/>
            <a:ext cx="100012" cy="379412"/>
          </a:xfrm>
          <a:prstGeom prst="rect">
            <a:avLst/>
          </a:prstGeom>
          <a:solidFill>
            <a:srgbClr val="01ACBE"/>
          </a:solidFill>
          <a:ln w="9525">
            <a:noFill/>
            <a:miter lim="800000"/>
          </a:ln>
        </p:spPr>
        <p:txBody>
          <a:bodyPr anchor="ctr"/>
          <a:lstStyle/>
          <a:p>
            <a:pPr algn="ctr"/>
            <a:endParaRPr altLang="zh-CN" lang="zh-CN">
              <a:latin charset="-122" typeface="宋体"/>
              <a:sym charset="-122" typeface="宋体"/>
            </a:endParaRPr>
          </a:p>
        </p:txBody>
      </p:sp>
      <p:sp>
        <p:nvSpPr>
          <p:cNvPr id="5" name="矩形 4"/>
          <p:cNvSpPr>
            <a:spLocks noChangeArrowheads="1"/>
          </p:cNvSpPr>
          <p:nvPr/>
        </p:nvSpPr>
        <p:spPr bwMode="auto">
          <a:xfrm>
            <a:off x="6734968" y="3851275"/>
            <a:ext cx="4548187" cy="1261872"/>
          </a:xfrm>
          <a:prstGeom prst="rect">
            <a:avLst/>
          </a:prstGeom>
          <a:noFill/>
          <a:ln w="9525">
            <a:noFill/>
            <a:miter lim="800000"/>
          </a:ln>
        </p:spPr>
        <p:txBody>
          <a:bodyPr wrap="square">
            <a:spAutoFit/>
          </a:bodyPr>
          <a:lstStyle/>
          <a:p>
            <a:pPr defTabSz="1217613">
              <a:lnSpc>
                <a:spcPct val="120000"/>
              </a:lnSpc>
              <a:spcBef>
                <a:spcPts val="200"/>
              </a:spcBef>
              <a:spcAft>
                <a:spcPts val="63"/>
              </a:spcAft>
            </a:pPr>
            <a:r>
              <a:rPr altLang="en-US" lang="zh-CN" sz="1600">
                <a:latin charset="-122" panose="020b0502040204020203" pitchFamily="34" typeface="微软雅黑 Light"/>
                <a:ea charset="-122" panose="020b0502040204020203" pitchFamily="34" typeface="微软雅黑 Light"/>
              </a:rPr>
              <a:t>       从人本关怀的角度出发，多渠道帮助企业员工解决自身困境及其婚恋、购房、子女上学、住宿、交通等涉及员工最关心的问题，解决员工的后顾之忧。</a:t>
            </a:r>
          </a:p>
        </p:txBody>
      </p:sp>
      <p:pic>
        <p:nvPicPr>
          <p:cNvPr id="6" name="图片 8"/>
          <p:cNvPicPr>
            <a:picLocks noChangeAspect="1"/>
          </p:cNvPicPr>
          <p:nvPr/>
        </p:nvPicPr>
        <p:blipFill>
          <a:blip r:embed="rId3"/>
          <a:stretch>
            <a:fillRect/>
          </a:stretch>
        </p:blipFill>
        <p:spPr bwMode="auto">
          <a:xfrm>
            <a:off x="333375" y="1505744"/>
            <a:ext cx="5849938" cy="3900487"/>
          </a:xfrm>
          <a:prstGeom prst="rect">
            <a:avLst/>
          </a:prstGeom>
          <a:ln>
            <a:noFill/>
          </a:ln>
          <a:effectLst>
            <a:outerShdw algn="tl" blurRad="292100" dir="2700000" dist="139700" rotWithShape="0">
              <a:srgbClr val="333333">
                <a:alpha val="65000"/>
              </a:srgbClr>
            </a:outerShdw>
          </a:effectLst>
        </p:spPr>
      </p:pic>
      <p:sp>
        <p:nvSpPr>
          <p:cNvPr id="7" name="TextBox 10"/>
          <p:cNvSpPr>
            <a:spLocks noChangeArrowheads="1"/>
          </p:cNvSpPr>
          <p:nvPr/>
        </p:nvSpPr>
        <p:spPr bwMode="auto">
          <a:xfrm>
            <a:off x="6646864" y="2404845"/>
            <a:ext cx="3940175" cy="640080"/>
          </a:xfrm>
          <a:prstGeom prst="rect">
            <a:avLst/>
          </a:prstGeom>
          <a:noFill/>
          <a:ln>
            <a:noFill/>
          </a:ln>
          <a:extLst/>
        </p:spPr>
        <p:txBody>
          <a:bodyPr wrap="square">
            <a:spAutoFit/>
          </a:bodyPr>
          <a:lstStyle/>
          <a:p>
            <a:pPr fontAlgn="auto">
              <a:spcBef>
                <a:spcPct val="0"/>
              </a:spcBef>
              <a:spcAft>
                <a:spcPct val="0"/>
              </a:spcAft>
              <a:defRPr/>
            </a:pPr>
            <a:r>
              <a:rPr altLang="en-US" b="1" lang="zh-CN" sz="3600">
                <a:latin charset="-122" panose="020b0503020204020204" pitchFamily="34" typeface="微软雅黑"/>
                <a:ea charset="-122" panose="020b0503020204020204" pitchFamily="34" typeface="微软雅黑"/>
              </a:rPr>
              <a:t>组织压力管理概述</a:t>
            </a:r>
          </a:p>
        </p:txBody>
      </p:sp>
    </p:spTree>
    <p:extLst>
      <p:ext uri="{BB962C8B-B14F-4D97-AF65-F5344CB8AC3E}">
        <p14:creationId val="410994069"/>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42" presetSubtype="0">
                                  <p:stCondLst>
                                    <p:cond delay="0"/>
                                  </p:stCondLst>
                                  <p:childTnLst>
                                    <p:set>
                                      <p:cBhvr>
                                        <p:cTn dur="1" fill="hold" id="6">
                                          <p:stCondLst>
                                            <p:cond delay="0"/>
                                          </p:stCondLst>
                                        </p:cTn>
                                        <p:tgtEl>
                                          <p:spTgt spid="6"/>
                                        </p:tgtEl>
                                        <p:attrNameLst>
                                          <p:attrName>style.visibility</p:attrName>
                                        </p:attrNameLst>
                                      </p:cBhvr>
                                      <p:to>
                                        <p:strVal val="visible"/>
                                      </p:to>
                                    </p:set>
                                    <p:animEffect filter="fade" transition="in">
                                      <p:cBhvr>
                                        <p:cTn dur="1000" id="7"/>
                                        <p:tgtEl>
                                          <p:spTgt spid="6"/>
                                        </p:tgtEl>
                                      </p:cBhvr>
                                    </p:animEffect>
                                    <p:anim calcmode="lin" valueType="num">
                                      <p:cBhvr>
                                        <p:cTn dur="1000" fill="hold" id="8"/>
                                        <p:tgtEl>
                                          <p:spTgt spid="6"/>
                                        </p:tgtEl>
                                        <p:attrNameLst>
                                          <p:attrName>ppt_x</p:attrName>
                                        </p:attrNameLst>
                                      </p:cBhvr>
                                      <p:tavLst>
                                        <p:tav tm="0">
                                          <p:val>
                                            <p:strVal val="#ppt_x"/>
                                          </p:val>
                                        </p:tav>
                                        <p:tav tm="100000">
                                          <p:val>
                                            <p:strVal val="#ppt_x"/>
                                          </p:val>
                                        </p:tav>
                                      </p:tavLst>
                                    </p:anim>
                                    <p:anim calcmode="lin" valueType="num">
                                      <p:cBhvr>
                                        <p:cTn dur="1000" fill="hold" id="9"/>
                                        <p:tgtEl>
                                          <p:spTgt spid="6"/>
                                        </p:tgtEl>
                                        <p:attrNameLst>
                                          <p:attrName>ppt_y</p:attrName>
                                        </p:attrNameLst>
                                      </p:cBhvr>
                                      <p:tavLst>
                                        <p:tav tm="0">
                                          <p:val>
                                            <p:strVal val="#ppt_y+.1"/>
                                          </p:val>
                                        </p:tav>
                                        <p:tav tm="100000">
                                          <p:val>
                                            <p:strVal val="#ppt_y"/>
                                          </p:val>
                                        </p:tav>
                                      </p:tavLst>
                                    </p:anim>
                                  </p:childTnLst>
                                </p:cTn>
                              </p:par>
                            </p:childTnLst>
                          </p:cTn>
                        </p:par>
                      </p:childTnLst>
                    </p:cTn>
                  </p:par>
                  <p:par>
                    <p:cTn fill="hold" id="10" nodeType="clickPar">
                      <p:stCondLst>
                        <p:cond delay="indefinite"/>
                      </p:stCondLst>
                      <p:childTnLst>
                        <p:par>
                          <p:cTn fill="hold" id="11" nodeType="afterGroup">
                            <p:stCondLst>
                              <p:cond delay="0"/>
                            </p:stCondLst>
                            <p:childTnLst>
                              <p:par>
                                <p:cTn fill="hold" grpId="0" id="12" nodeType="clickEffect" presetClass="entr" presetID="16" presetSubtype="21">
                                  <p:stCondLst>
                                    <p:cond delay="0"/>
                                  </p:stCondLst>
                                  <p:childTnLst>
                                    <p:set>
                                      <p:cBhvr>
                                        <p:cTn dur="1" fill="hold" id="13">
                                          <p:stCondLst>
                                            <p:cond delay="0"/>
                                          </p:stCondLst>
                                        </p:cTn>
                                        <p:tgtEl>
                                          <p:spTgt spid="7"/>
                                        </p:tgtEl>
                                        <p:attrNameLst>
                                          <p:attrName>style.visibility</p:attrName>
                                        </p:attrNameLst>
                                      </p:cBhvr>
                                      <p:to>
                                        <p:strVal val="visible"/>
                                      </p:to>
                                    </p:set>
                                    <p:animEffect filter="barn(inVertical)" transition="in">
                                      <p:cBhvr>
                                        <p:cTn dur="500" id="14"/>
                                        <p:tgtEl>
                                          <p:spTgt spid="7"/>
                                        </p:tgtEl>
                                      </p:cBhvr>
                                    </p:animEffect>
                                  </p:childTnLst>
                                </p:cTn>
                              </p:par>
                            </p:childTnLst>
                          </p:cTn>
                        </p:par>
                      </p:childTnLst>
                    </p:cTn>
                  </p:par>
                  <p:par>
                    <p:cTn fill="hold" id="15" nodeType="clickPar">
                      <p:stCondLst>
                        <p:cond delay="indefinite"/>
                      </p:stCondLst>
                      <p:childTnLst>
                        <p:par>
                          <p:cTn fill="hold" id="16" nodeType="afterGroup">
                            <p:stCondLst>
                              <p:cond delay="0"/>
                            </p:stCondLst>
                            <p:childTnLst>
                              <p:par>
                                <p:cTn fill="hold" grpId="0" id="17" nodeType="clickEffect" presetClass="entr" presetID="16" presetSubtype="21">
                                  <p:stCondLst>
                                    <p:cond delay="0"/>
                                  </p:stCondLst>
                                  <p:childTnLst>
                                    <p:set>
                                      <p:cBhvr>
                                        <p:cTn dur="1" fill="hold" id="18">
                                          <p:stCondLst>
                                            <p:cond delay="0"/>
                                          </p:stCondLst>
                                        </p:cTn>
                                        <p:tgtEl>
                                          <p:spTgt spid="2"/>
                                        </p:tgtEl>
                                        <p:attrNameLst>
                                          <p:attrName>style.visibility</p:attrName>
                                        </p:attrNameLst>
                                      </p:cBhvr>
                                      <p:to>
                                        <p:strVal val="visible"/>
                                      </p:to>
                                    </p:set>
                                    <p:animEffect filter="barn(inVertical)" transition="in">
                                      <p:cBhvr>
                                        <p:cTn dur="500" id="19"/>
                                        <p:tgtEl>
                                          <p:spTgt spid="2"/>
                                        </p:tgtEl>
                                      </p:cBhvr>
                                    </p:animEffect>
                                  </p:childTnLst>
                                </p:cTn>
                              </p:par>
                              <p:par>
                                <p:cTn fill="hold" grpId="0" id="20" nodeType="withEffect" presetClass="entr" presetID="16" presetSubtype="21">
                                  <p:stCondLst>
                                    <p:cond delay="0"/>
                                  </p:stCondLst>
                                  <p:childTnLst>
                                    <p:set>
                                      <p:cBhvr>
                                        <p:cTn dur="1" fill="hold" id="21">
                                          <p:stCondLst>
                                            <p:cond delay="0"/>
                                          </p:stCondLst>
                                        </p:cTn>
                                        <p:tgtEl>
                                          <p:spTgt spid="3"/>
                                        </p:tgtEl>
                                        <p:attrNameLst>
                                          <p:attrName>style.visibility</p:attrName>
                                        </p:attrNameLst>
                                      </p:cBhvr>
                                      <p:to>
                                        <p:strVal val="visible"/>
                                      </p:to>
                                    </p:set>
                                    <p:animEffect filter="barn(inVertical)" transition="in">
                                      <p:cBhvr>
                                        <p:cTn dur="500" id="22"/>
                                        <p:tgtEl>
                                          <p:spTgt spid="3"/>
                                        </p:tgtEl>
                                      </p:cBhvr>
                                    </p:animEffect>
                                  </p:childTnLst>
                                </p:cTn>
                              </p:par>
                              <p:par>
                                <p:cTn fill="hold" grpId="0" id="23" nodeType="withEffect" presetClass="entr" presetID="16" presetSubtype="21">
                                  <p:stCondLst>
                                    <p:cond delay="0"/>
                                  </p:stCondLst>
                                  <p:childTnLst>
                                    <p:set>
                                      <p:cBhvr>
                                        <p:cTn dur="1" fill="hold" id="24">
                                          <p:stCondLst>
                                            <p:cond delay="0"/>
                                          </p:stCondLst>
                                        </p:cTn>
                                        <p:tgtEl>
                                          <p:spTgt spid="4"/>
                                        </p:tgtEl>
                                        <p:attrNameLst>
                                          <p:attrName>style.visibility</p:attrName>
                                        </p:attrNameLst>
                                      </p:cBhvr>
                                      <p:to>
                                        <p:strVal val="visible"/>
                                      </p:to>
                                    </p:set>
                                    <p:animEffect filter="barn(inVertical)" transition="in">
                                      <p:cBhvr>
                                        <p:cTn dur="500" id="25"/>
                                        <p:tgtEl>
                                          <p:spTgt spid="4"/>
                                        </p:tgtEl>
                                      </p:cBhvr>
                                    </p:animEffect>
                                  </p:childTnLst>
                                </p:cTn>
                              </p:par>
                            </p:childTnLst>
                          </p:cTn>
                        </p:par>
                      </p:childTnLst>
                    </p:cTn>
                  </p:par>
                  <p:par>
                    <p:cTn fill="hold" id="26" nodeType="clickPar">
                      <p:stCondLst>
                        <p:cond delay="indefinite"/>
                      </p:stCondLst>
                      <p:childTnLst>
                        <p:par>
                          <p:cTn fill="hold" id="27" nodeType="afterGroup">
                            <p:stCondLst>
                              <p:cond delay="0"/>
                            </p:stCondLst>
                            <p:childTnLst>
                              <p:par>
                                <p:cTn fill="hold" grpId="0" id="28" nodeType="clickEffect" presetClass="entr" presetID="53" presetSubtype="0">
                                  <p:stCondLst>
                                    <p:cond delay="0"/>
                                  </p:stCondLst>
                                  <p:childTnLst>
                                    <p:set>
                                      <p:cBhvr>
                                        <p:cTn dur="1" fill="hold" id="29">
                                          <p:stCondLst>
                                            <p:cond delay="0"/>
                                          </p:stCondLst>
                                        </p:cTn>
                                        <p:tgtEl>
                                          <p:spTgt spid="5"/>
                                        </p:tgtEl>
                                        <p:attrNameLst>
                                          <p:attrName>style.visibility</p:attrName>
                                        </p:attrNameLst>
                                      </p:cBhvr>
                                      <p:to>
                                        <p:strVal val="visible"/>
                                      </p:to>
                                    </p:set>
                                    <p:anim calcmode="lin" valueType="num">
                                      <p:cBhvr>
                                        <p:cTn dur="500" fill="hold" id="30"/>
                                        <p:tgtEl>
                                          <p:spTgt spid="5"/>
                                        </p:tgtEl>
                                        <p:attrNameLst>
                                          <p:attrName>ppt_w</p:attrName>
                                        </p:attrNameLst>
                                      </p:cBhvr>
                                      <p:tavLst>
                                        <p:tav tm="0">
                                          <p:val>
                                            <p:fltVal val="0"/>
                                          </p:val>
                                        </p:tav>
                                        <p:tav tm="100000">
                                          <p:val>
                                            <p:strVal val="#ppt_w"/>
                                          </p:val>
                                        </p:tav>
                                      </p:tavLst>
                                    </p:anim>
                                    <p:anim calcmode="lin" valueType="num">
                                      <p:cBhvr>
                                        <p:cTn dur="500" fill="hold" id="31"/>
                                        <p:tgtEl>
                                          <p:spTgt spid="5"/>
                                        </p:tgtEl>
                                        <p:attrNameLst>
                                          <p:attrName>ppt_h</p:attrName>
                                        </p:attrNameLst>
                                      </p:cBhvr>
                                      <p:tavLst>
                                        <p:tav tm="0">
                                          <p:val>
                                            <p:fltVal val="0"/>
                                          </p:val>
                                        </p:tav>
                                        <p:tav tm="100000">
                                          <p:val>
                                            <p:strVal val="#ppt_h"/>
                                          </p:val>
                                        </p:tav>
                                      </p:tavLst>
                                    </p:anim>
                                    <p:animEffect filter="fade" transition="in">
                                      <p:cBhvr>
                                        <p:cTn dur="500" id="32"/>
                                        <p:tgtEl>
                                          <p:spTgt spid="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4"/>
      <p:bldP grpId="0" spid="5"/>
      <p:bldP grpId="0" spid="7"/>
    </p:bldLst>
  </p:timing>
</p:sld>
</file>

<file path=ppt/slides/slide4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矩形 9"/>
          <p:cNvSpPr>
            <a:spLocks noChangeArrowheads="1"/>
          </p:cNvSpPr>
          <p:nvPr/>
        </p:nvSpPr>
        <p:spPr bwMode="auto">
          <a:xfrm>
            <a:off x="6246813" y="3923472"/>
            <a:ext cx="100013" cy="379413"/>
          </a:xfrm>
          <a:prstGeom prst="rect">
            <a:avLst/>
          </a:prstGeom>
          <a:solidFill>
            <a:srgbClr val="01ACBE"/>
          </a:solidFill>
          <a:ln w="9525">
            <a:noFill/>
            <a:miter lim="800000"/>
          </a:ln>
        </p:spPr>
        <p:txBody>
          <a:bodyPr anchor="ctr"/>
          <a:lstStyle/>
          <a:p>
            <a:pPr algn="ctr"/>
            <a:endParaRPr altLang="zh-CN" lang="zh-CN">
              <a:latin charset="-122" typeface="宋体"/>
              <a:sym charset="-122" typeface="宋体"/>
            </a:endParaRPr>
          </a:p>
        </p:txBody>
      </p:sp>
      <p:sp>
        <p:nvSpPr>
          <p:cNvPr id="4" name="TextBox 10"/>
          <p:cNvSpPr>
            <a:spLocks noChangeArrowheads="1"/>
          </p:cNvSpPr>
          <p:nvPr/>
        </p:nvSpPr>
        <p:spPr bwMode="auto">
          <a:xfrm>
            <a:off x="6427788" y="3923472"/>
            <a:ext cx="4246563" cy="396240"/>
          </a:xfrm>
          <a:prstGeom prst="rect">
            <a:avLst/>
          </a:prstGeom>
          <a:noFill/>
          <a:ln w="9525">
            <a:noFill/>
            <a:miter lim="800000"/>
          </a:ln>
        </p:spPr>
        <p:txBody>
          <a:bodyPr>
            <a:spAutoFit/>
          </a:bodyPr>
          <a:lstStyle/>
          <a:p>
            <a:r>
              <a:rPr altLang="en-US" b="1" lang="zh-CN" sz="2000">
                <a:latin charset="-122" panose="020b0503020204020204" pitchFamily="34" typeface="微软雅黑"/>
                <a:ea charset="-122" panose="020b0503020204020204" pitchFamily="34" typeface="微软雅黑"/>
              </a:rPr>
              <a:t>资料：员工帮助计划（EAP）</a:t>
            </a:r>
          </a:p>
        </p:txBody>
      </p:sp>
      <p:sp>
        <p:nvSpPr>
          <p:cNvPr id="5" name="矩形 4"/>
          <p:cNvSpPr>
            <a:spLocks noChangeArrowheads="1"/>
          </p:cNvSpPr>
          <p:nvPr/>
        </p:nvSpPr>
        <p:spPr bwMode="auto">
          <a:xfrm>
            <a:off x="6246812" y="2206626"/>
            <a:ext cx="5113337" cy="1359408"/>
          </a:xfrm>
          <a:prstGeom prst="rect">
            <a:avLst/>
          </a:prstGeom>
          <a:noFill/>
          <a:ln w="9525">
            <a:noFill/>
            <a:miter lim="800000"/>
          </a:ln>
        </p:spPr>
        <p:txBody>
          <a:bodyPr>
            <a:spAutoFit/>
          </a:bodyPr>
          <a:lstStyle/>
          <a:p>
            <a:pPr fontAlgn="auto">
              <a:lnSpc>
                <a:spcPct val="130000"/>
              </a:lnSpc>
              <a:spcBef>
                <a:spcPts val="200"/>
              </a:spcBef>
              <a:spcAft>
                <a:spcPts val="60"/>
              </a:spcAft>
              <a:defRPr/>
            </a:pPr>
            <a:r>
              <a:rPr altLang="zh-CN" lang="en-US" sz="1600">
                <a:latin charset="-122" panose="020b0502040204020203" pitchFamily="34" typeface="微软雅黑 Light"/>
                <a:ea charset="-122" panose="020b0502040204020203" pitchFamily="34" typeface="微软雅黑 Light"/>
              </a:rPr>
              <a:t>EAP（Employee Assistance Program）又称员工帮助项目或员工援助项目，是由组织为员工设置的一套系统的、长期的福利与支持项目。其目的在于透过系统的需求发掘渠道，协助员工解决其生活及工作问题。</a:t>
            </a:r>
          </a:p>
        </p:txBody>
      </p:sp>
      <p:sp>
        <p:nvSpPr>
          <p:cNvPr id="6" name="矩形 4"/>
          <p:cNvSpPr>
            <a:spLocks noChangeArrowheads="1"/>
          </p:cNvSpPr>
          <p:nvPr/>
        </p:nvSpPr>
        <p:spPr bwMode="auto">
          <a:xfrm>
            <a:off x="6246812" y="4491543"/>
            <a:ext cx="5113337" cy="1359408"/>
          </a:xfrm>
          <a:prstGeom prst="rect">
            <a:avLst/>
          </a:prstGeom>
          <a:noFill/>
          <a:ln w="9525">
            <a:noFill/>
            <a:miter lim="800000"/>
          </a:ln>
        </p:spPr>
        <p:txBody>
          <a:bodyPr>
            <a:spAutoFit/>
          </a:bodyPr>
          <a:lstStyle/>
          <a:p>
            <a:pPr fontAlgn="auto">
              <a:lnSpc>
                <a:spcPct val="130000"/>
              </a:lnSpc>
              <a:spcBef>
                <a:spcPts val="200"/>
              </a:spcBef>
              <a:spcAft>
                <a:spcPts val="60"/>
              </a:spcAft>
              <a:defRPr/>
            </a:pPr>
            <a:r>
              <a:rPr altLang="en-US" lang="zh-CN" sz="1600">
                <a:latin charset="-122" panose="020b0502040204020203" pitchFamily="34" typeface="微软雅黑 Light"/>
                <a:ea charset="-122" panose="020b0502040204020203" pitchFamily="34" typeface="微软雅黑 Light"/>
              </a:rPr>
              <a:t>如：工作适应、感情问题、法律诉讼等，帮助员工排除障碍，提高适应力，最终提升企业生产力。目前世界500强企业中，有80%以上建立了EAP，在美国有将近四分之一的企业员工享受EAP。</a:t>
            </a:r>
          </a:p>
        </p:txBody>
      </p:sp>
      <p:sp>
        <p:nvSpPr>
          <p:cNvPr id="7" name="矩形 9"/>
          <p:cNvSpPr>
            <a:spLocks noChangeArrowheads="1"/>
          </p:cNvSpPr>
          <p:nvPr/>
        </p:nvSpPr>
        <p:spPr bwMode="auto">
          <a:xfrm>
            <a:off x="6246813" y="1709485"/>
            <a:ext cx="100012" cy="377825"/>
          </a:xfrm>
          <a:prstGeom prst="rect">
            <a:avLst/>
          </a:prstGeom>
          <a:solidFill>
            <a:srgbClr val="01ACBE"/>
          </a:solidFill>
          <a:ln w="9525">
            <a:noFill/>
            <a:miter lim="800000"/>
          </a:ln>
        </p:spPr>
        <p:txBody>
          <a:bodyPr anchor="ctr"/>
          <a:lstStyle/>
          <a:p>
            <a:pPr algn="ctr"/>
            <a:endParaRPr altLang="zh-CN" lang="zh-CN">
              <a:latin charset="-122" typeface="宋体"/>
              <a:sym charset="-122" typeface="宋体"/>
            </a:endParaRPr>
          </a:p>
        </p:txBody>
      </p:sp>
      <p:sp>
        <p:nvSpPr>
          <p:cNvPr id="8" name="TextBox 10"/>
          <p:cNvSpPr>
            <a:spLocks noChangeArrowheads="1"/>
          </p:cNvSpPr>
          <p:nvPr/>
        </p:nvSpPr>
        <p:spPr bwMode="auto">
          <a:xfrm>
            <a:off x="6427788" y="1698373"/>
            <a:ext cx="4217987" cy="396240"/>
          </a:xfrm>
          <a:prstGeom prst="rect">
            <a:avLst/>
          </a:prstGeom>
          <a:noFill/>
          <a:ln w="9525">
            <a:noFill/>
            <a:miter lim="800000"/>
          </a:ln>
        </p:spPr>
        <p:txBody>
          <a:bodyPr>
            <a:spAutoFit/>
          </a:bodyPr>
          <a:lstStyle/>
          <a:p>
            <a:r>
              <a:rPr altLang="en-US" b="1" lang="zh-CN" sz="2000">
                <a:latin charset="-122" panose="020b0503020204020204" pitchFamily="34" typeface="微软雅黑"/>
                <a:ea charset="-122" panose="020b0503020204020204" pitchFamily="34" typeface="微软雅黑"/>
              </a:rPr>
              <a:t>实施“EAP”，帮助员工排解压力</a:t>
            </a:r>
          </a:p>
        </p:txBody>
      </p:sp>
      <p:sp>
        <p:nvSpPr>
          <p:cNvPr id="9" name="矩形 9"/>
          <p:cNvSpPr>
            <a:spLocks noChangeArrowheads="1"/>
          </p:cNvSpPr>
          <p:nvPr/>
        </p:nvSpPr>
        <p:spPr bwMode="auto">
          <a:xfrm>
            <a:off x="10725150" y="1722185"/>
            <a:ext cx="100013" cy="379413"/>
          </a:xfrm>
          <a:prstGeom prst="rect">
            <a:avLst/>
          </a:prstGeom>
          <a:solidFill>
            <a:srgbClr val="01ACBE"/>
          </a:solidFill>
          <a:ln w="9525">
            <a:noFill/>
            <a:miter lim="800000"/>
          </a:ln>
        </p:spPr>
        <p:txBody>
          <a:bodyPr anchor="ctr"/>
          <a:lstStyle/>
          <a:p>
            <a:pPr algn="ctr"/>
            <a:endParaRPr altLang="zh-CN" lang="zh-CN">
              <a:latin charset="-122" typeface="宋体"/>
              <a:sym charset="-122" typeface="宋体"/>
            </a:endParaRPr>
          </a:p>
        </p:txBody>
      </p:sp>
      <p:sp>
        <p:nvSpPr>
          <p:cNvPr id="12" name="矩形 11"/>
          <p:cNvSpPr/>
          <p:nvPr/>
        </p:nvSpPr>
        <p:spPr>
          <a:xfrm>
            <a:off x="0" y="993774"/>
            <a:ext cx="5765800" cy="5864226"/>
          </a:xfrm>
          <a:prstGeom prst="rect">
            <a:avLst/>
          </a:prstGeom>
          <a:blipFill dpi="0" rotWithShape="1">
            <a:blip r:embed="rId3"/>
            <a:stretch>
              <a:fillRect/>
            </a:stretch>
          </a:blipFill>
          <a:ln>
            <a:noFill/>
          </a:ln>
          <a:effectLst>
            <a:outerShdw algn="tl" blurRad="342900" dir="2700000" dist="635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4003963798"/>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10" presetSubtype="0">
                                  <p:stCondLst>
                                    <p:cond delay="0"/>
                                  </p:stCondLst>
                                  <p:childTnLst>
                                    <p:set>
                                      <p:cBhvr>
                                        <p:cTn dur="1" fill="hold" id="6">
                                          <p:stCondLst>
                                            <p:cond delay="0"/>
                                          </p:stCondLst>
                                        </p:cTn>
                                        <p:tgtEl>
                                          <p:spTgt spid="12"/>
                                        </p:tgtEl>
                                        <p:attrNameLst>
                                          <p:attrName>style.visibility</p:attrName>
                                        </p:attrNameLst>
                                      </p:cBhvr>
                                      <p:to>
                                        <p:strVal val="visible"/>
                                      </p:to>
                                    </p:set>
                                    <p:animEffect filter="fade" transition="in">
                                      <p:cBhvr>
                                        <p:cTn dur="500" id="7"/>
                                        <p:tgtEl>
                                          <p:spTgt spid="12"/>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grpId="0" id="10" nodeType="clickEffect" presetClass="entr" presetID="53" presetSubtype="0">
                                  <p:stCondLst>
                                    <p:cond delay="0"/>
                                  </p:stCondLst>
                                  <p:childTnLst>
                                    <p:set>
                                      <p:cBhvr>
                                        <p:cTn dur="1" fill="hold" id="11">
                                          <p:stCondLst>
                                            <p:cond delay="0"/>
                                          </p:stCondLst>
                                        </p:cTn>
                                        <p:tgtEl>
                                          <p:spTgt spid="3"/>
                                        </p:tgtEl>
                                        <p:attrNameLst>
                                          <p:attrName>style.visibility</p:attrName>
                                        </p:attrNameLst>
                                      </p:cBhvr>
                                      <p:to>
                                        <p:strVal val="visible"/>
                                      </p:to>
                                    </p:set>
                                    <p:anim calcmode="lin" valueType="num">
                                      <p:cBhvr>
                                        <p:cTn dur="500" fill="hold" id="12"/>
                                        <p:tgtEl>
                                          <p:spTgt spid="3"/>
                                        </p:tgtEl>
                                        <p:attrNameLst>
                                          <p:attrName>ppt_w</p:attrName>
                                        </p:attrNameLst>
                                      </p:cBhvr>
                                      <p:tavLst>
                                        <p:tav tm="0">
                                          <p:val>
                                            <p:fltVal val="0"/>
                                          </p:val>
                                        </p:tav>
                                        <p:tav tm="100000">
                                          <p:val>
                                            <p:strVal val="#ppt_w"/>
                                          </p:val>
                                        </p:tav>
                                      </p:tavLst>
                                    </p:anim>
                                    <p:anim calcmode="lin" valueType="num">
                                      <p:cBhvr>
                                        <p:cTn dur="500" fill="hold" id="13"/>
                                        <p:tgtEl>
                                          <p:spTgt spid="3"/>
                                        </p:tgtEl>
                                        <p:attrNameLst>
                                          <p:attrName>ppt_h</p:attrName>
                                        </p:attrNameLst>
                                      </p:cBhvr>
                                      <p:tavLst>
                                        <p:tav tm="0">
                                          <p:val>
                                            <p:fltVal val="0"/>
                                          </p:val>
                                        </p:tav>
                                        <p:tav tm="100000">
                                          <p:val>
                                            <p:strVal val="#ppt_h"/>
                                          </p:val>
                                        </p:tav>
                                      </p:tavLst>
                                    </p:anim>
                                    <p:animEffect filter="fade" transition="in">
                                      <p:cBhvr>
                                        <p:cTn dur="500" id="14"/>
                                        <p:tgtEl>
                                          <p:spTgt spid="3"/>
                                        </p:tgtEl>
                                      </p:cBhvr>
                                    </p:animEffect>
                                  </p:childTnLst>
                                </p:cTn>
                              </p:par>
                              <p:par>
                                <p:cTn fill="hold" grpId="0" id="15" nodeType="withEffect" presetClass="entr" presetID="53" presetSubtype="0">
                                  <p:stCondLst>
                                    <p:cond delay="0"/>
                                  </p:stCondLst>
                                  <p:childTnLst>
                                    <p:set>
                                      <p:cBhvr>
                                        <p:cTn dur="1" fill="hold" id="16">
                                          <p:stCondLst>
                                            <p:cond delay="0"/>
                                          </p:stCondLst>
                                        </p:cTn>
                                        <p:tgtEl>
                                          <p:spTgt spid="4"/>
                                        </p:tgtEl>
                                        <p:attrNameLst>
                                          <p:attrName>style.visibility</p:attrName>
                                        </p:attrNameLst>
                                      </p:cBhvr>
                                      <p:to>
                                        <p:strVal val="visible"/>
                                      </p:to>
                                    </p:set>
                                    <p:anim calcmode="lin" valueType="num">
                                      <p:cBhvr>
                                        <p:cTn dur="500" fill="hold" id="17"/>
                                        <p:tgtEl>
                                          <p:spTgt spid="4"/>
                                        </p:tgtEl>
                                        <p:attrNameLst>
                                          <p:attrName>ppt_w</p:attrName>
                                        </p:attrNameLst>
                                      </p:cBhvr>
                                      <p:tavLst>
                                        <p:tav tm="0">
                                          <p:val>
                                            <p:fltVal val="0"/>
                                          </p:val>
                                        </p:tav>
                                        <p:tav tm="100000">
                                          <p:val>
                                            <p:strVal val="#ppt_w"/>
                                          </p:val>
                                        </p:tav>
                                      </p:tavLst>
                                    </p:anim>
                                    <p:anim calcmode="lin" valueType="num">
                                      <p:cBhvr>
                                        <p:cTn dur="500" fill="hold" id="18"/>
                                        <p:tgtEl>
                                          <p:spTgt spid="4"/>
                                        </p:tgtEl>
                                        <p:attrNameLst>
                                          <p:attrName>ppt_h</p:attrName>
                                        </p:attrNameLst>
                                      </p:cBhvr>
                                      <p:tavLst>
                                        <p:tav tm="0">
                                          <p:val>
                                            <p:fltVal val="0"/>
                                          </p:val>
                                        </p:tav>
                                        <p:tav tm="100000">
                                          <p:val>
                                            <p:strVal val="#ppt_h"/>
                                          </p:val>
                                        </p:tav>
                                      </p:tavLst>
                                    </p:anim>
                                    <p:animEffect filter="fade" transition="in">
                                      <p:cBhvr>
                                        <p:cTn dur="500" id="19"/>
                                        <p:tgtEl>
                                          <p:spTgt spid="4"/>
                                        </p:tgtEl>
                                      </p:cBhvr>
                                    </p:animEffect>
                                  </p:childTnLst>
                                </p:cTn>
                              </p:par>
                            </p:childTnLst>
                          </p:cTn>
                        </p:par>
                        <p:par>
                          <p:cTn fill="hold" id="20" nodeType="afterGroup">
                            <p:stCondLst>
                              <p:cond delay="500"/>
                            </p:stCondLst>
                            <p:childTnLst>
                              <p:par>
                                <p:cTn fill="hold" grpId="0" id="21" nodeType="afterEffect" presetClass="entr" presetID="53" presetSubtype="0">
                                  <p:stCondLst>
                                    <p:cond delay="0"/>
                                  </p:stCondLst>
                                  <p:childTnLst>
                                    <p:set>
                                      <p:cBhvr>
                                        <p:cTn dur="1" fill="hold" id="22">
                                          <p:stCondLst>
                                            <p:cond delay="0"/>
                                          </p:stCondLst>
                                        </p:cTn>
                                        <p:tgtEl>
                                          <p:spTgt spid="5"/>
                                        </p:tgtEl>
                                        <p:attrNameLst>
                                          <p:attrName>style.visibility</p:attrName>
                                        </p:attrNameLst>
                                      </p:cBhvr>
                                      <p:to>
                                        <p:strVal val="visible"/>
                                      </p:to>
                                    </p:set>
                                    <p:anim calcmode="lin" valueType="num">
                                      <p:cBhvr>
                                        <p:cTn dur="500" fill="hold" id="23"/>
                                        <p:tgtEl>
                                          <p:spTgt spid="5"/>
                                        </p:tgtEl>
                                        <p:attrNameLst>
                                          <p:attrName>ppt_w</p:attrName>
                                        </p:attrNameLst>
                                      </p:cBhvr>
                                      <p:tavLst>
                                        <p:tav tm="0">
                                          <p:val>
                                            <p:fltVal val="0"/>
                                          </p:val>
                                        </p:tav>
                                        <p:tav tm="100000">
                                          <p:val>
                                            <p:strVal val="#ppt_w"/>
                                          </p:val>
                                        </p:tav>
                                      </p:tavLst>
                                    </p:anim>
                                    <p:anim calcmode="lin" valueType="num">
                                      <p:cBhvr>
                                        <p:cTn dur="500" fill="hold" id="24"/>
                                        <p:tgtEl>
                                          <p:spTgt spid="5"/>
                                        </p:tgtEl>
                                        <p:attrNameLst>
                                          <p:attrName>ppt_h</p:attrName>
                                        </p:attrNameLst>
                                      </p:cBhvr>
                                      <p:tavLst>
                                        <p:tav tm="0">
                                          <p:val>
                                            <p:fltVal val="0"/>
                                          </p:val>
                                        </p:tav>
                                        <p:tav tm="100000">
                                          <p:val>
                                            <p:strVal val="#ppt_h"/>
                                          </p:val>
                                        </p:tav>
                                      </p:tavLst>
                                    </p:anim>
                                    <p:animEffect filter="fade" transition="in">
                                      <p:cBhvr>
                                        <p:cTn dur="500" id="25"/>
                                        <p:tgtEl>
                                          <p:spTgt spid="5"/>
                                        </p:tgtEl>
                                      </p:cBhvr>
                                    </p:animEffect>
                                  </p:childTnLst>
                                </p:cTn>
                              </p:par>
                            </p:childTnLst>
                          </p:cTn>
                        </p:par>
                        <p:par>
                          <p:cTn fill="hold" id="26" nodeType="afterGroup">
                            <p:stCondLst>
                              <p:cond delay="1000"/>
                            </p:stCondLst>
                            <p:childTnLst>
                              <p:par>
                                <p:cTn fill="hold" grpId="0" id="27" nodeType="afterEffect" presetClass="entr" presetID="53" presetSubtype="0">
                                  <p:stCondLst>
                                    <p:cond delay="0"/>
                                  </p:stCondLst>
                                  <p:childTnLst>
                                    <p:set>
                                      <p:cBhvr>
                                        <p:cTn dur="1" fill="hold" id="28">
                                          <p:stCondLst>
                                            <p:cond delay="0"/>
                                          </p:stCondLst>
                                        </p:cTn>
                                        <p:tgtEl>
                                          <p:spTgt spid="6"/>
                                        </p:tgtEl>
                                        <p:attrNameLst>
                                          <p:attrName>style.visibility</p:attrName>
                                        </p:attrNameLst>
                                      </p:cBhvr>
                                      <p:to>
                                        <p:strVal val="visible"/>
                                      </p:to>
                                    </p:set>
                                    <p:anim calcmode="lin" valueType="num">
                                      <p:cBhvr>
                                        <p:cTn dur="500" fill="hold" id="29"/>
                                        <p:tgtEl>
                                          <p:spTgt spid="6"/>
                                        </p:tgtEl>
                                        <p:attrNameLst>
                                          <p:attrName>ppt_w</p:attrName>
                                        </p:attrNameLst>
                                      </p:cBhvr>
                                      <p:tavLst>
                                        <p:tav tm="0">
                                          <p:val>
                                            <p:fltVal val="0"/>
                                          </p:val>
                                        </p:tav>
                                        <p:tav tm="100000">
                                          <p:val>
                                            <p:strVal val="#ppt_w"/>
                                          </p:val>
                                        </p:tav>
                                      </p:tavLst>
                                    </p:anim>
                                    <p:anim calcmode="lin" valueType="num">
                                      <p:cBhvr>
                                        <p:cTn dur="500" fill="hold" id="30"/>
                                        <p:tgtEl>
                                          <p:spTgt spid="6"/>
                                        </p:tgtEl>
                                        <p:attrNameLst>
                                          <p:attrName>ppt_h</p:attrName>
                                        </p:attrNameLst>
                                      </p:cBhvr>
                                      <p:tavLst>
                                        <p:tav tm="0">
                                          <p:val>
                                            <p:fltVal val="0"/>
                                          </p:val>
                                        </p:tav>
                                        <p:tav tm="100000">
                                          <p:val>
                                            <p:strVal val="#ppt_h"/>
                                          </p:val>
                                        </p:tav>
                                      </p:tavLst>
                                    </p:anim>
                                    <p:animEffect filter="fade" transition="in">
                                      <p:cBhvr>
                                        <p:cTn dur="500" id="31"/>
                                        <p:tgtEl>
                                          <p:spTgt spid="6"/>
                                        </p:tgtEl>
                                      </p:cBhvr>
                                    </p:animEffect>
                                  </p:childTnLst>
                                </p:cTn>
                              </p:par>
                              <p:par>
                                <p:cTn fill="hold" grpId="0" id="32" nodeType="withEffect" presetClass="entr" presetID="53" presetSubtype="0">
                                  <p:stCondLst>
                                    <p:cond delay="0"/>
                                  </p:stCondLst>
                                  <p:childTnLst>
                                    <p:set>
                                      <p:cBhvr>
                                        <p:cTn dur="1" fill="hold" id="33">
                                          <p:stCondLst>
                                            <p:cond delay="0"/>
                                          </p:stCondLst>
                                        </p:cTn>
                                        <p:tgtEl>
                                          <p:spTgt spid="7"/>
                                        </p:tgtEl>
                                        <p:attrNameLst>
                                          <p:attrName>style.visibility</p:attrName>
                                        </p:attrNameLst>
                                      </p:cBhvr>
                                      <p:to>
                                        <p:strVal val="visible"/>
                                      </p:to>
                                    </p:set>
                                    <p:anim calcmode="lin" valueType="num">
                                      <p:cBhvr>
                                        <p:cTn dur="500" fill="hold" id="34"/>
                                        <p:tgtEl>
                                          <p:spTgt spid="7"/>
                                        </p:tgtEl>
                                        <p:attrNameLst>
                                          <p:attrName>ppt_w</p:attrName>
                                        </p:attrNameLst>
                                      </p:cBhvr>
                                      <p:tavLst>
                                        <p:tav tm="0">
                                          <p:val>
                                            <p:fltVal val="0"/>
                                          </p:val>
                                        </p:tav>
                                        <p:tav tm="100000">
                                          <p:val>
                                            <p:strVal val="#ppt_w"/>
                                          </p:val>
                                        </p:tav>
                                      </p:tavLst>
                                    </p:anim>
                                    <p:anim calcmode="lin" valueType="num">
                                      <p:cBhvr>
                                        <p:cTn dur="500" fill="hold" id="35"/>
                                        <p:tgtEl>
                                          <p:spTgt spid="7"/>
                                        </p:tgtEl>
                                        <p:attrNameLst>
                                          <p:attrName>ppt_h</p:attrName>
                                        </p:attrNameLst>
                                      </p:cBhvr>
                                      <p:tavLst>
                                        <p:tav tm="0">
                                          <p:val>
                                            <p:fltVal val="0"/>
                                          </p:val>
                                        </p:tav>
                                        <p:tav tm="100000">
                                          <p:val>
                                            <p:strVal val="#ppt_h"/>
                                          </p:val>
                                        </p:tav>
                                      </p:tavLst>
                                    </p:anim>
                                    <p:animEffect filter="fade" transition="in">
                                      <p:cBhvr>
                                        <p:cTn dur="500" id="36"/>
                                        <p:tgtEl>
                                          <p:spTgt spid="7"/>
                                        </p:tgtEl>
                                      </p:cBhvr>
                                    </p:animEffect>
                                  </p:childTnLst>
                                </p:cTn>
                              </p:par>
                              <p:par>
                                <p:cTn fill="hold" grpId="0" id="37" nodeType="withEffect" presetClass="entr" presetID="53" presetSubtype="0">
                                  <p:stCondLst>
                                    <p:cond delay="0"/>
                                  </p:stCondLst>
                                  <p:childTnLst>
                                    <p:set>
                                      <p:cBhvr>
                                        <p:cTn dur="1" fill="hold" id="38">
                                          <p:stCondLst>
                                            <p:cond delay="0"/>
                                          </p:stCondLst>
                                        </p:cTn>
                                        <p:tgtEl>
                                          <p:spTgt spid="8"/>
                                        </p:tgtEl>
                                        <p:attrNameLst>
                                          <p:attrName>style.visibility</p:attrName>
                                        </p:attrNameLst>
                                      </p:cBhvr>
                                      <p:to>
                                        <p:strVal val="visible"/>
                                      </p:to>
                                    </p:set>
                                    <p:anim calcmode="lin" valueType="num">
                                      <p:cBhvr>
                                        <p:cTn dur="500" fill="hold" id="39"/>
                                        <p:tgtEl>
                                          <p:spTgt spid="8"/>
                                        </p:tgtEl>
                                        <p:attrNameLst>
                                          <p:attrName>ppt_w</p:attrName>
                                        </p:attrNameLst>
                                      </p:cBhvr>
                                      <p:tavLst>
                                        <p:tav tm="0">
                                          <p:val>
                                            <p:fltVal val="0"/>
                                          </p:val>
                                        </p:tav>
                                        <p:tav tm="100000">
                                          <p:val>
                                            <p:strVal val="#ppt_w"/>
                                          </p:val>
                                        </p:tav>
                                      </p:tavLst>
                                    </p:anim>
                                    <p:anim calcmode="lin" valueType="num">
                                      <p:cBhvr>
                                        <p:cTn dur="500" fill="hold" id="40"/>
                                        <p:tgtEl>
                                          <p:spTgt spid="8"/>
                                        </p:tgtEl>
                                        <p:attrNameLst>
                                          <p:attrName>ppt_h</p:attrName>
                                        </p:attrNameLst>
                                      </p:cBhvr>
                                      <p:tavLst>
                                        <p:tav tm="0">
                                          <p:val>
                                            <p:fltVal val="0"/>
                                          </p:val>
                                        </p:tav>
                                        <p:tav tm="100000">
                                          <p:val>
                                            <p:strVal val="#ppt_h"/>
                                          </p:val>
                                        </p:tav>
                                      </p:tavLst>
                                    </p:anim>
                                    <p:animEffect filter="fade" transition="in">
                                      <p:cBhvr>
                                        <p:cTn dur="500" id="41"/>
                                        <p:tgtEl>
                                          <p:spTgt spid="8"/>
                                        </p:tgtEl>
                                      </p:cBhvr>
                                    </p:animEffect>
                                  </p:childTnLst>
                                </p:cTn>
                              </p:par>
                              <p:par>
                                <p:cTn fill="hold" grpId="0" id="42" nodeType="withEffect" presetClass="entr" presetID="53" presetSubtype="0">
                                  <p:stCondLst>
                                    <p:cond delay="0"/>
                                  </p:stCondLst>
                                  <p:childTnLst>
                                    <p:set>
                                      <p:cBhvr>
                                        <p:cTn dur="1" fill="hold" id="43">
                                          <p:stCondLst>
                                            <p:cond delay="0"/>
                                          </p:stCondLst>
                                        </p:cTn>
                                        <p:tgtEl>
                                          <p:spTgt spid="9"/>
                                        </p:tgtEl>
                                        <p:attrNameLst>
                                          <p:attrName>style.visibility</p:attrName>
                                        </p:attrNameLst>
                                      </p:cBhvr>
                                      <p:to>
                                        <p:strVal val="visible"/>
                                      </p:to>
                                    </p:set>
                                    <p:anim calcmode="lin" valueType="num">
                                      <p:cBhvr>
                                        <p:cTn dur="500" fill="hold" id="44"/>
                                        <p:tgtEl>
                                          <p:spTgt spid="9"/>
                                        </p:tgtEl>
                                        <p:attrNameLst>
                                          <p:attrName>ppt_w</p:attrName>
                                        </p:attrNameLst>
                                      </p:cBhvr>
                                      <p:tavLst>
                                        <p:tav tm="0">
                                          <p:val>
                                            <p:fltVal val="0"/>
                                          </p:val>
                                        </p:tav>
                                        <p:tav tm="100000">
                                          <p:val>
                                            <p:strVal val="#ppt_w"/>
                                          </p:val>
                                        </p:tav>
                                      </p:tavLst>
                                    </p:anim>
                                    <p:anim calcmode="lin" valueType="num">
                                      <p:cBhvr>
                                        <p:cTn dur="500" fill="hold" id="45"/>
                                        <p:tgtEl>
                                          <p:spTgt spid="9"/>
                                        </p:tgtEl>
                                        <p:attrNameLst>
                                          <p:attrName>ppt_h</p:attrName>
                                        </p:attrNameLst>
                                      </p:cBhvr>
                                      <p:tavLst>
                                        <p:tav tm="0">
                                          <p:val>
                                            <p:fltVal val="0"/>
                                          </p:val>
                                        </p:tav>
                                        <p:tav tm="100000">
                                          <p:val>
                                            <p:strVal val="#ppt_h"/>
                                          </p:val>
                                        </p:tav>
                                      </p:tavLst>
                                    </p:anim>
                                    <p:animEffect filter="fade" transition="in">
                                      <p:cBhvr>
                                        <p:cTn dur="500" id="46"/>
                                        <p:tgtEl>
                                          <p:spTgt spid="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P grpId="0" spid="5"/>
      <p:bldP grpId="0" spid="6"/>
      <p:bldP grpId="0" spid="7"/>
      <p:bldP grpId="0" spid="8"/>
      <p:bldP grpId="0" spid="9"/>
      <p:bldP grpId="0" spid="12"/>
    </p:bldLst>
  </p:timing>
</p:sld>
</file>

<file path=ppt/slides/slide4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圆角矩形 1"/>
          <p:cNvSpPr/>
          <p:nvPr/>
        </p:nvSpPr>
        <p:spPr>
          <a:xfrm>
            <a:off x="6745275" y="4183425"/>
            <a:ext cx="4632565" cy="484246"/>
          </a:xfrm>
          <a:prstGeom prst="roundRect">
            <a:avLst>
              <a:gd fmla="val 0" name="adj"/>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kumimoji="1" lang="zh-CN" sz="1100"/>
          </a:p>
        </p:txBody>
      </p:sp>
      <p:sp>
        <p:nvSpPr>
          <p:cNvPr id="3" name="文本框 2"/>
          <p:cNvSpPr txBox="1"/>
          <p:nvPr/>
        </p:nvSpPr>
        <p:spPr>
          <a:xfrm>
            <a:off x="6694474" y="2451679"/>
            <a:ext cx="5103825" cy="1097280"/>
          </a:xfrm>
          <a:prstGeom prst="rect">
            <a:avLst/>
          </a:prstGeom>
          <a:noFill/>
        </p:spPr>
        <p:txBody>
          <a:bodyPr rtlCol="0" wrap="square">
            <a:spAutoFit/>
          </a:bodyPr>
          <a:lstStyle/>
          <a:p>
            <a:r>
              <a:rPr altLang="en-US" b="1" kumimoji="1" lang="zh-CN" sz="6600">
                <a:solidFill>
                  <a:srgbClr val="01ACBE"/>
                </a:solidFill>
                <a:latin charset="0" typeface="Microsoft YaHei"/>
                <a:ea charset="0" typeface="Microsoft YaHei"/>
                <a:cs charset="0" typeface="Microsoft YaHei"/>
              </a:rPr>
              <a:t>感谢聆听</a:t>
            </a:r>
          </a:p>
        </p:txBody>
      </p:sp>
      <p:sp>
        <p:nvSpPr>
          <p:cNvPr id="4" name="矩形 3"/>
          <p:cNvSpPr/>
          <p:nvPr/>
        </p:nvSpPr>
        <p:spPr>
          <a:xfrm>
            <a:off x="6745275" y="3559675"/>
            <a:ext cx="3788092" cy="396240"/>
          </a:xfrm>
          <a:prstGeom prst="rect">
            <a:avLst/>
          </a:prstGeom>
        </p:spPr>
        <p:txBody>
          <a:bodyPr wrap="none">
            <a:spAutoFit/>
          </a:bodyPr>
          <a:lstStyle/>
          <a:p>
            <a:r>
              <a:rPr altLang="zh-CN" lang="en-US" sz="2000">
                <a:latin charset="-122" panose="020b0502040204020203" pitchFamily="34" typeface="微软雅黑 Light"/>
                <a:ea charset="-122" panose="020b0502040204020203" pitchFamily="34" typeface="微软雅黑 Light"/>
              </a:rPr>
              <a:t>THANKS FOR YOUR LISTENING</a:t>
            </a:r>
          </a:p>
        </p:txBody>
      </p:sp>
    </p:spTree>
    <p:extLst>
      <p:ext uri="{BB962C8B-B14F-4D97-AF65-F5344CB8AC3E}">
        <p14:creationId val="2866618766"/>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53" presetSubtype="0">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p:cTn dur="500" fill="hold" id="7"/>
                                        <p:tgtEl>
                                          <p:spTgt spid="2"/>
                                        </p:tgtEl>
                                        <p:attrNameLst>
                                          <p:attrName>ppt_w</p:attrName>
                                        </p:attrNameLst>
                                      </p:cBhvr>
                                      <p:tavLst>
                                        <p:tav tm="0">
                                          <p:val>
                                            <p:fltVal val="0"/>
                                          </p:val>
                                        </p:tav>
                                        <p:tav tm="100000">
                                          <p:val>
                                            <p:strVal val="#ppt_w"/>
                                          </p:val>
                                        </p:tav>
                                      </p:tavLst>
                                    </p:anim>
                                    <p:anim calcmode="lin" valueType="num">
                                      <p:cBhvr>
                                        <p:cTn dur="500" fill="hold" id="8"/>
                                        <p:tgtEl>
                                          <p:spTgt spid="2"/>
                                        </p:tgtEl>
                                        <p:attrNameLst>
                                          <p:attrName>ppt_h</p:attrName>
                                        </p:attrNameLst>
                                      </p:cBhvr>
                                      <p:tavLst>
                                        <p:tav tm="0">
                                          <p:val>
                                            <p:fltVal val="0"/>
                                          </p:val>
                                        </p:tav>
                                        <p:tav tm="100000">
                                          <p:val>
                                            <p:strVal val="#ppt_h"/>
                                          </p:val>
                                        </p:tav>
                                      </p:tavLst>
                                    </p:anim>
                                    <p:animEffect filter="fade" transition="in">
                                      <p:cBhvr>
                                        <p:cTn dur="500" id="9"/>
                                        <p:tgtEl>
                                          <p:spTgt spid="2"/>
                                        </p:tgtEl>
                                      </p:cBhvr>
                                    </p:animEffect>
                                  </p:childTnLst>
                                </p:cTn>
                              </p:par>
                            </p:childTnLst>
                          </p:cTn>
                        </p:par>
                      </p:childTnLst>
                    </p:cTn>
                  </p:par>
                  <p:par>
                    <p:cTn fill="hold" id="10" nodeType="clickPar">
                      <p:stCondLst>
                        <p:cond delay="indefinite"/>
                      </p:stCondLst>
                      <p:childTnLst>
                        <p:par>
                          <p:cTn fill="hold" id="11" nodeType="afterGroup">
                            <p:stCondLst>
                              <p:cond delay="0"/>
                            </p:stCondLst>
                            <p:childTnLst>
                              <p:par>
                                <p:cTn fill="hold" grpId="0" id="12" nodeType="clickEffect" presetClass="entr" presetID="5" presetSubtype="10">
                                  <p:stCondLst>
                                    <p:cond delay="0"/>
                                  </p:stCondLst>
                                  <p:childTnLst>
                                    <p:set>
                                      <p:cBhvr>
                                        <p:cTn dur="1" fill="hold" id="13">
                                          <p:stCondLst>
                                            <p:cond delay="0"/>
                                          </p:stCondLst>
                                        </p:cTn>
                                        <p:tgtEl>
                                          <p:spTgt spid="3"/>
                                        </p:tgtEl>
                                        <p:attrNameLst>
                                          <p:attrName>style.visibility</p:attrName>
                                        </p:attrNameLst>
                                      </p:cBhvr>
                                      <p:to>
                                        <p:strVal val="visible"/>
                                      </p:to>
                                    </p:set>
                                    <p:animEffect filter="checkerboard(across)" transition="in">
                                      <p:cBhvr>
                                        <p:cTn dur="500" id="14"/>
                                        <p:tgtEl>
                                          <p:spTgt spid="3"/>
                                        </p:tgtEl>
                                      </p:cBhvr>
                                    </p:animEffect>
                                  </p:childTnLst>
                                </p:cTn>
                              </p:par>
                              <p:par>
                                <p:cTn fill="hold" grpId="0" id="15" nodeType="withEffect" presetClass="entr" presetID="53" presetSubtype="0">
                                  <p:stCondLst>
                                    <p:cond delay="0"/>
                                  </p:stCondLst>
                                  <p:childTnLst>
                                    <p:set>
                                      <p:cBhvr>
                                        <p:cTn dur="1" fill="hold" id="16">
                                          <p:stCondLst>
                                            <p:cond delay="0"/>
                                          </p:stCondLst>
                                        </p:cTn>
                                        <p:tgtEl>
                                          <p:spTgt spid="4"/>
                                        </p:tgtEl>
                                        <p:attrNameLst>
                                          <p:attrName>style.visibility</p:attrName>
                                        </p:attrNameLst>
                                      </p:cBhvr>
                                      <p:to>
                                        <p:strVal val="visible"/>
                                      </p:to>
                                    </p:set>
                                    <p:anim calcmode="lin" valueType="num">
                                      <p:cBhvr>
                                        <p:cTn dur="500" fill="hold" id="17"/>
                                        <p:tgtEl>
                                          <p:spTgt spid="4"/>
                                        </p:tgtEl>
                                        <p:attrNameLst>
                                          <p:attrName>ppt_w</p:attrName>
                                        </p:attrNameLst>
                                      </p:cBhvr>
                                      <p:tavLst>
                                        <p:tav tm="0">
                                          <p:val>
                                            <p:fltVal val="0"/>
                                          </p:val>
                                        </p:tav>
                                        <p:tav tm="100000">
                                          <p:val>
                                            <p:strVal val="#ppt_w"/>
                                          </p:val>
                                        </p:tav>
                                      </p:tavLst>
                                    </p:anim>
                                    <p:anim calcmode="lin" valueType="num">
                                      <p:cBhvr>
                                        <p:cTn dur="500" fill="hold" id="18"/>
                                        <p:tgtEl>
                                          <p:spTgt spid="4"/>
                                        </p:tgtEl>
                                        <p:attrNameLst>
                                          <p:attrName>ppt_h</p:attrName>
                                        </p:attrNameLst>
                                      </p:cBhvr>
                                      <p:tavLst>
                                        <p:tav tm="0">
                                          <p:val>
                                            <p:fltVal val="0"/>
                                          </p:val>
                                        </p:tav>
                                        <p:tav tm="100000">
                                          <p:val>
                                            <p:strVal val="#ppt_h"/>
                                          </p:val>
                                        </p:tav>
                                      </p:tavLst>
                                    </p:anim>
                                    <p:animEffect filter="fade" transition="in">
                                      <p:cBhvr>
                                        <p:cTn dur="500" id="19"/>
                                        <p:tgtEl>
                                          <p:spTgt spid="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4"/>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6" name="矩形 25"/>
          <p:cNvSpPr/>
          <p:nvPr/>
        </p:nvSpPr>
        <p:spPr>
          <a:xfrm>
            <a:off x="6501706" y="1368798"/>
            <a:ext cx="5690294" cy="2923399"/>
          </a:xfrm>
          <a:prstGeom prst="rect">
            <a:avLst/>
          </a:prstGeom>
          <a:blipFill>
            <a:blip r:embed="rId3"/>
            <a:stretch>
              <a:fillRect/>
            </a:stretch>
          </a:blipFill>
          <a:ln>
            <a:noFill/>
          </a:ln>
          <a:effectLst>
            <a:outerShdw algn="tr" blurRad="50800" dir="8100000" dist="38100"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1" name="组合 20"/>
          <p:cNvGrpSpPr/>
          <p:nvPr/>
        </p:nvGrpSpPr>
        <p:grpSpPr>
          <a:xfrm>
            <a:off x="6655323" y="1694779"/>
            <a:ext cx="3221224" cy="2354476"/>
            <a:chOff x="1106578" y="1930015"/>
            <a:chExt cx="5219610" cy="3815148"/>
          </a:xfrm>
        </p:grpSpPr>
        <p:grpSp>
          <p:nvGrpSpPr>
            <p:cNvPr id="3" name="Group 25"/>
            <p:cNvGrpSpPr/>
            <p:nvPr/>
          </p:nvGrpSpPr>
          <p:grpSpPr>
            <a:xfrm>
              <a:off x="1347380" y="2751137"/>
              <a:ext cx="4608512" cy="2982913"/>
              <a:chOff x="1040" y="1632"/>
              <a:chExt cx="3952" cy="2208"/>
            </a:xfrm>
          </p:grpSpPr>
          <p:sp>
            <p:nvSpPr>
              <p:cNvPr id="4" name="Line 26"/>
              <p:cNvSpPr>
                <a:spLocks noChangeShapeType="1"/>
              </p:cNvSpPr>
              <p:nvPr/>
            </p:nvSpPr>
            <p:spPr bwMode="auto">
              <a:xfrm flipH="1">
                <a:off x="1040" y="1632"/>
                <a:ext cx="0" cy="2186"/>
              </a:xfrm>
              <a:prstGeom prst="line">
                <a:avLst/>
              </a:prstGeom>
              <a:ln w="25400">
                <a:solidFill>
                  <a:schemeClr val="tx1">
                    <a:lumMod val="85000"/>
                    <a:lumOff val="15000"/>
                  </a:schemeClr>
                </a:solidFill>
                <a:headEnd len="lg" type="stealth" w="med"/>
              </a:ln>
            </p:spPr>
            <p:style>
              <a:lnRef idx="2">
                <a:schemeClr val="accent1"/>
              </a:lnRef>
              <a:fillRef idx="0">
                <a:schemeClr val="accent1"/>
              </a:fillRef>
              <a:effectRef idx="1">
                <a:schemeClr val="accent1"/>
              </a:effectRef>
              <a:fontRef idx="minor">
                <a:schemeClr val="tx1"/>
              </a:fontRef>
            </p:style>
            <p:txBody>
              <a:bodyPr>
                <a:spAutoFit/>
              </a:bodyPr>
              <a:lstStyle/>
              <a:p>
                <a:pPr fontAlgn="auto">
                  <a:spcBef>
                    <a:spcPct val="0"/>
                  </a:spcBef>
                  <a:spcAft>
                    <a:spcPct val="0"/>
                  </a:spcAft>
                  <a:defRPr/>
                </a:pPr>
                <a:endParaRPr altLang="en-US" lang="zh-CN" sz="900"/>
              </a:p>
            </p:txBody>
          </p:sp>
          <p:sp>
            <p:nvSpPr>
              <p:cNvPr id="5" name="Line 27"/>
              <p:cNvSpPr>
                <a:spLocks noChangeShapeType="1"/>
              </p:cNvSpPr>
              <p:nvPr/>
            </p:nvSpPr>
            <p:spPr bwMode="auto">
              <a:xfrm>
                <a:off x="1040" y="3840"/>
                <a:ext cx="3952" cy="0"/>
              </a:xfrm>
              <a:prstGeom prst="line">
                <a:avLst/>
              </a:prstGeom>
              <a:ln w="25400">
                <a:solidFill>
                  <a:schemeClr val="tx1">
                    <a:lumMod val="85000"/>
                    <a:lumOff val="15000"/>
                  </a:schemeClr>
                </a:solidFill>
                <a:tailEnd len="lg" type="stealth" w="med"/>
              </a:ln>
            </p:spPr>
            <p:style>
              <a:lnRef idx="3">
                <a:schemeClr val="accent6"/>
              </a:lnRef>
              <a:fillRef idx="0">
                <a:schemeClr val="accent6"/>
              </a:fillRef>
              <a:effectRef idx="2">
                <a:schemeClr val="accent6"/>
              </a:effectRef>
              <a:fontRef idx="minor">
                <a:schemeClr val="tx1"/>
              </a:fontRef>
            </p:style>
            <p:txBody>
              <a:bodyPr>
                <a:spAutoFit/>
              </a:bodyPr>
              <a:lstStyle/>
              <a:p>
                <a:pPr fontAlgn="auto">
                  <a:spcBef>
                    <a:spcPct val="0"/>
                  </a:spcBef>
                  <a:spcAft>
                    <a:spcPct val="0"/>
                  </a:spcAft>
                  <a:defRPr/>
                </a:pPr>
                <a:endParaRPr altLang="en-US" lang="zh-CN" sz="900"/>
              </a:p>
            </p:txBody>
          </p:sp>
        </p:grpSp>
        <p:sp>
          <p:nvSpPr>
            <p:cNvPr id="6" name="Text Box 29"/>
            <p:cNvSpPr txBox="1">
              <a:spLocks noChangeArrowheads="1"/>
            </p:cNvSpPr>
            <p:nvPr/>
          </p:nvSpPr>
          <p:spPr bwMode="auto">
            <a:xfrm>
              <a:off x="1106580" y="1930015"/>
              <a:ext cx="711201" cy="642060"/>
            </a:xfrm>
            <a:prstGeom prst="rect">
              <a:avLst/>
            </a:prstGeom>
            <a:noFill/>
            <a:ln w="9525">
              <a:noFill/>
              <a:miter lim="800000"/>
            </a:ln>
          </p:spPr>
          <p:txBody>
            <a:bodyPr>
              <a:spAutoFit/>
            </a:bodyPr>
            <a:lstStyle/>
            <a:p>
              <a:pPr>
                <a:spcBef>
                  <a:spcPct val="50000"/>
                </a:spcBef>
              </a:pPr>
              <a:r>
                <a:rPr altLang="en-US" b="1" kumimoji="1" lang="zh-CN" sz="1000">
                  <a:solidFill>
                    <a:schemeClr val="tx1">
                      <a:lumMod val="95000"/>
                      <a:lumOff val="5000"/>
                    </a:schemeClr>
                  </a:solidFill>
                  <a:latin charset="-122" panose="020b0503020204020204" pitchFamily="34" typeface="微软雅黑"/>
                  <a:ea charset="-122" panose="020b0503020204020204" pitchFamily="34" typeface="微软雅黑"/>
                </a:rPr>
                <a:t>工作表现</a:t>
              </a:r>
            </a:p>
          </p:txBody>
        </p:sp>
        <p:sp>
          <p:nvSpPr>
            <p:cNvPr id="7" name="Line 30"/>
            <p:cNvSpPr>
              <a:spLocks noChangeShapeType="1"/>
            </p:cNvSpPr>
            <p:nvPr/>
          </p:nvSpPr>
          <p:spPr bwMode="auto">
            <a:xfrm flipH="1">
              <a:off x="3479800" y="3168650"/>
              <a:ext cx="0" cy="2576513"/>
            </a:xfrm>
            <a:prstGeom prst="line">
              <a:avLst/>
            </a:prstGeom>
            <a:ln>
              <a:prstDash val="sysDash"/>
            </a:ln>
          </p:spPr>
          <p:style>
            <a:lnRef idx="2">
              <a:schemeClr val="accent3"/>
            </a:lnRef>
            <a:fillRef idx="0">
              <a:schemeClr val="accent3"/>
            </a:fillRef>
            <a:effectRef idx="1">
              <a:schemeClr val="accent3"/>
            </a:effectRef>
            <a:fontRef idx="minor">
              <a:schemeClr val="tx1"/>
            </a:fontRef>
          </p:style>
          <p:txBody>
            <a:bodyPr>
              <a:spAutoFit/>
            </a:bodyPr>
            <a:lstStyle/>
            <a:p>
              <a:pPr fontAlgn="auto">
                <a:spcBef>
                  <a:spcPct val="0"/>
                </a:spcBef>
                <a:spcAft>
                  <a:spcPct val="0"/>
                </a:spcAft>
                <a:defRPr/>
              </a:pPr>
              <a:endParaRPr altLang="en-US" lang="zh-CN" sz="900"/>
            </a:p>
          </p:txBody>
        </p:sp>
        <p:sp>
          <p:nvSpPr>
            <p:cNvPr id="8" name="Line 31"/>
            <p:cNvSpPr>
              <a:spLocks noChangeShapeType="1"/>
            </p:cNvSpPr>
            <p:nvPr/>
          </p:nvSpPr>
          <p:spPr bwMode="auto">
            <a:xfrm>
              <a:off x="3446463" y="3729038"/>
              <a:ext cx="2087562" cy="0"/>
            </a:xfrm>
            <a:prstGeom prst="line">
              <a:avLst/>
            </a:prstGeom>
            <a:noFill/>
            <a:ln w="57150">
              <a:solidFill>
                <a:srgbClr val="FF3300"/>
              </a:solidFill>
              <a:prstDash val="sysDot"/>
              <a:round/>
              <a:tailEnd len="med" type="triangle" w="med"/>
            </a:ln>
          </p:spPr>
          <p:txBody>
            <a:bodyPr>
              <a:spAutoFit/>
            </a:bodyPr>
            <a:lstStyle/>
            <a:p>
              <a:endParaRPr altLang="en-US" lang="zh-CN" sz="900"/>
            </a:p>
          </p:txBody>
        </p:sp>
        <p:sp>
          <p:nvSpPr>
            <p:cNvPr id="9" name="Text Box 32"/>
            <p:cNvSpPr txBox="1">
              <a:spLocks noChangeArrowheads="1"/>
            </p:cNvSpPr>
            <p:nvPr/>
          </p:nvSpPr>
          <p:spPr bwMode="auto">
            <a:xfrm>
              <a:off x="4161632" y="3758761"/>
              <a:ext cx="795338" cy="345725"/>
            </a:xfrm>
            <a:prstGeom prst="rect">
              <a:avLst/>
            </a:prstGeom>
            <a:noFill/>
            <a:ln w="9525">
              <a:noFill/>
              <a:miter lim="800000"/>
            </a:ln>
          </p:spPr>
          <p:txBody>
            <a:bodyPr>
              <a:spAutoFit/>
            </a:bodyPr>
            <a:lstStyle/>
            <a:p>
              <a:pPr>
                <a:spcBef>
                  <a:spcPct val="50000"/>
                </a:spcBef>
              </a:pPr>
              <a:r>
                <a:rPr altLang="en-US" kumimoji="1" lang="zh-CN" sz="800">
                  <a:solidFill>
                    <a:schemeClr val="tx1">
                      <a:lumMod val="95000"/>
                      <a:lumOff val="5000"/>
                    </a:schemeClr>
                  </a:solidFill>
                  <a:latin charset="-122" panose="020b0502040204020203" pitchFamily="34" typeface="微软雅黑 Light"/>
                  <a:ea charset="-122" panose="020b0502040204020203" pitchFamily="34" typeface="微软雅黑 Light"/>
                </a:rPr>
                <a:t>疲劳</a:t>
              </a:r>
            </a:p>
          </p:txBody>
        </p:sp>
        <p:sp>
          <p:nvSpPr>
            <p:cNvPr id="10" name="Text Box 33"/>
            <p:cNvSpPr txBox="1">
              <a:spLocks noChangeArrowheads="1"/>
            </p:cNvSpPr>
            <p:nvPr/>
          </p:nvSpPr>
          <p:spPr bwMode="auto">
            <a:xfrm>
              <a:off x="4507309" y="4130675"/>
              <a:ext cx="1011238" cy="345725"/>
            </a:xfrm>
            <a:prstGeom prst="rect">
              <a:avLst/>
            </a:prstGeom>
            <a:noFill/>
            <a:ln>
              <a:noFill/>
            </a:ln>
            <a:effectLst/>
            <a:extLst/>
          </p:spPr>
          <p:txBody>
            <a:bodyPr>
              <a:spAutoFit/>
            </a:bodyPr>
            <a:lstStyle/>
            <a:p>
              <a:pPr fontAlgn="auto">
                <a:spcBef>
                  <a:spcPct val="50000"/>
                </a:spcBef>
                <a:spcAft>
                  <a:spcPct val="0"/>
                </a:spcAft>
                <a:defRPr/>
              </a:pPr>
              <a:r>
                <a:rPr altLang="en-US" kumimoji="1" lang="zh-CN" sz="800">
                  <a:solidFill>
                    <a:schemeClr val="tx1">
                      <a:lumMod val="95000"/>
                      <a:lumOff val="5000"/>
                    </a:schemeClr>
                  </a:solidFill>
                  <a:latin charset="-122" panose="020b0502040204020203" pitchFamily="34" typeface="微软雅黑 Light"/>
                  <a:ea charset="-122" panose="020b0502040204020203" pitchFamily="34" typeface="微软雅黑 Light"/>
                </a:rPr>
                <a:t>耗竭</a:t>
              </a:r>
            </a:p>
          </p:txBody>
        </p:sp>
        <p:sp>
          <p:nvSpPr>
            <p:cNvPr id="11" name="Text Box 34"/>
            <p:cNvSpPr txBox="1">
              <a:spLocks noChangeArrowheads="1"/>
            </p:cNvSpPr>
            <p:nvPr/>
          </p:nvSpPr>
          <p:spPr bwMode="auto">
            <a:xfrm>
              <a:off x="4593432" y="4443413"/>
              <a:ext cx="722312" cy="395114"/>
            </a:xfrm>
            <a:prstGeom prst="rect">
              <a:avLst/>
            </a:prstGeom>
            <a:noFill/>
            <a:ln w="9525">
              <a:noFill/>
              <a:miter lim="800000"/>
            </a:ln>
          </p:spPr>
          <p:txBody>
            <a:bodyPr>
              <a:spAutoFit/>
            </a:bodyPr>
            <a:lstStyle/>
            <a:p>
              <a:pPr>
                <a:spcBef>
                  <a:spcPct val="50000"/>
                </a:spcBef>
              </a:pPr>
              <a:r>
                <a:rPr altLang="zh-CN" b="1" kumimoji="1" lang="en-US" sz="1000">
                  <a:solidFill>
                    <a:srgbClr val="FF3300"/>
                  </a:solidFill>
                  <a:latin charset="0" pitchFamily="34" typeface="Tahoma"/>
                  <a:ea typeface="幼圆"/>
                  <a:cs typeface="幼圆"/>
                </a:rPr>
                <a:t>P点</a:t>
              </a:r>
            </a:p>
          </p:txBody>
        </p:sp>
        <p:sp>
          <p:nvSpPr>
            <p:cNvPr id="12" name="Text Box 35"/>
            <p:cNvSpPr txBox="1">
              <a:spLocks noChangeArrowheads="1"/>
            </p:cNvSpPr>
            <p:nvPr/>
          </p:nvSpPr>
          <p:spPr bwMode="auto">
            <a:xfrm>
              <a:off x="4687886" y="5067300"/>
              <a:ext cx="825500" cy="345725"/>
            </a:xfrm>
            <a:prstGeom prst="rect">
              <a:avLst/>
            </a:prstGeom>
            <a:noFill/>
            <a:ln w="9525">
              <a:noFill/>
              <a:miter lim="800000"/>
            </a:ln>
          </p:spPr>
          <p:txBody>
            <a:bodyPr>
              <a:spAutoFit/>
            </a:bodyPr>
            <a:lstStyle/>
            <a:p>
              <a:pPr>
                <a:spcBef>
                  <a:spcPct val="50000"/>
                </a:spcBef>
              </a:pPr>
              <a:r>
                <a:rPr altLang="en-US" kumimoji="1" lang="zh-CN" sz="800">
                  <a:solidFill>
                    <a:schemeClr val="tx1">
                      <a:lumMod val="95000"/>
                      <a:lumOff val="5000"/>
                    </a:schemeClr>
                  </a:solidFill>
                  <a:latin charset="-122" panose="020b0502040204020203" pitchFamily="34" typeface="微软雅黑 Light"/>
                  <a:ea charset="-122" panose="020b0502040204020203" pitchFamily="34" typeface="微软雅黑 Light"/>
                </a:rPr>
                <a:t>崩溃</a:t>
              </a:r>
            </a:p>
          </p:txBody>
        </p:sp>
        <p:sp>
          <p:nvSpPr>
            <p:cNvPr id="13" name="Freeform 36"/>
            <p:cNvSpPr/>
            <p:nvPr/>
          </p:nvSpPr>
          <p:spPr bwMode="auto">
            <a:xfrm>
              <a:off x="3463925" y="3770313"/>
              <a:ext cx="1079500" cy="792162"/>
            </a:xfrm>
            <a:custGeom>
              <a:gdLst>
                <a:gd fmla="*/ 1079500 w 912" name="T0"/>
                <a:gd fmla="*/ 792162 h 1008" name="T1"/>
                <a:gd fmla="*/ 493587 w 912" name="T2"/>
                <a:gd fmla="*/ 166606 h 1008" name="T3"/>
                <a:gd fmla="*/ 0 w 912" name="T4"/>
                <a:gd fmla="*/ 0 h 1008" name="T5"/>
                <a:gd fmla="*/ 0 60000 65536" name="T6"/>
                <a:gd fmla="*/ 0 60000 65536" name="T7"/>
                <a:gd fmla="*/ 0 60000 65536" name="T8"/>
                <a:gd fmla="*/ 0 w 912" name="T9"/>
                <a:gd fmla="*/ 0 h 1008" name="T10"/>
                <a:gd fmla="*/ 912 w 912" name="T11"/>
                <a:gd fmla="*/ 1008 h 1008" name="T12"/>
              </a:gdLst>
              <a:cxnLst>
                <a:cxn ang="T6">
                  <a:pos x="T0" y="T1"/>
                </a:cxn>
                <a:cxn ang="T7">
                  <a:pos x="T2" y="T3"/>
                </a:cxn>
                <a:cxn ang="T8">
                  <a:pos x="T4" y="T5"/>
                </a:cxn>
              </a:cxnLst>
              <a:rect b="T12" l="T9" r="T11" t="T10"/>
              <a:pathLst>
                <a:path h="1007" w="912">
                  <a:moveTo>
                    <a:pt x="912" y="1008"/>
                  </a:moveTo>
                  <a:cubicBezTo>
                    <a:pt x="830" y="875"/>
                    <a:pt x="569" y="380"/>
                    <a:pt x="417" y="212"/>
                  </a:cubicBezTo>
                  <a:cubicBezTo>
                    <a:pt x="265" y="44"/>
                    <a:pt x="87" y="44"/>
                    <a:pt x="0" y="0"/>
                  </a:cubicBezTo>
                </a:path>
              </a:pathLst>
            </a:custGeom>
            <a:noFill/>
            <a:ln cap="flat" cmpd="sng" w="57150">
              <a:solidFill>
                <a:srgbClr val="FFD966"/>
              </a:solidFill>
              <a:prstDash val="solid"/>
              <a:miter lim="800000"/>
              <a:headEnd len="med" type="none" w="med"/>
              <a:tailEnd len="med" type="none" w="med"/>
            </a:ln>
          </p:spPr>
          <p:txBody>
            <a:bodyPr wrap="none"/>
            <a:lstStyle/>
            <a:p>
              <a:endParaRPr altLang="en-US" lang="zh-CN" sz="900">
                <a:solidFill>
                  <a:srgbClr val="FFD966"/>
                </a:solidFill>
              </a:endParaRPr>
            </a:p>
          </p:txBody>
        </p:sp>
        <p:sp>
          <p:nvSpPr>
            <p:cNvPr id="14" name="Freeform 37"/>
            <p:cNvSpPr/>
            <p:nvPr/>
          </p:nvSpPr>
          <p:spPr bwMode="auto">
            <a:xfrm>
              <a:off x="1357313" y="3770313"/>
              <a:ext cx="2106612" cy="1963737"/>
            </a:xfrm>
            <a:custGeom>
              <a:gdLst>
                <a:gd fmla="*/ 0 w 2095" name="T0"/>
                <a:gd fmla="*/ 1963737 h 2095" name="T1"/>
                <a:gd fmla="*/ 1447981 w 2095" name="T2"/>
                <a:gd fmla="*/ 388998 h 2095" name="T3"/>
                <a:gd fmla="*/ 1863270 w 2095" name="T4"/>
                <a:gd fmla="*/ 62802 h 2095" name="T5"/>
                <a:gd fmla="*/ 2106612 w 2095" name="T6"/>
                <a:gd fmla="*/ 10311 h 2095" name="T7"/>
                <a:gd fmla="*/ 0 60000 65536" name="T8"/>
                <a:gd fmla="*/ 0 60000 65536" name="T9"/>
                <a:gd fmla="*/ 0 60000 65536" name="T10"/>
                <a:gd fmla="*/ 0 60000 65536" name="T11"/>
                <a:gd fmla="*/ 0 w 2095" name="T12"/>
                <a:gd fmla="*/ 0 h 2095" name="T13"/>
                <a:gd fmla="*/ 2095 w 2095" name="T14"/>
                <a:gd fmla="*/ 2095 h 2095" name="T15"/>
              </a:gdLst>
              <a:cxnLst>
                <a:cxn ang="T8">
                  <a:pos x="T0" y="T1"/>
                </a:cxn>
                <a:cxn ang="T9">
                  <a:pos x="T2" y="T3"/>
                </a:cxn>
                <a:cxn ang="T10">
                  <a:pos x="T4" y="T5"/>
                </a:cxn>
                <a:cxn ang="T11">
                  <a:pos x="T6" y="T7"/>
                </a:cxn>
              </a:cxnLst>
              <a:rect b="T15" l="T12" r="T14" t="T13"/>
              <a:pathLst>
                <a:path h="2095" w="2095">
                  <a:moveTo>
                    <a:pt x="0" y="2095"/>
                  </a:moveTo>
                  <a:cubicBezTo>
                    <a:pt x="536" y="1427"/>
                    <a:pt x="1131" y="753"/>
                    <a:pt x="1440" y="415"/>
                  </a:cubicBezTo>
                  <a:cubicBezTo>
                    <a:pt x="1749" y="77"/>
                    <a:pt x="1744" y="134"/>
                    <a:pt x="1853" y="67"/>
                  </a:cubicBezTo>
                  <a:cubicBezTo>
                    <a:pt x="1962" y="0"/>
                    <a:pt x="2045" y="23"/>
                    <a:pt x="2095" y="11"/>
                  </a:cubicBezTo>
                </a:path>
              </a:pathLst>
            </a:custGeom>
            <a:noFill/>
            <a:ln cap="flat" cmpd="sng" w="57150">
              <a:solidFill>
                <a:srgbClr val="FFD966"/>
              </a:solidFill>
              <a:prstDash val="solid"/>
              <a:miter lim="800000"/>
              <a:headEnd len="med" type="none" w="med"/>
              <a:tailEnd len="med" type="none" w="med"/>
            </a:ln>
          </p:spPr>
          <p:txBody>
            <a:bodyPr wrap="none"/>
            <a:lstStyle/>
            <a:p>
              <a:endParaRPr altLang="en-US" lang="zh-CN" sz="900">
                <a:solidFill>
                  <a:srgbClr val="FFD966"/>
                </a:solidFill>
              </a:endParaRPr>
            </a:p>
          </p:txBody>
        </p:sp>
        <p:sp>
          <p:nvSpPr>
            <p:cNvPr id="15" name="Line 38"/>
            <p:cNvSpPr>
              <a:spLocks noChangeShapeType="1"/>
            </p:cNvSpPr>
            <p:nvPr/>
          </p:nvSpPr>
          <p:spPr bwMode="auto">
            <a:xfrm>
              <a:off x="4559300" y="4567238"/>
              <a:ext cx="200025" cy="1147762"/>
            </a:xfrm>
            <a:prstGeom prst="line">
              <a:avLst/>
            </a:prstGeom>
            <a:noFill/>
            <a:ln w="57150">
              <a:solidFill>
                <a:srgbClr val="FFD966"/>
              </a:solidFill>
              <a:miter lim="800000"/>
            </a:ln>
          </p:spPr>
          <p:txBody>
            <a:bodyPr wrap="none"/>
            <a:lstStyle/>
            <a:p>
              <a:endParaRPr altLang="en-US" lang="zh-CN" sz="900"/>
            </a:p>
          </p:txBody>
        </p:sp>
        <p:sp>
          <p:nvSpPr>
            <p:cNvPr id="16" name="Oval 39"/>
            <p:cNvSpPr>
              <a:spLocks noChangeArrowheads="1"/>
            </p:cNvSpPr>
            <p:nvPr/>
          </p:nvSpPr>
          <p:spPr bwMode="auto">
            <a:xfrm>
              <a:off x="4472035" y="4482178"/>
              <a:ext cx="140400" cy="140400"/>
            </a:xfrm>
            <a:prstGeom prst="ellipse">
              <a:avLst/>
            </a:prstGeom>
            <a:solidFill>
              <a:srgbClr val="FF3300"/>
            </a:solidFill>
            <a:ln w="9525">
              <a:noFill/>
              <a:round/>
            </a:ln>
          </p:spPr>
          <p:txBody>
            <a:bodyPr anchor="ctr" wrap="none"/>
            <a:lstStyle/>
            <a:p>
              <a:endParaRPr altLang="en-US" lang="zh-CN" sz="900">
                <a:latin charset="0" pitchFamily="34" typeface="Calibri"/>
              </a:endParaRPr>
            </a:p>
          </p:txBody>
        </p:sp>
        <p:sp>
          <p:nvSpPr>
            <p:cNvPr id="17" name="WordArt 41"/>
            <p:cNvSpPr>
              <a:spLocks noChangeArrowheads="1" noChangeShapeType="1" noTextEdit="1"/>
            </p:cNvSpPr>
            <p:nvPr/>
          </p:nvSpPr>
          <p:spPr bwMode="auto">
            <a:xfrm>
              <a:off x="2870200" y="2551113"/>
              <a:ext cx="1152525" cy="314325"/>
            </a:xfrm>
            <a:prstGeom prst="rect">
              <a:avLst/>
            </a:prstGeom>
          </p:spPr>
          <p:txBody>
            <a:bodyPr fromWordArt="1" wrap="none">
              <a:prstTxWarp prst="textPlain">
                <a:avLst>
                  <a:gd fmla="val 50000" name="adj"/>
                </a:avLst>
              </a:prstTxWarp>
            </a:bodyPr>
            <a:lstStyle/>
            <a:p>
              <a:r>
                <a:rPr altLang="en-US" b="1" kern="10" lang="zh-CN" sz="1050">
                  <a:ln w="9525">
                    <a:noFill/>
                    <a:round/>
                  </a:ln>
                  <a:solidFill>
                    <a:schemeClr val="tx1">
                      <a:lumMod val="95000"/>
                      <a:lumOff val="5000"/>
                    </a:schemeClr>
                  </a:solidFill>
                  <a:latin typeface="微软雅黑"/>
                  <a:ea typeface="微软雅黑"/>
                </a:rPr>
                <a:t>绩效高峰</a:t>
              </a:r>
            </a:p>
          </p:txBody>
        </p:sp>
        <p:sp>
          <p:nvSpPr>
            <p:cNvPr id="18" name="Text Box 28"/>
            <p:cNvSpPr txBox="1">
              <a:spLocks noChangeArrowheads="1"/>
            </p:cNvSpPr>
            <p:nvPr/>
          </p:nvSpPr>
          <p:spPr bwMode="auto">
            <a:xfrm>
              <a:off x="5530851" y="4952998"/>
              <a:ext cx="795338" cy="642060"/>
            </a:xfrm>
            <a:prstGeom prst="rect">
              <a:avLst/>
            </a:prstGeom>
            <a:noFill/>
            <a:ln>
              <a:noFill/>
            </a:ln>
            <a:effectLst/>
            <a:extLst/>
          </p:spPr>
          <p:txBody>
            <a:bodyPr>
              <a:spAutoFit/>
            </a:bodyPr>
            <a:lstStyle/>
            <a:p>
              <a:pPr fontAlgn="auto">
                <a:spcBef>
                  <a:spcPct val="50000"/>
                </a:spcBef>
                <a:spcAft>
                  <a:spcPct val="0"/>
                </a:spcAft>
                <a:defRPr/>
              </a:pPr>
              <a:r>
                <a:rPr altLang="en-US" b="1" kumimoji="1" lang="zh-CN" sz="1000">
                  <a:solidFill>
                    <a:schemeClr val="tx1">
                      <a:lumMod val="95000"/>
                      <a:lumOff val="5000"/>
                    </a:schemeClr>
                  </a:solidFill>
                  <a:latin charset="-122" panose="020b0503020204020204" pitchFamily="34" typeface="微软雅黑"/>
                  <a:ea charset="-122" panose="020b0503020204020204" pitchFamily="34" typeface="微软雅黑"/>
                </a:rPr>
                <a:t>压力水平</a:t>
              </a:r>
            </a:p>
          </p:txBody>
        </p:sp>
        <p:sp>
          <p:nvSpPr>
            <p:cNvPr id="19" name="Text Box 40"/>
            <p:cNvSpPr txBox="1">
              <a:spLocks noChangeArrowheads="1"/>
            </p:cNvSpPr>
            <p:nvPr/>
          </p:nvSpPr>
          <p:spPr bwMode="auto">
            <a:xfrm>
              <a:off x="4559300" y="2815432"/>
              <a:ext cx="1512886" cy="642060"/>
            </a:xfrm>
            <a:prstGeom prst="rect">
              <a:avLst/>
            </a:prstGeom>
            <a:noFill/>
            <a:ln w="9525">
              <a:noFill/>
              <a:miter lim="800000"/>
            </a:ln>
          </p:spPr>
          <p:txBody>
            <a:bodyPr>
              <a:spAutoFit/>
            </a:bodyPr>
            <a:lstStyle/>
            <a:p>
              <a:pPr algn="ctr">
                <a:spcBef>
                  <a:spcPct val="50000"/>
                </a:spcBef>
              </a:pPr>
              <a:r>
                <a:rPr altLang="en-US" b="1" kumimoji="1" lang="zh-CN" sz="1000">
                  <a:solidFill>
                    <a:schemeClr val="tx1">
                      <a:lumMod val="95000"/>
                      <a:lumOff val="5000"/>
                    </a:schemeClr>
                  </a:solidFill>
                  <a:latin charset="-122" panose="020b0503020204020204" pitchFamily="34" typeface="微软雅黑"/>
                  <a:ea charset="-122" panose="020b0503020204020204" pitchFamily="34" typeface="微软雅黑"/>
                </a:rPr>
                <a:t>压力管理</a:t>
              </a:r>
              <a:br>
                <a:rPr altLang="en-US" b="1" kumimoji="1" lang="zh-CN" sz="1000">
                  <a:solidFill>
                    <a:schemeClr val="tx1">
                      <a:lumMod val="95000"/>
                      <a:lumOff val="5000"/>
                    </a:schemeClr>
                  </a:solidFill>
                  <a:latin charset="-122" panose="020b0503020204020204" pitchFamily="34" typeface="微软雅黑"/>
                  <a:ea charset="-122" panose="020b0503020204020204" pitchFamily="34" typeface="微软雅黑"/>
                </a:rPr>
              </a:br>
              <a:r>
                <a:rPr altLang="en-US" b="1" kumimoji="1" lang="zh-CN" sz="1000">
                  <a:solidFill>
                    <a:schemeClr val="tx1">
                      <a:lumMod val="95000"/>
                      <a:lumOff val="5000"/>
                    </a:schemeClr>
                  </a:solidFill>
                  <a:latin charset="-122" panose="020b0503020204020204" pitchFamily="34" typeface="微软雅黑"/>
                  <a:ea charset="-122" panose="020b0503020204020204" pitchFamily="34" typeface="微软雅黑"/>
                </a:rPr>
                <a:t>目标</a:t>
              </a:r>
            </a:p>
          </p:txBody>
        </p:sp>
      </p:grpSp>
      <p:sp>
        <p:nvSpPr>
          <p:cNvPr id="22" name="TextBox 10"/>
          <p:cNvSpPr>
            <a:spLocks noChangeArrowheads="1"/>
          </p:cNvSpPr>
          <p:nvPr/>
        </p:nvSpPr>
        <p:spPr bwMode="auto">
          <a:xfrm>
            <a:off x="1089250" y="1539889"/>
            <a:ext cx="4365624" cy="1432560"/>
          </a:xfrm>
          <a:prstGeom prst="rect">
            <a:avLst/>
          </a:prstGeom>
          <a:noFill/>
          <a:ln>
            <a:noFill/>
          </a:ln>
          <a:extLst/>
        </p:spPr>
        <p:txBody>
          <a:bodyPr wrap="square">
            <a:spAutoFit/>
          </a:bodyPr>
          <a:lstStyle/>
          <a:p>
            <a:pPr fontAlgn="auto">
              <a:spcBef>
                <a:spcPct val="0"/>
              </a:spcBef>
              <a:spcAft>
                <a:spcPct val="0"/>
              </a:spcAft>
              <a:defRPr/>
            </a:pPr>
            <a:r>
              <a:rPr altLang="en-US" b="1" lang="zh-CN" sz="4400">
                <a:solidFill>
                  <a:srgbClr val="01ACBE"/>
                </a:solidFill>
                <a:latin charset="-122" panose="020b0503020204020204" pitchFamily="34" typeface="微软雅黑"/>
                <a:ea charset="-122" panose="020b0503020204020204" pitchFamily="34" typeface="微软雅黑"/>
              </a:rPr>
              <a:t>为什么需要压力管理呢？</a:t>
            </a:r>
          </a:p>
        </p:txBody>
      </p:sp>
      <p:sp>
        <p:nvSpPr>
          <p:cNvPr id="23" name="TextBox 10"/>
          <p:cNvSpPr>
            <a:spLocks noChangeArrowheads="1"/>
          </p:cNvSpPr>
          <p:nvPr/>
        </p:nvSpPr>
        <p:spPr bwMode="auto">
          <a:xfrm>
            <a:off x="1062351" y="5237499"/>
            <a:ext cx="5435146" cy="1432560"/>
          </a:xfrm>
          <a:prstGeom prst="rect">
            <a:avLst/>
          </a:prstGeom>
          <a:noFill/>
          <a:ln>
            <a:noFill/>
          </a:ln>
          <a:extLst/>
        </p:spPr>
        <p:txBody>
          <a:bodyPr wrap="square">
            <a:spAutoFit/>
          </a:bodyPr>
          <a:lstStyle/>
          <a:p>
            <a:pPr fontAlgn="auto">
              <a:spcBef>
                <a:spcPct val="0"/>
              </a:spcBef>
              <a:spcAft>
                <a:spcPct val="0"/>
              </a:spcAft>
              <a:defRPr/>
            </a:pPr>
            <a:r>
              <a:rPr altLang="en-US" b="1" lang="zh-CN" sz="4400">
                <a:solidFill>
                  <a:schemeClr val="tx1">
                    <a:lumMod val="85000"/>
                    <a:lumOff val="15000"/>
                  </a:schemeClr>
                </a:solidFill>
                <a:latin charset="-122" panose="020b0503020204020204" pitchFamily="34" typeface="微软雅黑"/>
                <a:ea charset="-122" panose="020b0503020204020204" pitchFamily="34" typeface="微软雅黑"/>
              </a:rPr>
              <a:t>实现压力与个人承受力的平衡</a:t>
            </a:r>
          </a:p>
        </p:txBody>
      </p:sp>
      <p:sp>
        <p:nvSpPr>
          <p:cNvPr id="24" name="矩形 4"/>
          <p:cNvSpPr>
            <a:spLocks noChangeArrowheads="1"/>
          </p:cNvSpPr>
          <p:nvPr/>
        </p:nvSpPr>
        <p:spPr bwMode="auto">
          <a:xfrm>
            <a:off x="9897415" y="2787786"/>
            <a:ext cx="1990778" cy="1280160"/>
          </a:xfrm>
          <a:prstGeom prst="rect">
            <a:avLst/>
          </a:prstGeom>
          <a:noFill/>
          <a:ln w="9525">
            <a:noFill/>
            <a:miter lim="800000"/>
          </a:ln>
        </p:spPr>
        <p:txBody>
          <a:bodyPr wrap="square">
            <a:spAutoFit/>
          </a:bodyPr>
          <a:lstStyle/>
          <a:p>
            <a:pPr fontAlgn="auto" indent="-171450" marL="171450">
              <a:lnSpc>
                <a:spcPct val="130000"/>
              </a:lnSpc>
              <a:spcBef>
                <a:spcPts val="200"/>
              </a:spcBef>
              <a:spcAft>
                <a:spcPts val="60"/>
              </a:spcAft>
              <a:buFont charset="2" panose="05000000000000000000" pitchFamily="2" typeface="Wingdings"/>
              <a:buChar char="n"/>
              <a:defRPr/>
            </a:pPr>
            <a:r>
              <a:rPr altLang="en-US" lang="zh-CN" sz="1200">
                <a:solidFill>
                  <a:schemeClr val="tx1">
                    <a:lumMod val="75000"/>
                    <a:lumOff val="25000"/>
                  </a:schemeClr>
                </a:solidFill>
                <a:latin charset="-122" panose="020b0503020204020204" pitchFamily="34" typeface="微软雅黑"/>
                <a:ea charset="-122" panose="020b0503020204020204" pitchFamily="34" typeface="微软雅黑"/>
              </a:rPr>
              <a:t>压力就像一根小提琴的弦，没有压力，就不会产生音乐。但是，如果琴弦绷得太紧，就会断掉。</a:t>
            </a:r>
          </a:p>
        </p:txBody>
      </p:sp>
      <p:sp>
        <p:nvSpPr>
          <p:cNvPr id="25" name="矩形 4"/>
          <p:cNvSpPr>
            <a:spLocks noChangeArrowheads="1"/>
          </p:cNvSpPr>
          <p:nvPr/>
        </p:nvSpPr>
        <p:spPr bwMode="auto">
          <a:xfrm>
            <a:off x="6497497" y="4671368"/>
            <a:ext cx="5452017" cy="1486408"/>
          </a:xfrm>
          <a:prstGeom prst="rect">
            <a:avLst/>
          </a:prstGeom>
          <a:noFill/>
          <a:ln w="9525">
            <a:noFill/>
            <a:miter lim="800000"/>
          </a:ln>
        </p:spPr>
        <p:txBody>
          <a:bodyPr wrap="square">
            <a:spAutoFit/>
          </a:bodyPr>
          <a:lstStyle/>
          <a:p>
            <a:pPr fontAlgn="auto">
              <a:lnSpc>
                <a:spcPct val="130000"/>
              </a:lnSpc>
              <a:spcBef>
                <a:spcPts val="200"/>
              </a:spcBef>
              <a:spcAft>
                <a:spcPts val="300"/>
              </a:spcAft>
              <a:defRPr/>
            </a:pPr>
            <a:r>
              <a:rPr altLang="en-US" b="1" lang="zh-CN" sz="1600">
                <a:solidFill>
                  <a:schemeClr val="tx1">
                    <a:lumMod val="75000"/>
                    <a:lumOff val="25000"/>
                  </a:schemeClr>
                </a:solidFill>
                <a:latin charset="-122" panose="020b0503020204020204" pitchFamily="34" typeface="微软雅黑"/>
                <a:ea charset="-122" panose="020b0503020204020204" pitchFamily="34" typeface="微软雅黑"/>
              </a:rPr>
              <a:t>由上面图，我们可以得出如下启示：</a:t>
            </a:r>
          </a:p>
          <a:p>
            <a:pPr fontAlgn="auto">
              <a:lnSpc>
                <a:spcPct val="130000"/>
              </a:lnSpc>
              <a:spcBef>
                <a:spcPts val="200"/>
              </a:spcBef>
              <a:spcAft>
                <a:spcPts val="300"/>
              </a:spcAft>
              <a:defRPr/>
            </a:pPr>
            <a:r>
              <a:rPr altLang="en-US" b="1" lang="zh-CN" sz="1600">
                <a:solidFill>
                  <a:schemeClr val="tx1">
                    <a:lumMod val="75000"/>
                    <a:lumOff val="25000"/>
                  </a:schemeClr>
                </a:solidFill>
                <a:latin charset="-122" panose="020b0503020204020204" pitchFamily="34" typeface="微软雅黑"/>
                <a:ea charset="-122" panose="020b0503020204020204" pitchFamily="34" typeface="微软雅黑"/>
              </a:rPr>
              <a:t>不同的人有不同的压力曲线。</a:t>
            </a:r>
          </a:p>
          <a:p>
            <a:pPr fontAlgn="auto">
              <a:lnSpc>
                <a:spcPct val="130000"/>
              </a:lnSpc>
              <a:spcBef>
                <a:spcPts val="200"/>
              </a:spcBef>
              <a:spcAft>
                <a:spcPts val="300"/>
              </a:spcAft>
              <a:defRPr/>
            </a:pPr>
            <a:r>
              <a:rPr altLang="en-US" b="1" lang="zh-CN" sz="1600">
                <a:solidFill>
                  <a:schemeClr val="tx1">
                    <a:lumMod val="75000"/>
                    <a:lumOff val="25000"/>
                  </a:schemeClr>
                </a:solidFill>
                <a:latin charset="-122" panose="020b0503020204020204" pitchFamily="34" typeface="微软雅黑"/>
                <a:ea charset="-122" panose="020b0503020204020204" pitchFamily="34" typeface="微软雅黑"/>
              </a:rPr>
              <a:t>压力有积极压力和消极压力之分，压力管理的目的：使压力处于曲线的“最佳区域”也就是平衡点——绩效高峰。</a:t>
            </a:r>
          </a:p>
        </p:txBody>
      </p:sp>
      <p:sp>
        <p:nvSpPr>
          <p:cNvPr id="27" name="矩形 26"/>
          <p:cNvSpPr/>
          <p:nvPr/>
        </p:nvSpPr>
        <p:spPr>
          <a:xfrm>
            <a:off x="1612877" y="2296624"/>
            <a:ext cx="2054542" cy="3733800"/>
          </a:xfrm>
          <a:prstGeom prst="rect">
            <a:avLst/>
          </a:prstGeom>
        </p:spPr>
        <p:txBody>
          <a:bodyPr wrap="none">
            <a:spAutoFit/>
          </a:bodyPr>
          <a:lstStyle/>
          <a:p>
            <a:r>
              <a:rPr altLang="zh-CN" b="1" lang="en-US" sz="23900">
                <a:solidFill>
                  <a:srgbClr val="01ACBE"/>
                </a:solidFill>
                <a:latin charset="-122" panose="020b0503020204020204" pitchFamily="34" typeface="微软雅黑"/>
                <a:ea charset="-122" panose="020b0503020204020204" pitchFamily="34" typeface="微软雅黑"/>
              </a:rPr>
              <a:t>2</a:t>
            </a:r>
          </a:p>
        </p:txBody>
      </p:sp>
      <p:sp>
        <p:nvSpPr>
          <p:cNvPr id="28" name="矩形 27"/>
          <p:cNvSpPr/>
          <p:nvPr/>
        </p:nvSpPr>
        <p:spPr>
          <a:xfrm>
            <a:off x="1089250" y="4309342"/>
            <a:ext cx="3734167" cy="1097280"/>
          </a:xfrm>
          <a:prstGeom prst="rect">
            <a:avLst/>
          </a:prstGeom>
        </p:spPr>
        <p:txBody>
          <a:bodyPr wrap="square">
            <a:spAutoFit/>
          </a:bodyPr>
          <a:lstStyle/>
          <a:p>
            <a:pPr algn="dist"/>
            <a:r>
              <a:rPr altLang="zh-CN" b="1" lang="en-US" sz="6600">
                <a:solidFill>
                  <a:schemeClr val="tx1">
                    <a:lumMod val="95000"/>
                    <a:lumOff val="5000"/>
                  </a:schemeClr>
                </a:solidFill>
                <a:latin charset="-122" panose="020b0503020204020204" pitchFamily="34" typeface="微软雅黑"/>
                <a:ea charset="-122" panose="020b0503020204020204" pitchFamily="34" typeface="微软雅黑"/>
              </a:rPr>
              <a:t>Second</a:t>
            </a:r>
          </a:p>
        </p:txBody>
      </p:sp>
    </p:spTree>
    <p:extLst>
      <p:ext uri="{BB962C8B-B14F-4D97-AF65-F5344CB8AC3E}">
        <p14:creationId val="2417881551"/>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6" presetSubtype="16">
                                  <p:stCondLst>
                                    <p:cond delay="0"/>
                                  </p:stCondLst>
                                  <p:childTnLst>
                                    <p:set>
                                      <p:cBhvr>
                                        <p:cTn dur="1" fill="hold" id="6">
                                          <p:stCondLst>
                                            <p:cond delay="0"/>
                                          </p:stCondLst>
                                        </p:cTn>
                                        <p:tgtEl>
                                          <p:spTgt spid="22"/>
                                        </p:tgtEl>
                                        <p:attrNameLst>
                                          <p:attrName>style.visibility</p:attrName>
                                        </p:attrNameLst>
                                      </p:cBhvr>
                                      <p:to>
                                        <p:strVal val="visible"/>
                                      </p:to>
                                    </p:set>
                                    <p:animEffect filter="circle(in)" transition="in">
                                      <p:cBhvr>
                                        <p:cTn dur="2000" id="7"/>
                                        <p:tgtEl>
                                          <p:spTgt spid="22"/>
                                        </p:tgtEl>
                                      </p:cBhvr>
                                    </p:animEffect>
                                  </p:childTnLst>
                                </p:cTn>
                              </p:par>
                            </p:childTnLst>
                          </p:cTn>
                        </p:par>
                        <p:par>
                          <p:cTn fill="hold" id="8" nodeType="afterGroup">
                            <p:stCondLst>
                              <p:cond delay="2000"/>
                            </p:stCondLst>
                            <p:childTnLst>
                              <p:par>
                                <p:cTn fill="hold" grpId="0" id="9" nodeType="afterEffect" presetClass="entr" presetID="42" presetSubtype="0">
                                  <p:stCondLst>
                                    <p:cond delay="0"/>
                                  </p:stCondLst>
                                  <p:childTnLst>
                                    <p:set>
                                      <p:cBhvr>
                                        <p:cTn dur="1" fill="hold" id="10">
                                          <p:stCondLst>
                                            <p:cond delay="0"/>
                                          </p:stCondLst>
                                        </p:cTn>
                                        <p:tgtEl>
                                          <p:spTgt spid="27"/>
                                        </p:tgtEl>
                                        <p:attrNameLst>
                                          <p:attrName>style.visibility</p:attrName>
                                        </p:attrNameLst>
                                      </p:cBhvr>
                                      <p:to>
                                        <p:strVal val="visible"/>
                                      </p:to>
                                    </p:set>
                                    <p:animEffect filter="fade" transition="in">
                                      <p:cBhvr>
                                        <p:cTn dur="1000" id="11"/>
                                        <p:tgtEl>
                                          <p:spTgt spid="27"/>
                                        </p:tgtEl>
                                      </p:cBhvr>
                                    </p:animEffect>
                                    <p:anim calcmode="lin" valueType="num">
                                      <p:cBhvr>
                                        <p:cTn dur="1000" fill="hold" id="12"/>
                                        <p:tgtEl>
                                          <p:spTgt spid="27"/>
                                        </p:tgtEl>
                                        <p:attrNameLst>
                                          <p:attrName>ppt_x</p:attrName>
                                        </p:attrNameLst>
                                      </p:cBhvr>
                                      <p:tavLst>
                                        <p:tav tm="0">
                                          <p:val>
                                            <p:strVal val="#ppt_x"/>
                                          </p:val>
                                        </p:tav>
                                        <p:tav tm="100000">
                                          <p:val>
                                            <p:strVal val="#ppt_x"/>
                                          </p:val>
                                        </p:tav>
                                      </p:tavLst>
                                    </p:anim>
                                    <p:anim calcmode="lin" valueType="num">
                                      <p:cBhvr>
                                        <p:cTn dur="1000" fill="hold" id="13"/>
                                        <p:tgtEl>
                                          <p:spTgt spid="27"/>
                                        </p:tgtEl>
                                        <p:attrNameLst>
                                          <p:attrName>ppt_y</p:attrName>
                                        </p:attrNameLst>
                                      </p:cBhvr>
                                      <p:tavLst>
                                        <p:tav tm="0">
                                          <p:val>
                                            <p:strVal val="#ppt_y+.1"/>
                                          </p:val>
                                        </p:tav>
                                        <p:tav tm="100000">
                                          <p:val>
                                            <p:strVal val="#ppt_y"/>
                                          </p:val>
                                        </p:tav>
                                      </p:tavLst>
                                    </p:anim>
                                  </p:childTnLst>
                                </p:cTn>
                              </p:par>
                            </p:childTnLst>
                          </p:cTn>
                        </p:par>
                        <p:par>
                          <p:cTn fill="hold" id="14" nodeType="afterGroup">
                            <p:stCondLst>
                              <p:cond delay="3000"/>
                            </p:stCondLst>
                            <p:childTnLst>
                              <p:par>
                                <p:cTn fill="hold" grpId="0" id="15" nodeType="afterEffect" presetClass="entr" presetID="22" presetSubtype="8">
                                  <p:stCondLst>
                                    <p:cond delay="0"/>
                                  </p:stCondLst>
                                  <p:childTnLst>
                                    <p:set>
                                      <p:cBhvr>
                                        <p:cTn dur="1" fill="hold" id="16">
                                          <p:stCondLst>
                                            <p:cond delay="0"/>
                                          </p:stCondLst>
                                        </p:cTn>
                                        <p:tgtEl>
                                          <p:spTgt spid="28"/>
                                        </p:tgtEl>
                                        <p:attrNameLst>
                                          <p:attrName>style.visibility</p:attrName>
                                        </p:attrNameLst>
                                      </p:cBhvr>
                                      <p:to>
                                        <p:strVal val="visible"/>
                                      </p:to>
                                    </p:set>
                                    <p:animEffect filter="wipe(left)" transition="in">
                                      <p:cBhvr>
                                        <p:cTn dur="500" id="17"/>
                                        <p:tgtEl>
                                          <p:spTgt spid="28"/>
                                        </p:tgtEl>
                                      </p:cBhvr>
                                    </p:animEffect>
                                  </p:childTnLst>
                                </p:cTn>
                              </p:par>
                            </p:childTnLst>
                          </p:cTn>
                        </p:par>
                        <p:par>
                          <p:cTn fill="hold" id="18" nodeType="afterGroup">
                            <p:stCondLst>
                              <p:cond delay="3500"/>
                            </p:stCondLst>
                            <p:childTnLst>
                              <p:par>
                                <p:cTn fill="hold" grpId="0" id="19" nodeType="afterEffect" presetClass="entr" presetID="47" presetSubtype="0">
                                  <p:stCondLst>
                                    <p:cond delay="0"/>
                                  </p:stCondLst>
                                  <p:childTnLst>
                                    <p:set>
                                      <p:cBhvr>
                                        <p:cTn dur="1" fill="hold" id="20">
                                          <p:stCondLst>
                                            <p:cond delay="0"/>
                                          </p:stCondLst>
                                        </p:cTn>
                                        <p:tgtEl>
                                          <p:spTgt spid="23"/>
                                        </p:tgtEl>
                                        <p:attrNameLst>
                                          <p:attrName>style.visibility</p:attrName>
                                        </p:attrNameLst>
                                      </p:cBhvr>
                                      <p:to>
                                        <p:strVal val="visible"/>
                                      </p:to>
                                    </p:set>
                                    <p:animEffect filter="fade" transition="in">
                                      <p:cBhvr>
                                        <p:cTn dur="1000" id="21"/>
                                        <p:tgtEl>
                                          <p:spTgt spid="23"/>
                                        </p:tgtEl>
                                      </p:cBhvr>
                                    </p:animEffect>
                                    <p:anim calcmode="lin" valueType="num">
                                      <p:cBhvr>
                                        <p:cTn dur="1000" fill="hold" id="22"/>
                                        <p:tgtEl>
                                          <p:spTgt spid="23"/>
                                        </p:tgtEl>
                                        <p:attrNameLst>
                                          <p:attrName>ppt_x</p:attrName>
                                        </p:attrNameLst>
                                      </p:cBhvr>
                                      <p:tavLst>
                                        <p:tav tm="0">
                                          <p:val>
                                            <p:strVal val="#ppt_x"/>
                                          </p:val>
                                        </p:tav>
                                        <p:tav tm="100000">
                                          <p:val>
                                            <p:strVal val="#ppt_x"/>
                                          </p:val>
                                        </p:tav>
                                      </p:tavLst>
                                    </p:anim>
                                    <p:anim calcmode="lin" valueType="num">
                                      <p:cBhvr>
                                        <p:cTn dur="1000" fill="hold" id="23"/>
                                        <p:tgtEl>
                                          <p:spTgt spid="23"/>
                                        </p:tgtEl>
                                        <p:attrNameLst>
                                          <p:attrName>ppt_y</p:attrName>
                                        </p:attrNameLst>
                                      </p:cBhvr>
                                      <p:tavLst>
                                        <p:tav tm="0">
                                          <p:val>
                                            <p:strVal val="#ppt_y-.1"/>
                                          </p:val>
                                        </p:tav>
                                        <p:tav tm="100000">
                                          <p:val>
                                            <p:strVal val="#ppt_y"/>
                                          </p:val>
                                        </p:tav>
                                      </p:tavLst>
                                    </p:anim>
                                  </p:childTnLst>
                                </p:cTn>
                              </p:par>
                            </p:childTnLst>
                          </p:cTn>
                        </p:par>
                      </p:childTnLst>
                    </p:cTn>
                  </p:par>
                  <p:par>
                    <p:cTn fill="hold" id="24" nodeType="clickPar">
                      <p:stCondLst>
                        <p:cond delay="indefinite"/>
                      </p:stCondLst>
                      <p:childTnLst>
                        <p:par>
                          <p:cTn fill="hold" id="25" nodeType="afterGroup">
                            <p:stCondLst>
                              <p:cond delay="0"/>
                            </p:stCondLst>
                            <p:childTnLst>
                              <p:par>
                                <p:cTn fill="hold" grpId="0" id="26" nodeType="clickEffect" presetClass="entr" presetID="14" presetSubtype="10">
                                  <p:stCondLst>
                                    <p:cond delay="0"/>
                                  </p:stCondLst>
                                  <p:childTnLst>
                                    <p:set>
                                      <p:cBhvr>
                                        <p:cTn dur="1" fill="hold" id="27">
                                          <p:stCondLst>
                                            <p:cond delay="0"/>
                                          </p:stCondLst>
                                        </p:cTn>
                                        <p:tgtEl>
                                          <p:spTgt spid="26"/>
                                        </p:tgtEl>
                                        <p:attrNameLst>
                                          <p:attrName>style.visibility</p:attrName>
                                        </p:attrNameLst>
                                      </p:cBhvr>
                                      <p:to>
                                        <p:strVal val="visible"/>
                                      </p:to>
                                    </p:set>
                                    <p:animEffect filter="randombar(horizontal)" transition="in">
                                      <p:cBhvr>
                                        <p:cTn dur="500" id="28"/>
                                        <p:tgtEl>
                                          <p:spTgt spid="26"/>
                                        </p:tgtEl>
                                      </p:cBhvr>
                                    </p:animEffect>
                                  </p:childTnLst>
                                </p:cTn>
                              </p:par>
                            </p:childTnLst>
                          </p:cTn>
                        </p:par>
                      </p:childTnLst>
                    </p:cTn>
                  </p:par>
                  <p:par>
                    <p:cTn fill="hold" id="29" nodeType="clickPar">
                      <p:stCondLst>
                        <p:cond delay="indefinite"/>
                      </p:stCondLst>
                      <p:childTnLst>
                        <p:par>
                          <p:cTn fill="hold" id="30" nodeType="afterGroup">
                            <p:stCondLst>
                              <p:cond delay="0"/>
                            </p:stCondLst>
                            <p:childTnLst>
                              <p:par>
                                <p:cTn fill="hold" id="31" nodeType="clickEffect" presetClass="entr" presetID="14" presetSubtype="10">
                                  <p:stCondLst>
                                    <p:cond delay="0"/>
                                  </p:stCondLst>
                                  <p:childTnLst>
                                    <p:set>
                                      <p:cBhvr>
                                        <p:cTn dur="1" fill="hold" id="32">
                                          <p:stCondLst>
                                            <p:cond delay="0"/>
                                          </p:stCondLst>
                                        </p:cTn>
                                        <p:tgtEl>
                                          <p:spTgt spid="21"/>
                                        </p:tgtEl>
                                        <p:attrNameLst>
                                          <p:attrName>style.visibility</p:attrName>
                                        </p:attrNameLst>
                                      </p:cBhvr>
                                      <p:to>
                                        <p:strVal val="visible"/>
                                      </p:to>
                                    </p:set>
                                    <p:animEffect filter="randombar(horizontal)" transition="in">
                                      <p:cBhvr>
                                        <p:cTn dur="500" id="33"/>
                                        <p:tgtEl>
                                          <p:spTgt spid="21"/>
                                        </p:tgtEl>
                                      </p:cBhvr>
                                    </p:animEffect>
                                  </p:childTnLst>
                                </p:cTn>
                              </p:par>
                              <p:par>
                                <p:cTn fill="hold" grpId="0" id="34" nodeType="withEffect" presetClass="entr" presetID="14" presetSubtype="10">
                                  <p:stCondLst>
                                    <p:cond delay="0"/>
                                  </p:stCondLst>
                                  <p:childTnLst>
                                    <p:set>
                                      <p:cBhvr>
                                        <p:cTn dur="1" fill="hold" id="35">
                                          <p:stCondLst>
                                            <p:cond delay="0"/>
                                          </p:stCondLst>
                                        </p:cTn>
                                        <p:tgtEl>
                                          <p:spTgt spid="24"/>
                                        </p:tgtEl>
                                        <p:attrNameLst>
                                          <p:attrName>style.visibility</p:attrName>
                                        </p:attrNameLst>
                                      </p:cBhvr>
                                      <p:to>
                                        <p:strVal val="visible"/>
                                      </p:to>
                                    </p:set>
                                    <p:animEffect filter="randombar(horizontal)" transition="in">
                                      <p:cBhvr>
                                        <p:cTn dur="500" id="36"/>
                                        <p:tgtEl>
                                          <p:spTgt spid="24"/>
                                        </p:tgtEl>
                                      </p:cBhvr>
                                    </p:animEffect>
                                  </p:childTnLst>
                                </p:cTn>
                              </p:par>
                            </p:childTnLst>
                          </p:cTn>
                        </p:par>
                      </p:childTnLst>
                    </p:cTn>
                  </p:par>
                  <p:par>
                    <p:cTn fill="hold" id="37" nodeType="clickPar">
                      <p:stCondLst>
                        <p:cond delay="indefinite"/>
                      </p:stCondLst>
                      <p:childTnLst>
                        <p:par>
                          <p:cTn fill="hold" id="38" nodeType="afterGroup">
                            <p:stCondLst>
                              <p:cond delay="0"/>
                            </p:stCondLst>
                            <p:childTnLst>
                              <p:par>
                                <p:cTn fill="hold" grpId="0" id="39" nodeType="clickEffect" presetClass="entr" presetID="47" presetSubtype="0">
                                  <p:stCondLst>
                                    <p:cond delay="0"/>
                                  </p:stCondLst>
                                  <p:childTnLst>
                                    <p:set>
                                      <p:cBhvr>
                                        <p:cTn dur="1" fill="hold" id="40">
                                          <p:stCondLst>
                                            <p:cond delay="0"/>
                                          </p:stCondLst>
                                        </p:cTn>
                                        <p:tgtEl>
                                          <p:spTgt spid="25">
                                            <p:txEl>
                                              <p:pRg end="0" st="0"/>
                                            </p:txEl>
                                          </p:spTgt>
                                        </p:tgtEl>
                                        <p:attrNameLst>
                                          <p:attrName>style.visibility</p:attrName>
                                        </p:attrNameLst>
                                      </p:cBhvr>
                                      <p:to>
                                        <p:strVal val="visible"/>
                                      </p:to>
                                    </p:set>
                                    <p:animEffect filter="fade" transition="in">
                                      <p:cBhvr>
                                        <p:cTn dur="1000" id="41"/>
                                        <p:tgtEl>
                                          <p:spTgt spid="25">
                                            <p:txEl>
                                              <p:pRg end="0" st="0"/>
                                            </p:txEl>
                                          </p:spTgt>
                                        </p:tgtEl>
                                      </p:cBhvr>
                                    </p:animEffect>
                                    <p:anim calcmode="lin" valueType="num">
                                      <p:cBhvr>
                                        <p:cTn dur="1000" fill="hold" id="42"/>
                                        <p:tgtEl>
                                          <p:spTgt spid="25">
                                            <p:txEl>
                                              <p:pRg end="0" st="0"/>
                                            </p:txEl>
                                          </p:spTgt>
                                        </p:tgtEl>
                                        <p:attrNameLst>
                                          <p:attrName>ppt_x</p:attrName>
                                        </p:attrNameLst>
                                      </p:cBhvr>
                                      <p:tavLst>
                                        <p:tav tm="0">
                                          <p:val>
                                            <p:strVal val="#ppt_x"/>
                                          </p:val>
                                        </p:tav>
                                        <p:tav tm="100000">
                                          <p:val>
                                            <p:strVal val="#ppt_x"/>
                                          </p:val>
                                        </p:tav>
                                      </p:tavLst>
                                    </p:anim>
                                    <p:anim calcmode="lin" valueType="num">
                                      <p:cBhvr>
                                        <p:cTn dur="1000" fill="hold" id="43"/>
                                        <p:tgtEl>
                                          <p:spTgt spid="25">
                                            <p:txEl>
                                              <p:pRg end="0" st="0"/>
                                            </p:txEl>
                                          </p:spTgt>
                                        </p:tgtEl>
                                        <p:attrNameLst>
                                          <p:attrName>ppt_y</p:attrName>
                                        </p:attrNameLst>
                                      </p:cBhvr>
                                      <p:tavLst>
                                        <p:tav tm="0">
                                          <p:val>
                                            <p:strVal val="#ppt_y-.1"/>
                                          </p:val>
                                        </p:tav>
                                        <p:tav tm="100000">
                                          <p:val>
                                            <p:strVal val="#ppt_y"/>
                                          </p:val>
                                        </p:tav>
                                      </p:tavLst>
                                    </p:anim>
                                  </p:childTnLst>
                                </p:cTn>
                              </p:par>
                            </p:childTnLst>
                          </p:cTn>
                        </p:par>
                      </p:childTnLst>
                    </p:cTn>
                  </p:par>
                  <p:par>
                    <p:cTn fill="hold" id="44" nodeType="clickPar">
                      <p:stCondLst>
                        <p:cond delay="indefinite"/>
                      </p:stCondLst>
                      <p:childTnLst>
                        <p:par>
                          <p:cTn fill="hold" id="45" nodeType="afterGroup">
                            <p:stCondLst>
                              <p:cond delay="0"/>
                            </p:stCondLst>
                            <p:childTnLst>
                              <p:par>
                                <p:cTn fill="hold" grpId="0" id="46" nodeType="clickEffect" presetClass="entr" presetID="47" presetSubtype="0">
                                  <p:stCondLst>
                                    <p:cond delay="0"/>
                                  </p:stCondLst>
                                  <p:childTnLst>
                                    <p:set>
                                      <p:cBhvr>
                                        <p:cTn dur="1" fill="hold" id="47">
                                          <p:stCondLst>
                                            <p:cond delay="0"/>
                                          </p:stCondLst>
                                        </p:cTn>
                                        <p:tgtEl>
                                          <p:spTgt spid="25">
                                            <p:txEl>
                                              <p:pRg end="1" st="1"/>
                                            </p:txEl>
                                          </p:spTgt>
                                        </p:tgtEl>
                                        <p:attrNameLst>
                                          <p:attrName>style.visibility</p:attrName>
                                        </p:attrNameLst>
                                      </p:cBhvr>
                                      <p:to>
                                        <p:strVal val="visible"/>
                                      </p:to>
                                    </p:set>
                                    <p:animEffect filter="fade" transition="in">
                                      <p:cBhvr>
                                        <p:cTn dur="1000" id="48"/>
                                        <p:tgtEl>
                                          <p:spTgt spid="25">
                                            <p:txEl>
                                              <p:pRg end="1" st="1"/>
                                            </p:txEl>
                                          </p:spTgt>
                                        </p:tgtEl>
                                      </p:cBhvr>
                                    </p:animEffect>
                                    <p:anim calcmode="lin" valueType="num">
                                      <p:cBhvr>
                                        <p:cTn dur="1000" fill="hold" id="49"/>
                                        <p:tgtEl>
                                          <p:spTgt spid="25">
                                            <p:txEl>
                                              <p:pRg end="1" st="1"/>
                                            </p:txEl>
                                          </p:spTgt>
                                        </p:tgtEl>
                                        <p:attrNameLst>
                                          <p:attrName>ppt_x</p:attrName>
                                        </p:attrNameLst>
                                      </p:cBhvr>
                                      <p:tavLst>
                                        <p:tav tm="0">
                                          <p:val>
                                            <p:strVal val="#ppt_x"/>
                                          </p:val>
                                        </p:tav>
                                        <p:tav tm="100000">
                                          <p:val>
                                            <p:strVal val="#ppt_x"/>
                                          </p:val>
                                        </p:tav>
                                      </p:tavLst>
                                    </p:anim>
                                    <p:anim calcmode="lin" valueType="num">
                                      <p:cBhvr>
                                        <p:cTn dur="1000" fill="hold" id="50"/>
                                        <p:tgtEl>
                                          <p:spTgt spid="25">
                                            <p:txEl>
                                              <p:pRg end="1" st="1"/>
                                            </p:txEl>
                                          </p:spTgt>
                                        </p:tgtEl>
                                        <p:attrNameLst>
                                          <p:attrName>ppt_y</p:attrName>
                                        </p:attrNameLst>
                                      </p:cBhvr>
                                      <p:tavLst>
                                        <p:tav tm="0">
                                          <p:val>
                                            <p:strVal val="#ppt_y-.1"/>
                                          </p:val>
                                        </p:tav>
                                        <p:tav tm="100000">
                                          <p:val>
                                            <p:strVal val="#ppt_y"/>
                                          </p:val>
                                        </p:tav>
                                      </p:tavLst>
                                    </p:anim>
                                  </p:childTnLst>
                                </p:cTn>
                              </p:par>
                            </p:childTnLst>
                          </p:cTn>
                        </p:par>
                      </p:childTnLst>
                    </p:cTn>
                  </p:par>
                  <p:par>
                    <p:cTn fill="hold" id="51" nodeType="clickPar">
                      <p:stCondLst>
                        <p:cond delay="indefinite"/>
                      </p:stCondLst>
                      <p:childTnLst>
                        <p:par>
                          <p:cTn fill="hold" id="52" nodeType="afterGroup">
                            <p:stCondLst>
                              <p:cond delay="0"/>
                            </p:stCondLst>
                            <p:childTnLst>
                              <p:par>
                                <p:cTn fill="hold" grpId="0" id="53" nodeType="clickEffect" presetClass="entr" presetID="47" presetSubtype="0">
                                  <p:stCondLst>
                                    <p:cond delay="0"/>
                                  </p:stCondLst>
                                  <p:childTnLst>
                                    <p:set>
                                      <p:cBhvr>
                                        <p:cTn dur="1" fill="hold" id="54">
                                          <p:stCondLst>
                                            <p:cond delay="0"/>
                                          </p:stCondLst>
                                        </p:cTn>
                                        <p:tgtEl>
                                          <p:spTgt spid="25">
                                            <p:txEl>
                                              <p:pRg end="2" st="2"/>
                                            </p:txEl>
                                          </p:spTgt>
                                        </p:tgtEl>
                                        <p:attrNameLst>
                                          <p:attrName>style.visibility</p:attrName>
                                        </p:attrNameLst>
                                      </p:cBhvr>
                                      <p:to>
                                        <p:strVal val="visible"/>
                                      </p:to>
                                    </p:set>
                                    <p:animEffect filter="fade" transition="in">
                                      <p:cBhvr>
                                        <p:cTn dur="1000" id="55"/>
                                        <p:tgtEl>
                                          <p:spTgt spid="25">
                                            <p:txEl>
                                              <p:pRg end="2" st="2"/>
                                            </p:txEl>
                                          </p:spTgt>
                                        </p:tgtEl>
                                      </p:cBhvr>
                                    </p:animEffect>
                                    <p:anim calcmode="lin" valueType="num">
                                      <p:cBhvr>
                                        <p:cTn dur="1000" fill="hold" id="56"/>
                                        <p:tgtEl>
                                          <p:spTgt spid="25">
                                            <p:txEl>
                                              <p:pRg end="2" st="2"/>
                                            </p:txEl>
                                          </p:spTgt>
                                        </p:tgtEl>
                                        <p:attrNameLst>
                                          <p:attrName>ppt_x</p:attrName>
                                        </p:attrNameLst>
                                      </p:cBhvr>
                                      <p:tavLst>
                                        <p:tav tm="0">
                                          <p:val>
                                            <p:strVal val="#ppt_x"/>
                                          </p:val>
                                        </p:tav>
                                        <p:tav tm="100000">
                                          <p:val>
                                            <p:strVal val="#ppt_x"/>
                                          </p:val>
                                        </p:tav>
                                      </p:tavLst>
                                    </p:anim>
                                    <p:anim calcmode="lin" valueType="num">
                                      <p:cBhvr>
                                        <p:cTn dur="1000" fill="hold" id="57"/>
                                        <p:tgtEl>
                                          <p:spTgt spid="25">
                                            <p:txEl>
                                              <p:pRg end="2" st="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6"/>
      <p:bldP grpId="0" spid="22"/>
      <p:bldP grpId="0" spid="23"/>
      <p:bldP grpId="0" spid="24"/>
      <p:bldP build="p" grpId="0" spid="25" uiExpand="1"/>
      <p:bldP grpId="0" spid="27"/>
      <p:bldP grpId="0" spid="28"/>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2" name="TextBox 10"/>
          <p:cNvSpPr>
            <a:spLocks noChangeArrowheads="1"/>
          </p:cNvSpPr>
          <p:nvPr/>
        </p:nvSpPr>
        <p:spPr bwMode="auto">
          <a:xfrm>
            <a:off x="6472098" y="2238810"/>
            <a:ext cx="4365624" cy="1554480"/>
          </a:xfrm>
          <a:prstGeom prst="rect">
            <a:avLst/>
          </a:prstGeom>
          <a:noFill/>
          <a:ln>
            <a:noFill/>
          </a:ln>
          <a:extLst/>
        </p:spPr>
        <p:txBody>
          <a:bodyPr wrap="square">
            <a:spAutoFit/>
          </a:bodyPr>
          <a:lstStyle/>
          <a:p>
            <a:pPr fontAlgn="auto">
              <a:spcBef>
                <a:spcPct val="0"/>
              </a:spcBef>
              <a:spcAft>
                <a:spcPct val="0"/>
              </a:spcAft>
              <a:defRPr/>
            </a:pPr>
            <a:r>
              <a:rPr altLang="en-US" b="1" lang="zh-CN" sz="4800">
                <a:solidFill>
                  <a:srgbClr val="01ACBE"/>
                </a:solidFill>
                <a:latin charset="-122" panose="020b0503020204020204" pitchFamily="34" typeface="微软雅黑"/>
                <a:ea charset="-122" panose="020b0503020204020204" pitchFamily="34" typeface="微软雅黑"/>
              </a:rPr>
              <a:t>为什么需要压力管理呢？</a:t>
            </a:r>
          </a:p>
        </p:txBody>
      </p:sp>
      <p:sp>
        <p:nvSpPr>
          <p:cNvPr id="27" name="矩形 26"/>
          <p:cNvSpPr/>
          <p:nvPr/>
        </p:nvSpPr>
        <p:spPr>
          <a:xfrm>
            <a:off x="2620932" y="635267"/>
            <a:ext cx="2054542" cy="3733800"/>
          </a:xfrm>
          <a:prstGeom prst="rect">
            <a:avLst/>
          </a:prstGeom>
        </p:spPr>
        <p:txBody>
          <a:bodyPr wrap="none">
            <a:spAutoFit/>
          </a:bodyPr>
          <a:lstStyle/>
          <a:p>
            <a:r>
              <a:rPr altLang="zh-CN" b="1" lang="en-US" sz="23900">
                <a:solidFill>
                  <a:srgbClr val="01ACBE"/>
                </a:solidFill>
                <a:latin charset="-122" panose="020b0503020204020204" pitchFamily="34" typeface="微软雅黑"/>
                <a:ea charset="-122" panose="020b0503020204020204" pitchFamily="34" typeface="微软雅黑"/>
              </a:rPr>
              <a:t>3</a:t>
            </a:r>
          </a:p>
        </p:txBody>
      </p:sp>
      <p:sp>
        <p:nvSpPr>
          <p:cNvPr id="28" name="矩形 27"/>
          <p:cNvSpPr/>
          <p:nvPr/>
        </p:nvSpPr>
        <p:spPr>
          <a:xfrm>
            <a:off x="1557651" y="2706507"/>
            <a:ext cx="3734167" cy="1097280"/>
          </a:xfrm>
          <a:prstGeom prst="rect">
            <a:avLst/>
          </a:prstGeom>
        </p:spPr>
        <p:txBody>
          <a:bodyPr wrap="square">
            <a:spAutoFit/>
          </a:bodyPr>
          <a:lstStyle/>
          <a:p>
            <a:pPr algn="dist"/>
            <a:r>
              <a:rPr altLang="zh-CN" b="1" lang="en-US" sz="6600">
                <a:solidFill>
                  <a:schemeClr val="tx1">
                    <a:lumMod val="95000"/>
                    <a:lumOff val="5000"/>
                  </a:schemeClr>
                </a:solidFill>
                <a:latin charset="-122" panose="020b0503020204020204" pitchFamily="34" typeface="微软雅黑"/>
                <a:ea charset="-122" panose="020b0503020204020204" pitchFamily="34" typeface="微软雅黑"/>
              </a:rPr>
              <a:t>THIRD</a:t>
            </a:r>
          </a:p>
        </p:txBody>
      </p:sp>
      <p:sp>
        <p:nvSpPr>
          <p:cNvPr id="29" name="矩形 28"/>
          <p:cNvSpPr/>
          <p:nvPr/>
        </p:nvSpPr>
        <p:spPr>
          <a:xfrm>
            <a:off x="6472096" y="3814502"/>
            <a:ext cx="5348287" cy="1874520"/>
          </a:xfrm>
          <a:prstGeom prst="rect">
            <a:avLst/>
          </a:prstGeom>
        </p:spPr>
        <p:txBody>
          <a:bodyPr wrap="square">
            <a:spAutoFit/>
          </a:bodyPr>
          <a:lstStyle/>
          <a:p>
            <a:pPr fontAlgn="auto" indent="-285750" marL="285750">
              <a:lnSpc>
                <a:spcPct val="130000"/>
              </a:lnSpc>
              <a:spcBef>
                <a:spcPct val="0"/>
              </a:spcBef>
              <a:spcAft>
                <a:spcPct val="0"/>
              </a:spcAft>
              <a:buClr>
                <a:srgbClr val="FFD966"/>
              </a:buClr>
              <a:buFont charset="2" panose="05000000000000000000" pitchFamily="2" typeface="Wingdings"/>
              <a:buChar char="n"/>
              <a:defRPr/>
            </a:pPr>
            <a:r>
              <a:rPr altLang="zh-CN" lang="en-US" sz="1500">
                <a:solidFill>
                  <a:schemeClr val="tx1">
                    <a:lumMod val="75000"/>
                    <a:lumOff val="25000"/>
                  </a:schemeClr>
                </a:solidFill>
                <a:latin charset="-122" panose="020b0503020204020204" pitchFamily="34" typeface="微软雅黑"/>
                <a:ea charset="-122" panose="020b0503020204020204" pitchFamily="34" typeface="微软雅黑"/>
              </a:rPr>
              <a:t>2006,，25岁华为员工胡新宇连续加班一月因病不治身亡</a:t>
            </a:r>
          </a:p>
          <a:p>
            <a:pPr fontAlgn="auto" indent="-285750" marL="285750">
              <a:lnSpc>
                <a:spcPct val="130000"/>
              </a:lnSpc>
              <a:spcBef>
                <a:spcPct val="0"/>
              </a:spcBef>
              <a:spcAft>
                <a:spcPct val="0"/>
              </a:spcAft>
              <a:buClr>
                <a:srgbClr val="FFD966"/>
              </a:buClr>
              <a:buFont charset="2" panose="05000000000000000000" pitchFamily="2" typeface="Wingdings"/>
              <a:buChar char="n"/>
              <a:defRPr/>
            </a:pPr>
            <a:r>
              <a:rPr altLang="zh-CN" lang="en-US" sz="1500">
                <a:solidFill>
                  <a:schemeClr val="tx1">
                    <a:lumMod val="75000"/>
                    <a:lumOff val="25000"/>
                  </a:schemeClr>
                </a:solidFill>
                <a:latin charset="-122" panose="020b0503020204020204" pitchFamily="34" typeface="微软雅黑"/>
                <a:ea charset="-122" panose="020b0503020204020204" pitchFamily="34" typeface="微软雅黑"/>
              </a:rPr>
              <a:t>2006，36岁中兴员工程明出差死亡，疑为“过劳死”</a:t>
            </a:r>
          </a:p>
          <a:p>
            <a:pPr fontAlgn="auto" indent="-285750" marL="285750">
              <a:lnSpc>
                <a:spcPct val="130000"/>
              </a:lnSpc>
              <a:spcBef>
                <a:spcPct val="0"/>
              </a:spcBef>
              <a:spcAft>
                <a:spcPct val="0"/>
              </a:spcAft>
              <a:buClr>
                <a:srgbClr val="FFD966"/>
              </a:buClr>
              <a:buFont charset="2" panose="05000000000000000000" pitchFamily="2" typeface="Wingdings"/>
              <a:buChar char="n"/>
              <a:defRPr/>
            </a:pPr>
            <a:r>
              <a:rPr altLang="zh-CN" lang="en-US" sz="1500">
                <a:solidFill>
                  <a:schemeClr val="tx1">
                    <a:lumMod val="75000"/>
                    <a:lumOff val="25000"/>
                  </a:schemeClr>
                </a:solidFill>
                <a:latin charset="-122" panose="020b0503020204020204" pitchFamily="34" typeface="微软雅黑"/>
                <a:ea charset="-122" panose="020b0503020204020204" pitchFamily="34" typeface="微软雅黑"/>
              </a:rPr>
              <a:t>2011，普华永道25岁女硕士入职半年猝死，或因过劳</a:t>
            </a:r>
          </a:p>
          <a:p>
            <a:pPr fontAlgn="auto" indent="-285750" marL="285750">
              <a:lnSpc>
                <a:spcPct val="130000"/>
              </a:lnSpc>
              <a:spcBef>
                <a:spcPct val="0"/>
              </a:spcBef>
              <a:spcAft>
                <a:spcPct val="0"/>
              </a:spcAft>
              <a:buClr>
                <a:srgbClr val="FFD966"/>
              </a:buClr>
              <a:buFont charset="2" panose="05000000000000000000" pitchFamily="2" typeface="Wingdings"/>
              <a:buChar char="n"/>
              <a:defRPr/>
            </a:pPr>
            <a:r>
              <a:rPr altLang="zh-CN" lang="en-US" sz="1500">
                <a:solidFill>
                  <a:schemeClr val="tx1">
                    <a:lumMod val="75000"/>
                    <a:lumOff val="25000"/>
                  </a:schemeClr>
                </a:solidFill>
                <a:latin charset="-122" panose="020b0503020204020204" pitchFamily="34" typeface="微软雅黑"/>
                <a:ea charset="-122" panose="020b0503020204020204" pitchFamily="34" typeface="微软雅黑"/>
              </a:rPr>
              <a:t>2012.4.10-20，深圳120接报16例中青年猝死的病例</a:t>
            </a:r>
          </a:p>
          <a:p>
            <a:pPr fontAlgn="auto" indent="-285750" marL="285750">
              <a:lnSpc>
                <a:spcPct val="130000"/>
              </a:lnSpc>
              <a:spcBef>
                <a:spcPct val="0"/>
              </a:spcBef>
              <a:spcAft>
                <a:spcPct val="0"/>
              </a:spcAft>
              <a:buClr>
                <a:srgbClr val="FFD966"/>
              </a:buClr>
              <a:buFont charset="2" panose="05000000000000000000" pitchFamily="2" typeface="Wingdings"/>
              <a:buChar char="n"/>
              <a:defRPr/>
            </a:pPr>
            <a:r>
              <a:rPr altLang="zh-CN" lang="en-US" sz="1500">
                <a:solidFill>
                  <a:schemeClr val="tx1">
                    <a:lumMod val="75000"/>
                    <a:lumOff val="25000"/>
                  </a:schemeClr>
                </a:solidFill>
                <a:latin charset="-122" panose="020b0503020204020204" pitchFamily="34" typeface="微软雅黑"/>
                <a:ea charset="-122" panose="020b0503020204020204" pitchFamily="34" typeface="微软雅黑"/>
              </a:rPr>
              <a:t>2013，奥美公司李铮突发心脏病猝死，曾连续加班一个月</a:t>
            </a:r>
          </a:p>
          <a:p>
            <a:pPr fontAlgn="auto" indent="-285750" marL="285750">
              <a:lnSpc>
                <a:spcPct val="130000"/>
              </a:lnSpc>
              <a:spcBef>
                <a:spcPct val="0"/>
              </a:spcBef>
              <a:spcAft>
                <a:spcPct val="0"/>
              </a:spcAft>
              <a:buClr>
                <a:srgbClr val="FFD966"/>
              </a:buClr>
              <a:buFont charset="2" panose="05000000000000000000" pitchFamily="2" typeface="Wingdings"/>
              <a:buChar char="n"/>
              <a:defRPr/>
            </a:pPr>
            <a:r>
              <a:rPr altLang="zh-CN" lang="en-US" sz="1500">
                <a:solidFill>
                  <a:schemeClr val="tx1">
                    <a:lumMod val="75000"/>
                    <a:lumOff val="25000"/>
                  </a:schemeClr>
                </a:solidFill>
                <a:latin charset="-122" panose="020b0503020204020204" pitchFamily="34" typeface="微软雅黑"/>
                <a:ea charset="-122" panose="020b0503020204020204" pitchFamily="34" typeface="微软雅黑"/>
              </a:rPr>
              <a:t>统计指出：我国每年猝死人数达55万，76%的白领亚健康</a:t>
            </a:r>
          </a:p>
        </p:txBody>
      </p:sp>
      <p:sp>
        <p:nvSpPr>
          <p:cNvPr id="2" name="矩形 1"/>
          <p:cNvSpPr/>
          <p:nvPr/>
        </p:nvSpPr>
        <p:spPr>
          <a:xfrm>
            <a:off x="6472094" y="3037391"/>
            <a:ext cx="3611880" cy="365760"/>
          </a:xfrm>
          <a:prstGeom prst="rect">
            <a:avLst/>
          </a:prstGeom>
        </p:spPr>
        <p:txBody>
          <a:bodyPr wrap="none">
            <a:spAutoFit/>
          </a:bodyPr>
          <a:lstStyle/>
          <a:p>
            <a:pPr fontAlgn="auto">
              <a:spcBef>
                <a:spcPct val="0"/>
              </a:spcBef>
              <a:spcAft>
                <a:spcPct val="0"/>
              </a:spcAft>
              <a:defRPr/>
            </a:pPr>
            <a:r>
              <a:rPr altLang="en-US" lang="zh-CN">
                <a:latin charset="-122" panose="020b0503020204020204" pitchFamily="34" typeface="微软雅黑"/>
                <a:ea charset="-122" panose="020b0503020204020204" pitchFamily="34" typeface="微软雅黑"/>
              </a:rPr>
              <a:t>维护身心健康，避免极端情况发生</a:t>
            </a:r>
          </a:p>
        </p:txBody>
      </p:sp>
      <p:pic>
        <p:nvPicPr>
          <p:cNvPr id="3" name="图片 2"/>
          <p:cNvPicPr>
            <a:picLocks noChangeAspect="1"/>
          </p:cNvPicPr>
          <p:nvPr/>
        </p:nvPicPr>
        <p:blipFill>
          <a:blip r:embed="rId3">
            <a:extLst>
              <a:ext uri="{28A0092B-C50C-407E-A947-70E740481C1C}">
                <a14:useLocalDpi val="0"/>
              </a:ext>
            </a:extLst>
          </a:blip>
          <a:stretch>
            <a:fillRect/>
          </a:stretch>
        </p:blipFill>
        <p:spPr>
          <a:xfrm>
            <a:off x="767852" y="3366876"/>
            <a:ext cx="5627096" cy="2414225"/>
          </a:xfrm>
          <a:prstGeom prst="rect">
            <a:avLst/>
          </a:prstGeom>
        </p:spPr>
      </p:pic>
    </p:spTree>
    <p:extLst>
      <p:ext uri="{BB962C8B-B14F-4D97-AF65-F5344CB8AC3E}">
        <p14:creationId val="2005637734"/>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16" presetSubtype="21">
                                  <p:stCondLst>
                                    <p:cond delay="0"/>
                                  </p:stCondLst>
                                  <p:childTnLst>
                                    <p:set>
                                      <p:cBhvr>
                                        <p:cTn dur="1" fill="hold" id="6">
                                          <p:stCondLst>
                                            <p:cond delay="0"/>
                                          </p:stCondLst>
                                        </p:cTn>
                                        <p:tgtEl>
                                          <p:spTgt spid="27"/>
                                        </p:tgtEl>
                                        <p:attrNameLst>
                                          <p:attrName>style.visibility</p:attrName>
                                        </p:attrNameLst>
                                      </p:cBhvr>
                                      <p:to>
                                        <p:strVal val="visible"/>
                                      </p:to>
                                    </p:set>
                                    <p:animEffect filter="barn(inVertical)" transition="in">
                                      <p:cBhvr>
                                        <p:cTn dur="500" id="7"/>
                                        <p:tgtEl>
                                          <p:spTgt spid="27"/>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grpId="0" id="10" nodeType="clickEffect" presetClass="entr" presetID="14" presetSubtype="10">
                                  <p:stCondLst>
                                    <p:cond delay="0"/>
                                  </p:stCondLst>
                                  <p:childTnLst>
                                    <p:set>
                                      <p:cBhvr>
                                        <p:cTn dur="1" fill="hold" id="11">
                                          <p:stCondLst>
                                            <p:cond delay="0"/>
                                          </p:stCondLst>
                                        </p:cTn>
                                        <p:tgtEl>
                                          <p:spTgt spid="28"/>
                                        </p:tgtEl>
                                        <p:attrNameLst>
                                          <p:attrName>style.visibility</p:attrName>
                                        </p:attrNameLst>
                                      </p:cBhvr>
                                      <p:to>
                                        <p:strVal val="visible"/>
                                      </p:to>
                                    </p:set>
                                    <p:animEffect filter="randombar(horizontal)" transition="in">
                                      <p:cBhvr>
                                        <p:cTn dur="500" id="12"/>
                                        <p:tgtEl>
                                          <p:spTgt spid="28"/>
                                        </p:tgtEl>
                                      </p:cBhvr>
                                    </p:animEffect>
                                  </p:childTnLst>
                                </p:cTn>
                              </p:par>
                            </p:childTnLst>
                          </p:cTn>
                        </p:par>
                      </p:childTnLst>
                    </p:cTn>
                  </p:par>
                  <p:par>
                    <p:cTn fill="hold" id="13" nodeType="clickPar">
                      <p:stCondLst>
                        <p:cond delay="indefinite"/>
                      </p:stCondLst>
                      <p:childTnLst>
                        <p:par>
                          <p:cTn fill="hold" id="14" nodeType="afterGroup">
                            <p:stCondLst>
                              <p:cond delay="0"/>
                            </p:stCondLst>
                            <p:childTnLst>
                              <p:par>
                                <p:cTn fill="hold" id="15" nodeType="clickEffect" presetClass="entr" presetID="31" presetSubtype="0">
                                  <p:stCondLst>
                                    <p:cond delay="0"/>
                                  </p:stCondLst>
                                  <p:childTnLst>
                                    <p:set>
                                      <p:cBhvr>
                                        <p:cTn dur="1" fill="hold" id="16">
                                          <p:stCondLst>
                                            <p:cond delay="0"/>
                                          </p:stCondLst>
                                        </p:cTn>
                                        <p:tgtEl>
                                          <p:spTgt spid="3"/>
                                        </p:tgtEl>
                                        <p:attrNameLst>
                                          <p:attrName>style.visibility</p:attrName>
                                        </p:attrNameLst>
                                      </p:cBhvr>
                                      <p:to>
                                        <p:strVal val="visible"/>
                                      </p:to>
                                    </p:set>
                                    <p:anim calcmode="lin" valueType="num">
                                      <p:cBhvr>
                                        <p:cTn dur="1000" fill="hold" id="17"/>
                                        <p:tgtEl>
                                          <p:spTgt spid="3"/>
                                        </p:tgtEl>
                                        <p:attrNameLst>
                                          <p:attrName>ppt_w</p:attrName>
                                        </p:attrNameLst>
                                      </p:cBhvr>
                                      <p:tavLst>
                                        <p:tav tm="0">
                                          <p:val>
                                            <p:fltVal val="0"/>
                                          </p:val>
                                        </p:tav>
                                        <p:tav tm="100000">
                                          <p:val>
                                            <p:strVal val="#ppt_w"/>
                                          </p:val>
                                        </p:tav>
                                      </p:tavLst>
                                    </p:anim>
                                    <p:anim calcmode="lin" valueType="num">
                                      <p:cBhvr>
                                        <p:cTn dur="1000" fill="hold" id="18"/>
                                        <p:tgtEl>
                                          <p:spTgt spid="3"/>
                                        </p:tgtEl>
                                        <p:attrNameLst>
                                          <p:attrName>ppt_h</p:attrName>
                                        </p:attrNameLst>
                                      </p:cBhvr>
                                      <p:tavLst>
                                        <p:tav tm="0">
                                          <p:val>
                                            <p:fltVal val="0"/>
                                          </p:val>
                                        </p:tav>
                                        <p:tav tm="100000">
                                          <p:val>
                                            <p:strVal val="#ppt_h"/>
                                          </p:val>
                                        </p:tav>
                                      </p:tavLst>
                                    </p:anim>
                                    <p:anim calcmode="lin" valueType="num">
                                      <p:cBhvr>
                                        <p:cTn dur="1000" fill="hold" id="19"/>
                                        <p:tgtEl>
                                          <p:spTgt spid="3"/>
                                        </p:tgtEl>
                                        <p:attrNameLst>
                                          <p:attrName>style.rotation</p:attrName>
                                        </p:attrNameLst>
                                      </p:cBhvr>
                                      <p:tavLst>
                                        <p:tav tm="0">
                                          <p:val>
                                            <p:fltVal val="90"/>
                                          </p:val>
                                        </p:tav>
                                        <p:tav tm="100000">
                                          <p:val>
                                            <p:fltVal val="0"/>
                                          </p:val>
                                        </p:tav>
                                      </p:tavLst>
                                    </p:anim>
                                    <p:animEffect filter="fade" transition="in">
                                      <p:cBhvr>
                                        <p:cTn dur="1000" id="20"/>
                                        <p:tgtEl>
                                          <p:spTgt spid="3"/>
                                        </p:tgtEl>
                                      </p:cBhvr>
                                    </p:animEffect>
                                  </p:childTnLst>
                                </p:cTn>
                              </p:par>
                            </p:childTnLst>
                          </p:cTn>
                        </p:par>
                      </p:childTnLst>
                    </p:cTn>
                  </p:par>
                  <p:par>
                    <p:cTn fill="hold" id="21" nodeType="clickPar">
                      <p:stCondLst>
                        <p:cond delay="indefinite"/>
                      </p:stCondLst>
                      <p:childTnLst>
                        <p:par>
                          <p:cTn fill="hold" id="22" nodeType="afterGroup">
                            <p:stCondLst>
                              <p:cond delay="0"/>
                            </p:stCondLst>
                            <p:childTnLst>
                              <p:par>
                                <p:cTn fill="hold" grpId="0" id="23" nodeType="clickEffect" presetClass="entr" presetID="22" presetSubtype="8">
                                  <p:stCondLst>
                                    <p:cond delay="0"/>
                                  </p:stCondLst>
                                  <p:childTnLst>
                                    <p:set>
                                      <p:cBhvr>
                                        <p:cTn dur="1" fill="hold" id="24">
                                          <p:stCondLst>
                                            <p:cond delay="0"/>
                                          </p:stCondLst>
                                        </p:cTn>
                                        <p:tgtEl>
                                          <p:spTgt spid="22"/>
                                        </p:tgtEl>
                                        <p:attrNameLst>
                                          <p:attrName>style.visibility</p:attrName>
                                        </p:attrNameLst>
                                      </p:cBhvr>
                                      <p:to>
                                        <p:strVal val="visible"/>
                                      </p:to>
                                    </p:set>
                                    <p:animEffect filter="wipe(left)" transition="in">
                                      <p:cBhvr>
                                        <p:cTn dur="500" id="25"/>
                                        <p:tgtEl>
                                          <p:spTgt spid="22"/>
                                        </p:tgtEl>
                                      </p:cBhvr>
                                    </p:animEffect>
                                  </p:childTnLst>
                                </p:cTn>
                              </p:par>
                            </p:childTnLst>
                          </p:cTn>
                        </p:par>
                      </p:childTnLst>
                    </p:cTn>
                  </p:par>
                  <p:par>
                    <p:cTn fill="hold" id="26" nodeType="clickPar">
                      <p:stCondLst>
                        <p:cond delay="indefinite"/>
                      </p:stCondLst>
                      <p:childTnLst>
                        <p:par>
                          <p:cTn fill="hold" id="27" nodeType="afterGroup">
                            <p:stCondLst>
                              <p:cond delay="0"/>
                            </p:stCondLst>
                            <p:childTnLst>
                              <p:par>
                                <p:cTn fill="hold" grpId="0" id="28" nodeType="clickEffect" presetClass="entr" presetID="42" presetSubtype="0">
                                  <p:stCondLst>
                                    <p:cond delay="0"/>
                                  </p:stCondLst>
                                  <p:childTnLst>
                                    <p:set>
                                      <p:cBhvr>
                                        <p:cTn dur="1" fill="hold" id="29">
                                          <p:stCondLst>
                                            <p:cond delay="0"/>
                                          </p:stCondLst>
                                        </p:cTn>
                                        <p:tgtEl>
                                          <p:spTgt spid="2"/>
                                        </p:tgtEl>
                                        <p:attrNameLst>
                                          <p:attrName>style.visibility</p:attrName>
                                        </p:attrNameLst>
                                      </p:cBhvr>
                                      <p:to>
                                        <p:strVal val="visible"/>
                                      </p:to>
                                    </p:set>
                                    <p:animEffect filter="fade" transition="in">
                                      <p:cBhvr>
                                        <p:cTn dur="1000" id="30"/>
                                        <p:tgtEl>
                                          <p:spTgt spid="2"/>
                                        </p:tgtEl>
                                      </p:cBhvr>
                                    </p:animEffect>
                                    <p:anim calcmode="lin" valueType="num">
                                      <p:cBhvr>
                                        <p:cTn dur="1000" fill="hold" id="31"/>
                                        <p:tgtEl>
                                          <p:spTgt spid="2"/>
                                        </p:tgtEl>
                                        <p:attrNameLst>
                                          <p:attrName>ppt_x</p:attrName>
                                        </p:attrNameLst>
                                      </p:cBhvr>
                                      <p:tavLst>
                                        <p:tav tm="0">
                                          <p:val>
                                            <p:strVal val="#ppt_x"/>
                                          </p:val>
                                        </p:tav>
                                        <p:tav tm="100000">
                                          <p:val>
                                            <p:strVal val="#ppt_x"/>
                                          </p:val>
                                        </p:tav>
                                      </p:tavLst>
                                    </p:anim>
                                    <p:anim calcmode="lin" valueType="num">
                                      <p:cBhvr>
                                        <p:cTn dur="1000" fill="hold" id="32"/>
                                        <p:tgtEl>
                                          <p:spTgt spid="2"/>
                                        </p:tgtEl>
                                        <p:attrNameLst>
                                          <p:attrName>ppt_y</p:attrName>
                                        </p:attrNameLst>
                                      </p:cBhvr>
                                      <p:tavLst>
                                        <p:tav tm="0">
                                          <p:val>
                                            <p:strVal val="#ppt_y+.1"/>
                                          </p:val>
                                        </p:tav>
                                        <p:tav tm="100000">
                                          <p:val>
                                            <p:strVal val="#ppt_y"/>
                                          </p:val>
                                        </p:tav>
                                      </p:tavLst>
                                    </p:anim>
                                  </p:childTnLst>
                                </p:cTn>
                              </p:par>
                            </p:childTnLst>
                          </p:cTn>
                        </p:par>
                      </p:childTnLst>
                    </p:cTn>
                  </p:par>
                  <p:par>
                    <p:cTn fill="hold" id="33" nodeType="clickPar">
                      <p:stCondLst>
                        <p:cond delay="indefinite"/>
                      </p:stCondLst>
                      <p:childTnLst>
                        <p:par>
                          <p:cTn fill="hold" id="34" nodeType="afterGroup">
                            <p:stCondLst>
                              <p:cond delay="0"/>
                            </p:stCondLst>
                            <p:childTnLst>
                              <p:par>
                                <p:cTn fill="hold" grpId="0" id="35" nodeType="clickEffect" presetClass="entr" presetID="53" presetSubtype="0">
                                  <p:stCondLst>
                                    <p:cond delay="0"/>
                                  </p:stCondLst>
                                  <p:childTnLst>
                                    <p:set>
                                      <p:cBhvr>
                                        <p:cTn dur="1" fill="hold" id="36">
                                          <p:stCondLst>
                                            <p:cond delay="0"/>
                                          </p:stCondLst>
                                        </p:cTn>
                                        <p:tgtEl>
                                          <p:spTgt spid="29"/>
                                        </p:tgtEl>
                                        <p:attrNameLst>
                                          <p:attrName>style.visibility</p:attrName>
                                        </p:attrNameLst>
                                      </p:cBhvr>
                                      <p:to>
                                        <p:strVal val="visible"/>
                                      </p:to>
                                    </p:set>
                                    <p:anim calcmode="lin" valueType="num">
                                      <p:cBhvr>
                                        <p:cTn dur="500" fill="hold" id="37"/>
                                        <p:tgtEl>
                                          <p:spTgt spid="29"/>
                                        </p:tgtEl>
                                        <p:attrNameLst>
                                          <p:attrName>ppt_w</p:attrName>
                                        </p:attrNameLst>
                                      </p:cBhvr>
                                      <p:tavLst>
                                        <p:tav tm="0">
                                          <p:val>
                                            <p:fltVal val="0"/>
                                          </p:val>
                                        </p:tav>
                                        <p:tav tm="100000">
                                          <p:val>
                                            <p:strVal val="#ppt_w"/>
                                          </p:val>
                                        </p:tav>
                                      </p:tavLst>
                                    </p:anim>
                                    <p:anim calcmode="lin" valueType="num">
                                      <p:cBhvr>
                                        <p:cTn dur="500" fill="hold" id="38"/>
                                        <p:tgtEl>
                                          <p:spTgt spid="29"/>
                                        </p:tgtEl>
                                        <p:attrNameLst>
                                          <p:attrName>ppt_h</p:attrName>
                                        </p:attrNameLst>
                                      </p:cBhvr>
                                      <p:tavLst>
                                        <p:tav tm="0">
                                          <p:val>
                                            <p:fltVal val="0"/>
                                          </p:val>
                                        </p:tav>
                                        <p:tav tm="100000">
                                          <p:val>
                                            <p:strVal val="#ppt_h"/>
                                          </p:val>
                                        </p:tav>
                                      </p:tavLst>
                                    </p:anim>
                                    <p:animEffect filter="fade" transition="in">
                                      <p:cBhvr>
                                        <p:cTn dur="500" id="39"/>
                                        <p:tgtEl>
                                          <p:spTgt spid="2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2"/>
      <p:bldP grpId="0" spid="27"/>
      <p:bldP grpId="0" spid="28"/>
      <p:bldP grpId="0" spid="29"/>
      <p:bldP grpId="0" spid="2"/>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 3"/>
          <p:cNvPicPr>
            <a:picLocks noChangeAspect="1"/>
          </p:cNvPicPr>
          <p:nvPr/>
        </p:nvPicPr>
        <p:blipFill>
          <a:blip r:embed="rId3">
            <a:extLst>
              <a:ext uri="{28A0092B-C50C-407E-A947-70E740481C1C}">
                <a14:useLocalDpi val="0"/>
              </a:ext>
            </a:extLst>
          </a:blip>
          <a:stretch>
            <a:fillRect/>
          </a:stretch>
        </p:blipFill>
        <p:spPr>
          <a:xfrm>
            <a:off x="3756082" y="162753"/>
            <a:ext cx="7230483" cy="4663844"/>
          </a:xfrm>
          <a:prstGeom prst="rect">
            <a:avLst/>
          </a:prstGeom>
        </p:spPr>
      </p:pic>
      <p:sp>
        <p:nvSpPr>
          <p:cNvPr id="22" name="TextBox 10"/>
          <p:cNvSpPr>
            <a:spLocks noChangeArrowheads="1"/>
          </p:cNvSpPr>
          <p:nvPr/>
        </p:nvSpPr>
        <p:spPr bwMode="auto">
          <a:xfrm>
            <a:off x="1979670" y="910783"/>
            <a:ext cx="4365624" cy="1554480"/>
          </a:xfrm>
          <a:prstGeom prst="rect">
            <a:avLst/>
          </a:prstGeom>
          <a:noFill/>
          <a:ln>
            <a:noFill/>
          </a:ln>
          <a:extLst/>
        </p:spPr>
        <p:txBody>
          <a:bodyPr wrap="square">
            <a:spAutoFit/>
          </a:bodyPr>
          <a:lstStyle/>
          <a:p>
            <a:pPr fontAlgn="auto">
              <a:spcBef>
                <a:spcPct val="0"/>
              </a:spcBef>
              <a:spcAft>
                <a:spcPct val="0"/>
              </a:spcAft>
              <a:defRPr/>
            </a:pPr>
            <a:r>
              <a:rPr altLang="en-US" b="1" lang="zh-CN" sz="4800">
                <a:solidFill>
                  <a:srgbClr val="01ACBE"/>
                </a:solidFill>
                <a:latin charset="-122" panose="020b0503020204020204" pitchFamily="34" typeface="微软雅黑"/>
                <a:ea charset="-122" panose="020b0503020204020204" pitchFamily="34" typeface="微软雅黑"/>
              </a:rPr>
              <a:t>为什么 需要压力管理呢？</a:t>
            </a:r>
          </a:p>
        </p:txBody>
      </p:sp>
      <p:sp>
        <p:nvSpPr>
          <p:cNvPr id="27" name="矩形 26"/>
          <p:cNvSpPr/>
          <p:nvPr/>
        </p:nvSpPr>
        <p:spPr>
          <a:xfrm>
            <a:off x="2278596" y="1326281"/>
            <a:ext cx="2054542" cy="3733800"/>
          </a:xfrm>
          <a:prstGeom prst="rect">
            <a:avLst/>
          </a:prstGeom>
        </p:spPr>
        <p:txBody>
          <a:bodyPr wrap="none">
            <a:spAutoFit/>
          </a:bodyPr>
          <a:lstStyle/>
          <a:p>
            <a:r>
              <a:rPr altLang="zh-CN" b="1" lang="en-US" sz="23900">
                <a:solidFill>
                  <a:srgbClr val="01ACBE"/>
                </a:solidFill>
                <a:latin charset="-122" panose="020b0503020204020204" pitchFamily="34" typeface="微软雅黑"/>
                <a:ea charset="-122" panose="020b0503020204020204" pitchFamily="34" typeface="微软雅黑"/>
              </a:rPr>
              <a:t>4</a:t>
            </a:r>
          </a:p>
        </p:txBody>
      </p:sp>
      <p:sp>
        <p:nvSpPr>
          <p:cNvPr id="28" name="矩形 27"/>
          <p:cNvSpPr/>
          <p:nvPr/>
        </p:nvSpPr>
        <p:spPr>
          <a:xfrm>
            <a:off x="4162482" y="5256645"/>
            <a:ext cx="4065057" cy="1097280"/>
          </a:xfrm>
          <a:prstGeom prst="rect">
            <a:avLst/>
          </a:prstGeom>
        </p:spPr>
        <p:txBody>
          <a:bodyPr wrap="square">
            <a:spAutoFit/>
          </a:bodyPr>
          <a:lstStyle/>
          <a:p>
            <a:pPr algn="dist"/>
            <a:r>
              <a:rPr altLang="zh-CN" b="1" lang="en-US" sz="6600">
                <a:solidFill>
                  <a:srgbClr val="01ACBE"/>
                </a:solidFill>
                <a:latin charset="-122" panose="020b0503020204020204" pitchFamily="34" typeface="微软雅黑"/>
                <a:ea charset="-122" panose="020b0503020204020204" pitchFamily="34" typeface="微软雅黑"/>
              </a:rPr>
              <a:t>FOURTH</a:t>
            </a:r>
          </a:p>
        </p:txBody>
      </p:sp>
      <p:sp>
        <p:nvSpPr>
          <p:cNvPr id="2" name="矩形 1"/>
          <p:cNvSpPr/>
          <p:nvPr/>
        </p:nvSpPr>
        <p:spPr>
          <a:xfrm>
            <a:off x="4543923" y="4913542"/>
            <a:ext cx="3647152" cy="365760"/>
          </a:xfrm>
          <a:prstGeom prst="rect">
            <a:avLst/>
          </a:prstGeom>
        </p:spPr>
        <p:txBody>
          <a:bodyPr wrap="square">
            <a:spAutoFit/>
          </a:bodyPr>
          <a:lstStyle/>
          <a:p>
            <a:pPr fontAlgn="auto">
              <a:spcBef>
                <a:spcPct val="0"/>
              </a:spcBef>
              <a:spcAft>
                <a:spcPct val="0"/>
              </a:spcAft>
              <a:defRPr/>
            </a:pPr>
            <a:r>
              <a:rPr altLang="en-US" b="1" lang="zh-CN">
                <a:solidFill>
                  <a:srgbClr val="01ACBE"/>
                </a:solidFill>
                <a:latin charset="-122" panose="020b0503020204020204" pitchFamily="34" typeface="微软雅黑"/>
                <a:ea charset="-122" panose="020b0503020204020204" pitchFamily="34" typeface="微软雅黑"/>
              </a:rPr>
              <a:t>提升抗压能力，助力职业发展</a:t>
            </a:r>
          </a:p>
        </p:txBody>
      </p:sp>
      <p:sp>
        <p:nvSpPr>
          <p:cNvPr id="9" name="矩形 8"/>
          <p:cNvSpPr>
            <a:spLocks noChangeArrowheads="1"/>
          </p:cNvSpPr>
          <p:nvPr/>
        </p:nvSpPr>
        <p:spPr bwMode="auto">
          <a:xfrm>
            <a:off x="646447" y="4948926"/>
            <a:ext cx="3516035" cy="961644"/>
          </a:xfrm>
          <a:prstGeom prst="rect">
            <a:avLst/>
          </a:prstGeom>
          <a:noFill/>
          <a:ln w="9525">
            <a:noFill/>
            <a:miter lim="800000"/>
          </a:ln>
        </p:spPr>
        <p:txBody>
          <a:bodyPr wrap="square">
            <a:spAutoFit/>
          </a:bodyPr>
          <a:lstStyle/>
          <a:p>
            <a:pPr fontAlgn="auto">
              <a:lnSpc>
                <a:spcPct val="130000"/>
              </a:lnSpc>
              <a:spcBef>
                <a:spcPts val="200"/>
              </a:spcBef>
              <a:spcAft>
                <a:spcPts val="60"/>
              </a:spcAft>
              <a:defRPr/>
            </a:pPr>
            <a:r>
              <a:rPr altLang="en-US" lang="zh-CN" sz="1400">
                <a:solidFill>
                  <a:schemeClr val="tx1">
                    <a:lumMod val="95000"/>
                    <a:lumOff val="5000"/>
                  </a:schemeClr>
                </a:solidFill>
                <a:latin charset="-122" panose="020b0503020204020204" pitchFamily="34" typeface="微软雅黑"/>
                <a:ea charset="-122" panose="020b0503020204020204" pitchFamily="34" typeface="微软雅黑"/>
              </a:rPr>
              <a:t>“草莓人”是用来比喻一些抗压能力差的职场新人，因为他们和草莓一样——</a:t>
            </a:r>
          </a:p>
          <a:p>
            <a:pPr fontAlgn="auto">
              <a:lnSpc>
                <a:spcPct val="130000"/>
              </a:lnSpc>
              <a:spcBef>
                <a:spcPts val="200"/>
              </a:spcBef>
              <a:spcAft>
                <a:spcPts val="60"/>
              </a:spcAft>
              <a:defRPr/>
            </a:pPr>
            <a:r>
              <a:rPr altLang="en-US" lang="zh-CN" sz="1400">
                <a:solidFill>
                  <a:schemeClr val="tx1">
                    <a:lumMod val="95000"/>
                    <a:lumOff val="5000"/>
                  </a:schemeClr>
                </a:solidFill>
                <a:latin charset="-122" panose="020b0503020204020204" pitchFamily="34" typeface="微软雅黑"/>
                <a:ea charset="-122" panose="020b0503020204020204" pitchFamily="34" typeface="微软雅黑"/>
              </a:rPr>
              <a:t>看起来光鲜亮丽，但却不堪一压</a:t>
            </a:r>
          </a:p>
        </p:txBody>
      </p:sp>
      <p:sp>
        <p:nvSpPr>
          <p:cNvPr id="10" name="矩形 9"/>
          <p:cNvSpPr>
            <a:spLocks noChangeArrowheads="1"/>
          </p:cNvSpPr>
          <p:nvPr/>
        </p:nvSpPr>
        <p:spPr bwMode="auto">
          <a:xfrm>
            <a:off x="8786570" y="5001083"/>
            <a:ext cx="2874065" cy="1042416"/>
          </a:xfrm>
          <a:prstGeom prst="rect">
            <a:avLst/>
          </a:prstGeom>
          <a:noFill/>
          <a:ln w="9525">
            <a:noFill/>
            <a:miter lim="800000"/>
          </a:ln>
        </p:spPr>
        <p:txBody>
          <a:bodyPr wrap="square">
            <a:spAutoFit/>
          </a:bodyPr>
          <a:lstStyle/>
          <a:p>
            <a:pPr fontAlgn="auto">
              <a:lnSpc>
                <a:spcPct val="130000"/>
              </a:lnSpc>
              <a:spcBef>
                <a:spcPts val="200"/>
              </a:spcBef>
              <a:spcAft>
                <a:spcPts val="60"/>
              </a:spcAft>
              <a:defRPr/>
            </a:pPr>
            <a:r>
              <a:rPr altLang="en-US" lang="zh-CN" sz="1200">
                <a:solidFill>
                  <a:schemeClr val="tx1">
                    <a:lumMod val="95000"/>
                    <a:lumOff val="5000"/>
                  </a:schemeClr>
                </a:solidFill>
                <a:latin charset="-122" panose="020b0503020204020204" pitchFamily="34" typeface="微软雅黑"/>
                <a:ea charset="-122" panose="020b0503020204020204" pitchFamily="34" typeface="微软雅黑"/>
              </a:rPr>
              <a:t>       无论是职场新人还是资深老员工，都可以通过科学的压力管理方法，来提升个人的抗压能力，从而实现职业发展的飞跃。</a:t>
            </a:r>
          </a:p>
        </p:txBody>
      </p:sp>
    </p:spTree>
    <p:extLst>
      <p:ext uri="{BB962C8B-B14F-4D97-AF65-F5344CB8AC3E}">
        <p14:creationId val="3213936961"/>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16" presetSubtype="21">
                                  <p:stCondLst>
                                    <p:cond delay="0"/>
                                  </p:stCondLst>
                                  <p:childTnLst>
                                    <p:set>
                                      <p:cBhvr>
                                        <p:cTn dur="1" fill="hold" id="6">
                                          <p:stCondLst>
                                            <p:cond delay="0"/>
                                          </p:stCondLst>
                                        </p:cTn>
                                        <p:tgtEl>
                                          <p:spTgt spid="4"/>
                                        </p:tgtEl>
                                        <p:attrNameLst>
                                          <p:attrName>style.visibility</p:attrName>
                                        </p:attrNameLst>
                                      </p:cBhvr>
                                      <p:to>
                                        <p:strVal val="visible"/>
                                      </p:to>
                                    </p:set>
                                    <p:animEffect filter="barn(inVertical)" transition="in">
                                      <p:cBhvr>
                                        <p:cTn dur="500" id="7"/>
                                        <p:tgtEl>
                                          <p:spTgt spid="4"/>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grpId="0" id="10" nodeType="clickEffect" presetClass="entr" presetID="22" presetSubtype="8">
                                  <p:stCondLst>
                                    <p:cond delay="0"/>
                                  </p:stCondLst>
                                  <p:childTnLst>
                                    <p:set>
                                      <p:cBhvr>
                                        <p:cTn dur="1" fill="hold" id="11">
                                          <p:stCondLst>
                                            <p:cond delay="0"/>
                                          </p:stCondLst>
                                        </p:cTn>
                                        <p:tgtEl>
                                          <p:spTgt spid="22"/>
                                        </p:tgtEl>
                                        <p:attrNameLst>
                                          <p:attrName>style.visibility</p:attrName>
                                        </p:attrNameLst>
                                      </p:cBhvr>
                                      <p:to>
                                        <p:strVal val="visible"/>
                                      </p:to>
                                    </p:set>
                                    <p:animEffect filter="wipe(left)" transition="in">
                                      <p:cBhvr>
                                        <p:cTn dur="500" id="12"/>
                                        <p:tgtEl>
                                          <p:spTgt spid="22"/>
                                        </p:tgtEl>
                                      </p:cBhvr>
                                    </p:animEffect>
                                  </p:childTnLst>
                                </p:cTn>
                              </p:par>
                            </p:childTnLst>
                          </p:cTn>
                        </p:par>
                      </p:childTnLst>
                    </p:cTn>
                  </p:par>
                  <p:par>
                    <p:cTn fill="hold" id="13" nodeType="clickPar">
                      <p:stCondLst>
                        <p:cond delay="indefinite"/>
                      </p:stCondLst>
                      <p:childTnLst>
                        <p:par>
                          <p:cTn fill="hold" id="14" nodeType="afterGroup">
                            <p:stCondLst>
                              <p:cond delay="0"/>
                            </p:stCondLst>
                            <p:childTnLst>
                              <p:par>
                                <p:cTn fill="hold" grpId="0" id="15" nodeType="clickEffect" presetClass="entr" presetID="22" presetSubtype="4">
                                  <p:stCondLst>
                                    <p:cond delay="0"/>
                                  </p:stCondLst>
                                  <p:childTnLst>
                                    <p:set>
                                      <p:cBhvr>
                                        <p:cTn dur="1" fill="hold" id="16">
                                          <p:stCondLst>
                                            <p:cond delay="0"/>
                                          </p:stCondLst>
                                        </p:cTn>
                                        <p:tgtEl>
                                          <p:spTgt spid="27"/>
                                        </p:tgtEl>
                                        <p:attrNameLst>
                                          <p:attrName>style.visibility</p:attrName>
                                        </p:attrNameLst>
                                      </p:cBhvr>
                                      <p:to>
                                        <p:strVal val="visible"/>
                                      </p:to>
                                    </p:set>
                                    <p:animEffect filter="wipe(down)" transition="in">
                                      <p:cBhvr>
                                        <p:cTn dur="500" id="17"/>
                                        <p:tgtEl>
                                          <p:spTgt spid="27"/>
                                        </p:tgtEl>
                                      </p:cBhvr>
                                    </p:animEffect>
                                  </p:childTnLst>
                                </p:cTn>
                              </p:par>
                            </p:childTnLst>
                          </p:cTn>
                        </p:par>
                      </p:childTnLst>
                    </p:cTn>
                  </p:par>
                  <p:par>
                    <p:cTn fill="hold" id="18" nodeType="clickPar">
                      <p:stCondLst>
                        <p:cond delay="indefinite"/>
                      </p:stCondLst>
                      <p:childTnLst>
                        <p:par>
                          <p:cTn fill="hold" id="19" nodeType="afterGroup">
                            <p:stCondLst>
                              <p:cond delay="0"/>
                            </p:stCondLst>
                            <p:childTnLst>
                              <p:par>
                                <p:cTn fill="hold" grpId="0" id="20" nodeType="clickEffect" presetClass="entr" presetID="42" presetSubtype="0">
                                  <p:stCondLst>
                                    <p:cond delay="0"/>
                                  </p:stCondLst>
                                  <p:childTnLst>
                                    <p:set>
                                      <p:cBhvr>
                                        <p:cTn dur="1" fill="hold" id="21">
                                          <p:stCondLst>
                                            <p:cond delay="0"/>
                                          </p:stCondLst>
                                        </p:cTn>
                                        <p:tgtEl>
                                          <p:spTgt spid="2"/>
                                        </p:tgtEl>
                                        <p:attrNameLst>
                                          <p:attrName>style.visibility</p:attrName>
                                        </p:attrNameLst>
                                      </p:cBhvr>
                                      <p:to>
                                        <p:strVal val="visible"/>
                                      </p:to>
                                    </p:set>
                                    <p:animEffect filter="fade" transition="in">
                                      <p:cBhvr>
                                        <p:cTn dur="1000" id="22"/>
                                        <p:tgtEl>
                                          <p:spTgt spid="2"/>
                                        </p:tgtEl>
                                      </p:cBhvr>
                                    </p:animEffect>
                                    <p:anim calcmode="lin" valueType="num">
                                      <p:cBhvr>
                                        <p:cTn dur="1000" fill="hold" id="23"/>
                                        <p:tgtEl>
                                          <p:spTgt spid="2"/>
                                        </p:tgtEl>
                                        <p:attrNameLst>
                                          <p:attrName>ppt_x</p:attrName>
                                        </p:attrNameLst>
                                      </p:cBhvr>
                                      <p:tavLst>
                                        <p:tav tm="0">
                                          <p:val>
                                            <p:strVal val="#ppt_x"/>
                                          </p:val>
                                        </p:tav>
                                        <p:tav tm="100000">
                                          <p:val>
                                            <p:strVal val="#ppt_x"/>
                                          </p:val>
                                        </p:tav>
                                      </p:tavLst>
                                    </p:anim>
                                    <p:anim calcmode="lin" valueType="num">
                                      <p:cBhvr>
                                        <p:cTn dur="1000" fill="hold" id="24"/>
                                        <p:tgtEl>
                                          <p:spTgt spid="2"/>
                                        </p:tgtEl>
                                        <p:attrNameLst>
                                          <p:attrName>ppt_y</p:attrName>
                                        </p:attrNameLst>
                                      </p:cBhvr>
                                      <p:tavLst>
                                        <p:tav tm="0">
                                          <p:val>
                                            <p:strVal val="#ppt_y+.1"/>
                                          </p:val>
                                        </p:tav>
                                        <p:tav tm="100000">
                                          <p:val>
                                            <p:strVal val="#ppt_y"/>
                                          </p:val>
                                        </p:tav>
                                      </p:tavLst>
                                    </p:anim>
                                  </p:childTnLst>
                                </p:cTn>
                              </p:par>
                              <p:par>
                                <p:cTn fill="hold" grpId="0" id="25" nodeType="withEffect" presetClass="entr" presetID="42" presetSubtype="0">
                                  <p:stCondLst>
                                    <p:cond delay="0"/>
                                  </p:stCondLst>
                                  <p:childTnLst>
                                    <p:set>
                                      <p:cBhvr>
                                        <p:cTn dur="1" fill="hold" id="26">
                                          <p:stCondLst>
                                            <p:cond delay="0"/>
                                          </p:stCondLst>
                                        </p:cTn>
                                        <p:tgtEl>
                                          <p:spTgt spid="28"/>
                                        </p:tgtEl>
                                        <p:attrNameLst>
                                          <p:attrName>style.visibility</p:attrName>
                                        </p:attrNameLst>
                                      </p:cBhvr>
                                      <p:to>
                                        <p:strVal val="visible"/>
                                      </p:to>
                                    </p:set>
                                    <p:animEffect filter="fade" transition="in">
                                      <p:cBhvr>
                                        <p:cTn dur="1000" id="27"/>
                                        <p:tgtEl>
                                          <p:spTgt spid="28"/>
                                        </p:tgtEl>
                                      </p:cBhvr>
                                    </p:animEffect>
                                    <p:anim calcmode="lin" valueType="num">
                                      <p:cBhvr>
                                        <p:cTn dur="1000" fill="hold" id="28"/>
                                        <p:tgtEl>
                                          <p:spTgt spid="28"/>
                                        </p:tgtEl>
                                        <p:attrNameLst>
                                          <p:attrName>ppt_x</p:attrName>
                                        </p:attrNameLst>
                                      </p:cBhvr>
                                      <p:tavLst>
                                        <p:tav tm="0">
                                          <p:val>
                                            <p:strVal val="#ppt_x"/>
                                          </p:val>
                                        </p:tav>
                                        <p:tav tm="100000">
                                          <p:val>
                                            <p:strVal val="#ppt_x"/>
                                          </p:val>
                                        </p:tav>
                                      </p:tavLst>
                                    </p:anim>
                                    <p:anim calcmode="lin" valueType="num">
                                      <p:cBhvr>
                                        <p:cTn dur="1000" fill="hold" id="29"/>
                                        <p:tgtEl>
                                          <p:spTgt spid="28"/>
                                        </p:tgtEl>
                                        <p:attrNameLst>
                                          <p:attrName>ppt_y</p:attrName>
                                        </p:attrNameLst>
                                      </p:cBhvr>
                                      <p:tavLst>
                                        <p:tav tm="0">
                                          <p:val>
                                            <p:strVal val="#ppt_y+.1"/>
                                          </p:val>
                                        </p:tav>
                                        <p:tav tm="100000">
                                          <p:val>
                                            <p:strVal val="#ppt_y"/>
                                          </p:val>
                                        </p:tav>
                                      </p:tavLst>
                                    </p:anim>
                                  </p:childTnLst>
                                </p:cTn>
                              </p:par>
                            </p:childTnLst>
                          </p:cTn>
                        </p:par>
                      </p:childTnLst>
                    </p:cTn>
                  </p:par>
                  <p:par>
                    <p:cTn fill="hold" id="30" nodeType="clickPar">
                      <p:stCondLst>
                        <p:cond delay="indefinite"/>
                      </p:stCondLst>
                      <p:childTnLst>
                        <p:par>
                          <p:cTn fill="hold" id="31" nodeType="afterGroup">
                            <p:stCondLst>
                              <p:cond delay="0"/>
                            </p:stCondLst>
                            <p:childTnLst>
                              <p:par>
                                <p:cTn fill="hold" grpId="0" id="32" nodeType="clickEffect" presetClass="entr" presetID="16" presetSubtype="21">
                                  <p:stCondLst>
                                    <p:cond delay="0"/>
                                  </p:stCondLst>
                                  <p:childTnLst>
                                    <p:set>
                                      <p:cBhvr>
                                        <p:cTn dur="1" fill="hold" id="33">
                                          <p:stCondLst>
                                            <p:cond delay="0"/>
                                          </p:stCondLst>
                                        </p:cTn>
                                        <p:tgtEl>
                                          <p:spTgt spid="9"/>
                                        </p:tgtEl>
                                        <p:attrNameLst>
                                          <p:attrName>style.visibility</p:attrName>
                                        </p:attrNameLst>
                                      </p:cBhvr>
                                      <p:to>
                                        <p:strVal val="visible"/>
                                      </p:to>
                                    </p:set>
                                    <p:animEffect filter="barn(inVertical)" transition="in">
                                      <p:cBhvr>
                                        <p:cTn dur="500" id="34"/>
                                        <p:tgtEl>
                                          <p:spTgt spid="9"/>
                                        </p:tgtEl>
                                      </p:cBhvr>
                                    </p:animEffect>
                                  </p:childTnLst>
                                </p:cTn>
                              </p:par>
                            </p:childTnLst>
                          </p:cTn>
                        </p:par>
                      </p:childTnLst>
                    </p:cTn>
                  </p:par>
                  <p:par>
                    <p:cTn fill="hold" id="35" nodeType="clickPar">
                      <p:stCondLst>
                        <p:cond delay="indefinite"/>
                      </p:stCondLst>
                      <p:childTnLst>
                        <p:par>
                          <p:cTn fill="hold" id="36" nodeType="afterGroup">
                            <p:stCondLst>
                              <p:cond delay="0"/>
                            </p:stCondLst>
                            <p:childTnLst>
                              <p:par>
                                <p:cTn fill="hold" grpId="0" id="37" nodeType="clickEffect" presetClass="entr" presetID="14" presetSubtype="10">
                                  <p:stCondLst>
                                    <p:cond delay="0"/>
                                  </p:stCondLst>
                                  <p:childTnLst>
                                    <p:set>
                                      <p:cBhvr>
                                        <p:cTn dur="1" fill="hold" id="38">
                                          <p:stCondLst>
                                            <p:cond delay="0"/>
                                          </p:stCondLst>
                                        </p:cTn>
                                        <p:tgtEl>
                                          <p:spTgt spid="10"/>
                                        </p:tgtEl>
                                        <p:attrNameLst>
                                          <p:attrName>style.visibility</p:attrName>
                                        </p:attrNameLst>
                                      </p:cBhvr>
                                      <p:to>
                                        <p:strVal val="visible"/>
                                      </p:to>
                                    </p:set>
                                    <p:animEffect filter="randombar(horizontal)" transition="in">
                                      <p:cBhvr>
                                        <p:cTn dur="500" id="39"/>
                                        <p:tgtEl>
                                          <p:spTgt spid="1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2"/>
      <p:bldP grpId="0" spid="27"/>
      <p:bldP grpId="0" spid="28"/>
      <p:bldP grpId="0" spid="2"/>
      <p:bldP grpId="0" spid="9"/>
      <p:bldP grpId="0" spid="10"/>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a:extLst>
              <a:ext uri="{FF2B5EF4-FFF2-40B4-BE49-F238E27FC236}">
                <a16:creationId xmlns:a16="http://schemas.microsoft.com/office/drawing/2014/main" id="{A81739BC-1EFF-4AA8-9B57-C11E112E71E5}"/>
              </a:ext>
            </a:extLst>
          </p:cNvPr>
          <p:cNvSpPr/>
          <p:nvPr/>
        </p:nvSpPr>
        <p:spPr>
          <a:xfrm>
            <a:off x="2371775" y="2379605"/>
            <a:ext cx="6678140" cy="2503248"/>
          </a:xfrm>
          <a:prstGeom prst="rect">
            <a:avLst/>
          </a:prstGeom>
          <a:noFill/>
          <a:ln w="28575">
            <a:solidFill>
              <a:srgbClr val="01ACBE"/>
            </a:solidFill>
          </a:ln>
        </p:spPr>
        <p:style>
          <a:lnRef idx="2">
            <a:schemeClr val="accent1">
              <a:shade val="50000"/>
            </a:schemeClr>
          </a:lnRef>
          <a:fillRef idx="1">
            <a:schemeClr val="accent1"/>
          </a:fillRef>
          <a:effectRef idx="0">
            <a:schemeClr val="accent1"/>
          </a:effectRef>
          <a:fontRef idx="minor">
            <a:schemeClr val="lt1"/>
          </a:fontRef>
        </p:style>
        <p:txBody>
          <a:bodyPr anchor="ctr" bIns="32511" lIns="65023" rIns="65023" rtlCol="0" tIns="32511"/>
          <a:lstStyle/>
          <a:p>
            <a:pPr algn="ctr"/>
            <a:endParaRPr altLang="en-US" lang="zh-CN"/>
          </a:p>
        </p:txBody>
      </p:sp>
      <p:sp>
        <p:nvSpPr>
          <p:cNvPr id="3" name="椭圆 2">
            <a:extLst>
              <a:ext uri="{FF2B5EF4-FFF2-40B4-BE49-F238E27FC236}">
                <a16:creationId xmlns:a16="http://schemas.microsoft.com/office/drawing/2014/main" id="{539C9005-E94C-49ED-B52D-DE7D760D69DC}"/>
              </a:ext>
            </a:extLst>
          </p:cNvPr>
          <p:cNvSpPr/>
          <p:nvPr/>
        </p:nvSpPr>
        <p:spPr>
          <a:xfrm>
            <a:off x="5204809" y="1873163"/>
            <a:ext cx="1012073" cy="1012127"/>
          </a:xfrm>
          <a:prstGeom prst="ellipse">
            <a:avLst/>
          </a:prstGeom>
          <a:solidFill>
            <a:srgbClr val="01ACB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rtlCol="0" tIns="0"/>
          <a:lstStyle/>
          <a:p>
            <a:pPr algn="ctr"/>
            <a:r>
              <a:rPr altLang="zh-CN" lang="en-US" sz="4800">
                <a:solidFill>
                  <a:schemeClr val="bg1"/>
                </a:solidFill>
                <a:latin charset="0" panose="020b0604020202020204" pitchFamily="34" typeface="Arial"/>
                <a:ea charset="-122" panose="020b0503020204020204" pitchFamily="34" typeface="微软雅黑"/>
                <a:sym charset="0" panose="020b0604020202020204" pitchFamily="34" typeface="Arial"/>
              </a:rPr>
              <a:t>02</a:t>
            </a:r>
          </a:p>
        </p:txBody>
      </p:sp>
      <p:sp>
        <p:nvSpPr>
          <p:cNvPr id="4" name="标题 19">
            <a:extLst>
              <a:ext uri="{FF2B5EF4-FFF2-40B4-BE49-F238E27FC236}">
                <a16:creationId xmlns:a16="http://schemas.microsoft.com/office/drawing/2014/main" id="{EDEA0834-7E1D-4579-96A5-AABE2632DCB5}"/>
              </a:ext>
            </a:extLst>
          </p:cNvPr>
          <p:cNvSpPr txBox="1"/>
          <p:nvPr/>
        </p:nvSpPr>
        <p:spPr>
          <a:xfrm>
            <a:off x="2371775" y="3533504"/>
            <a:ext cx="6678140" cy="707341"/>
          </a:xfrm>
          <a:prstGeom prst="rect">
            <a:avLst/>
          </a:prstGeom>
        </p:spPr>
        <p:txBody>
          <a:bodyPr/>
          <a:lstStyle>
            <a:lvl1pPr algn="ctr" defTabSz="685800" eaLnBrk="1" fontAlgn="auto" hangingPunct="1" indent="0" latinLnBrk="0" marL="0" marR="0" rtl="0">
              <a:lnSpc>
                <a:spcPct val="90000"/>
              </a:lnSpc>
              <a:spcBef>
                <a:spcPct val="0"/>
              </a:spcBef>
              <a:spcAft>
                <a:spcPct val="0"/>
              </a:spcAft>
              <a:buClrTx/>
              <a:buSzTx/>
              <a:buFontTx/>
              <a:buNone/>
              <a:defRPr altLang="en-US" b="1" kern="1200" lang="zh-CN" smtClean="0" sz="4000">
                <a:solidFill>
                  <a:srgbClr val="01ACBE"/>
                </a:solidFill>
                <a:latin charset="0" panose="020b0604020202020204" pitchFamily="34" typeface="Arial"/>
                <a:ea charset="-122" panose="020b0503020204020204" pitchFamily="34" typeface="微软雅黑"/>
                <a:cs typeface="+mn-cs"/>
              </a:defRPr>
            </a:lvl1pPr>
          </a:lstStyle>
          <a:p>
            <a:r>
              <a:rPr altLang="en-US" lang="zh-CN"/>
              <a:t>压力管理知识概述</a:t>
            </a:r>
          </a:p>
        </p:txBody>
      </p:sp>
    </p:spTree>
    <p:extLst>
      <p:ext uri="{BB962C8B-B14F-4D97-AF65-F5344CB8AC3E}">
        <p14:creationId val="3375040166"/>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21" presetSubtype="1">
                                  <p:stCondLst>
                                    <p:cond delay="0"/>
                                  </p:stCondLst>
                                  <p:childTnLst>
                                    <p:set>
                                      <p:cBhvr>
                                        <p:cTn dur="1" fill="hold" id="6">
                                          <p:stCondLst>
                                            <p:cond delay="0"/>
                                          </p:stCondLst>
                                        </p:cTn>
                                        <p:tgtEl>
                                          <p:spTgt spid="2"/>
                                        </p:tgtEl>
                                        <p:attrNameLst>
                                          <p:attrName>style.visibility</p:attrName>
                                        </p:attrNameLst>
                                      </p:cBhvr>
                                      <p:to>
                                        <p:strVal val="visible"/>
                                      </p:to>
                                    </p:set>
                                    <p:animEffect filter="wheel(1)" transition="in">
                                      <p:cBhvr>
                                        <p:cTn dur="2000" id="7"/>
                                        <p:tgtEl>
                                          <p:spTgt spid="2"/>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accel="40000" fill="hold" grpId="0" id="10" nodeType="clickEffect" presetClass="entr" presetID="2" presetSubtype="4">
                                  <p:stCondLst>
                                    <p:cond delay="0"/>
                                  </p:stCondLst>
                                  <p:childTnLst>
                                    <p:set>
                                      <p:cBhvr>
                                        <p:cTn dur="1" fill="hold" id="11">
                                          <p:stCondLst>
                                            <p:cond delay="0"/>
                                          </p:stCondLst>
                                        </p:cTn>
                                        <p:tgtEl>
                                          <p:spTgt spid="3"/>
                                        </p:tgtEl>
                                        <p:attrNameLst>
                                          <p:attrName>style.visibility</p:attrName>
                                        </p:attrNameLst>
                                      </p:cBhvr>
                                      <p:to>
                                        <p:strVal val="visible"/>
                                      </p:to>
                                    </p:set>
                                    <p:anim calcmode="lin" valueType="num">
                                      <p:cBhvr additive="base">
                                        <p:cTn dur="1500" fill="hold" id="12"/>
                                        <p:tgtEl>
                                          <p:spTgt spid="3"/>
                                        </p:tgtEl>
                                        <p:attrNameLst>
                                          <p:attrName>ppt_x</p:attrName>
                                        </p:attrNameLst>
                                      </p:cBhvr>
                                      <p:tavLst>
                                        <p:tav tm="0">
                                          <p:val>
                                            <p:strVal val="#ppt_x"/>
                                          </p:val>
                                        </p:tav>
                                        <p:tav tm="100000">
                                          <p:val>
                                            <p:strVal val="#ppt_x"/>
                                          </p:val>
                                        </p:tav>
                                      </p:tavLst>
                                    </p:anim>
                                    <p:anim calcmode="lin" valueType="num">
                                      <p:cBhvr additive="base">
                                        <p:cTn dur="1500" fill="hold" id="13"/>
                                        <p:tgtEl>
                                          <p:spTgt spid="3"/>
                                        </p:tgtEl>
                                        <p:attrNameLst>
                                          <p:attrName>ppt_y</p:attrName>
                                        </p:attrNameLst>
                                      </p:cBhvr>
                                      <p:tavLst>
                                        <p:tav tm="0">
                                          <p:val>
                                            <p:strVal val="1+#ppt_h/2"/>
                                          </p:val>
                                        </p:tav>
                                        <p:tav tm="100000">
                                          <p:val>
                                            <p:strVal val="#ppt_y"/>
                                          </p:val>
                                        </p:tav>
                                      </p:tavLst>
                                    </p:anim>
                                  </p:childTnLst>
                                </p:cTn>
                              </p:par>
                            </p:childTnLst>
                          </p:cTn>
                        </p:par>
                      </p:childTnLst>
                    </p:cTn>
                  </p:par>
                  <p:par>
                    <p:cTn fill="hold" id="14" nodeType="clickPar">
                      <p:stCondLst>
                        <p:cond delay="indefinite"/>
                      </p:stCondLst>
                      <p:childTnLst>
                        <p:par>
                          <p:cTn fill="hold" id="15" nodeType="afterGroup">
                            <p:stCondLst>
                              <p:cond delay="0"/>
                            </p:stCondLst>
                            <p:childTnLst>
                              <p:par>
                                <p:cTn fill="hold" grpId="0" id="16" nodeType="clickEffect" presetClass="entr" presetID="56" presetSubtype="0">
                                  <p:stCondLst>
                                    <p:cond delay="0"/>
                                  </p:stCondLst>
                                  <p:iterate type="lt">
                                    <p:tmPct val="10000"/>
                                  </p:iterate>
                                  <p:childTnLst>
                                    <p:set>
                                      <p:cBhvr>
                                        <p:cTn dur="1" fill="hold" id="17">
                                          <p:stCondLst>
                                            <p:cond delay="0"/>
                                          </p:stCondLst>
                                        </p:cTn>
                                        <p:tgtEl>
                                          <p:spTgt spid="4"/>
                                        </p:tgtEl>
                                        <p:attrNameLst>
                                          <p:attrName>style.visibility</p:attrName>
                                        </p:attrNameLst>
                                      </p:cBhvr>
                                      <p:to>
                                        <p:strVal val="visible"/>
                                      </p:to>
                                    </p:set>
                                    <p:anim by="(-#ppt_w*2)" calcmode="lin" valueType="num">
                                      <p:cBhvr rctx="PPT">
                                        <p:cTn autoRev="1" dur="500" fill="hold" id="18">
                                          <p:stCondLst>
                                            <p:cond delay="0"/>
                                          </p:stCondLst>
                                        </p:cTn>
                                        <p:tgtEl>
                                          <p:spTgt spid="4"/>
                                        </p:tgtEl>
                                        <p:attrNameLst>
                                          <p:attrName>ppt_w</p:attrName>
                                        </p:attrNameLst>
                                      </p:cBhvr>
                                    </p:anim>
                                    <p:anim by="(#ppt_w*0.50)" calcmode="lin" valueType="num">
                                      <p:cBhvr>
                                        <p:cTn autoRev="1" decel="50000" dur="500" fill="hold" id="19">
                                          <p:stCondLst>
                                            <p:cond delay="0"/>
                                          </p:stCondLst>
                                        </p:cTn>
                                        <p:tgtEl>
                                          <p:spTgt spid="4"/>
                                        </p:tgtEl>
                                        <p:attrNameLst>
                                          <p:attrName>ppt_x</p:attrName>
                                        </p:attrNameLst>
                                      </p:cBhvr>
                                    </p:anim>
                                    <p:anim calcmode="lin" from="(-#ppt_h/2)" to="(#ppt_y)" valueType="num">
                                      <p:cBhvr>
                                        <p:cTn dur="1000" fill="hold" id="20">
                                          <p:stCondLst>
                                            <p:cond delay="0"/>
                                          </p:stCondLst>
                                        </p:cTn>
                                        <p:tgtEl>
                                          <p:spTgt spid="4"/>
                                        </p:tgtEl>
                                        <p:attrNameLst>
                                          <p:attrName>ppt_y</p:attrName>
                                        </p:attrNameLst>
                                      </p:cBhvr>
                                    </p:anim>
                                    <p:animRot by="21600000">
                                      <p:cBhvr>
                                        <p:cTn dur="1000" fill="hold" id="21">
                                          <p:stCondLst>
                                            <p:cond delay="0"/>
                                          </p:stCondLst>
                                        </p:cTn>
                                        <p:tgtEl>
                                          <p:spTgt spid="4"/>
                                        </p:tgtEl>
                                        <p:attrNameLst>
                                          <p:attrName>r</p:attrName>
                                        </p:attrNameLst>
                                      </p:cBhvr>
                                    </p:animRo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4"/>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3" name="图片 2"/>
          <p:cNvPicPr>
            <a:picLocks noChangeAspect="1"/>
          </p:cNvPicPr>
          <p:nvPr/>
        </p:nvPicPr>
        <p:blipFill>
          <a:blip r:embed="rId3">
            <a:extLst>
              <a:ext uri="{28A0092B-C50C-407E-A947-70E740481C1C}">
                <a14:useLocalDpi val="0"/>
              </a:ext>
            </a:extLst>
          </a:blip>
          <a:stretch>
            <a:fillRect/>
          </a:stretch>
        </p:blipFill>
        <p:spPr>
          <a:xfrm>
            <a:off x="879747" y="1794222"/>
            <a:ext cx="5444200" cy="4212701"/>
          </a:xfrm>
          <a:prstGeom prst="rect">
            <a:avLst/>
          </a:prstGeom>
        </p:spPr>
      </p:pic>
      <p:sp>
        <p:nvSpPr>
          <p:cNvPr id="2" name="TextBox 10"/>
          <p:cNvSpPr>
            <a:spLocks noChangeArrowheads="1"/>
          </p:cNvSpPr>
          <p:nvPr/>
        </p:nvSpPr>
        <p:spPr bwMode="auto">
          <a:xfrm>
            <a:off x="7019130" y="1794222"/>
            <a:ext cx="4478338" cy="365760"/>
          </a:xfrm>
          <a:prstGeom prst="rect">
            <a:avLst/>
          </a:prstGeom>
          <a:noFill/>
          <a:ln>
            <a:noFill/>
          </a:ln>
          <a:extLst/>
        </p:spPr>
        <p:txBody>
          <a:bodyPr>
            <a:spAutoFit/>
          </a:bodyPr>
          <a:lstStyle/>
          <a:p>
            <a:pPr fontAlgn="auto" indent="-285750" marL="285750">
              <a:spcBef>
                <a:spcPct val="0"/>
              </a:spcBef>
              <a:spcAft>
                <a:spcPct val="0"/>
              </a:spcAft>
              <a:buFont charset="2" panose="05000000000000000000" pitchFamily="2" typeface="Wingdings"/>
              <a:buChar char="u"/>
              <a:defRPr/>
            </a:pPr>
            <a:r>
              <a:rPr altLang="en-US" lang="zh-CN">
                <a:latin charset="-122" panose="020b0503020204020204" pitchFamily="34" typeface="微软雅黑"/>
                <a:ea charset="-122" panose="020b0503020204020204" pitchFamily="34" typeface="微软雅黑"/>
              </a:rPr>
              <a:t>如何理解压力</a:t>
            </a:r>
          </a:p>
        </p:txBody>
      </p:sp>
      <p:sp>
        <p:nvSpPr>
          <p:cNvPr id="4" name="矩形 3"/>
          <p:cNvSpPr>
            <a:spLocks noChangeArrowheads="1"/>
          </p:cNvSpPr>
          <p:nvPr/>
        </p:nvSpPr>
        <p:spPr bwMode="auto">
          <a:xfrm>
            <a:off x="7019130" y="2323044"/>
            <a:ext cx="4719637" cy="1161288"/>
          </a:xfrm>
          <a:prstGeom prst="rect">
            <a:avLst/>
          </a:prstGeom>
          <a:noFill/>
          <a:ln w="9525">
            <a:noFill/>
            <a:miter lim="800000"/>
          </a:ln>
        </p:spPr>
        <p:txBody>
          <a:bodyPr wrap="square">
            <a:spAutoFit/>
          </a:bodyPr>
          <a:lstStyle/>
          <a:p>
            <a:pPr fontAlgn="auto">
              <a:lnSpc>
                <a:spcPct val="130000"/>
              </a:lnSpc>
              <a:spcBef>
                <a:spcPts val="200"/>
              </a:spcBef>
              <a:spcAft>
                <a:spcPts val="60"/>
              </a:spcAft>
              <a:defRPr/>
            </a:pPr>
            <a:r>
              <a:rPr altLang="en-US" b="1" lang="zh-CN">
                <a:solidFill>
                  <a:srgbClr val="01ACBE"/>
                </a:solidFill>
                <a:latin charset="-122" panose="020b0503020204020204" pitchFamily="34" typeface="微软雅黑"/>
                <a:ea charset="-122" panose="020b0503020204020204" pitchFamily="34" typeface="微软雅黑"/>
              </a:rPr>
              <a:t>压力源于物理学术语，指负荷。二十世纪三、四十年代，美国生理学家坎农最先将压力这一概念应用于社会领域。</a:t>
            </a:r>
          </a:p>
        </p:txBody>
      </p:sp>
      <p:sp>
        <p:nvSpPr>
          <p:cNvPr id="5" name="矩形 4"/>
          <p:cNvSpPr/>
          <p:nvPr/>
        </p:nvSpPr>
        <p:spPr>
          <a:xfrm>
            <a:off x="875365" y="1015323"/>
            <a:ext cx="5048250" cy="507492"/>
          </a:xfrm>
          <a:prstGeom prst="rect">
            <a:avLst/>
          </a:prstGeom>
        </p:spPr>
        <p:txBody>
          <a:bodyPr wrap="square">
            <a:spAutoFit/>
          </a:bodyPr>
          <a:lstStyle/>
          <a:p>
            <a:pPr fontAlgn="auto">
              <a:lnSpc>
                <a:spcPct val="130000"/>
              </a:lnSpc>
              <a:spcBef>
                <a:spcPts val="200"/>
              </a:spcBef>
              <a:spcAft>
                <a:spcPts val="60"/>
              </a:spcAft>
              <a:defRPr/>
            </a:pPr>
            <a:r>
              <a:rPr altLang="en-US" lang="zh-CN" sz="1050">
                <a:solidFill>
                  <a:schemeClr val="tx1">
                    <a:lumMod val="50000"/>
                    <a:lumOff val="50000"/>
                  </a:schemeClr>
                </a:solidFill>
                <a:latin charset="-122" panose="020b0503020204020204" pitchFamily="34" typeface="微软雅黑"/>
                <a:ea charset="-122" panose="020b0503020204020204" pitchFamily="34" typeface="微软雅黑"/>
              </a:rPr>
              <a:t>当刺激事件打破了原有的平衡和负荷能力，或者超过了个体的能力所及，就会体会到压力。我们可以从如下两个方面去理解压力：</a:t>
            </a:r>
          </a:p>
        </p:txBody>
      </p:sp>
      <p:sp>
        <p:nvSpPr>
          <p:cNvPr id="6" name="矩形 4"/>
          <p:cNvSpPr>
            <a:spLocks noChangeArrowheads="1"/>
          </p:cNvSpPr>
          <p:nvPr/>
        </p:nvSpPr>
        <p:spPr bwMode="auto">
          <a:xfrm>
            <a:off x="7019130" y="4506037"/>
            <a:ext cx="4378325" cy="1461008"/>
          </a:xfrm>
          <a:prstGeom prst="rect">
            <a:avLst/>
          </a:prstGeom>
          <a:noFill/>
          <a:ln w="9525">
            <a:noFill/>
            <a:miter lim="800000"/>
          </a:ln>
        </p:spPr>
        <p:txBody>
          <a:bodyPr wrap="square">
            <a:spAutoFit/>
          </a:bodyPr>
          <a:lstStyle/>
          <a:p>
            <a:pPr fontAlgn="auto" indent="-342900" marL="342900">
              <a:lnSpc>
                <a:spcPct val="130000"/>
              </a:lnSpc>
              <a:spcBef>
                <a:spcPts val="200"/>
              </a:spcBef>
              <a:spcAft>
                <a:spcPts val="600"/>
              </a:spcAft>
              <a:buFont typeface="+mj-ea"/>
              <a:buAutoNum type="circleNumDbPlain"/>
              <a:defRPr/>
            </a:pPr>
            <a:r>
              <a:rPr altLang="en-US" lang="zh-CN" sz="1600">
                <a:latin charset="-122" panose="020b0503020204020204" pitchFamily="34" typeface="微软雅黑"/>
                <a:ea charset="-122" panose="020b0503020204020204" pitchFamily="34" typeface="微软雅黑"/>
              </a:rPr>
              <a:t>压力是一种主观的感受，是指面对某些事件或环境时在心理上的紧迫感或紧张感；</a:t>
            </a:r>
          </a:p>
          <a:p>
            <a:pPr fontAlgn="auto" indent="-342900" marL="342900">
              <a:lnSpc>
                <a:spcPct val="130000"/>
              </a:lnSpc>
              <a:spcBef>
                <a:spcPts val="200"/>
              </a:spcBef>
              <a:spcAft>
                <a:spcPts val="600"/>
              </a:spcAft>
              <a:buFont typeface="+mj-ea"/>
              <a:buAutoNum type="circleNumDbPlain"/>
              <a:defRPr/>
            </a:pPr>
            <a:r>
              <a:rPr altLang="en-US" lang="zh-CN" sz="1600">
                <a:latin charset="-122" panose="020b0503020204020204" pitchFamily="34" typeface="微软雅黑"/>
                <a:ea charset="-122" panose="020b0503020204020204" pitchFamily="34" typeface="微软雅黑"/>
              </a:rPr>
              <a:t>压力的大小既取决于压力源的大小又取决于个人身心承受压力的强弱程度。</a:t>
            </a:r>
          </a:p>
        </p:txBody>
      </p:sp>
      <p:sp>
        <p:nvSpPr>
          <p:cNvPr id="8" name="TextBox 10"/>
          <p:cNvSpPr>
            <a:spLocks noChangeArrowheads="1"/>
          </p:cNvSpPr>
          <p:nvPr/>
        </p:nvSpPr>
        <p:spPr bwMode="auto">
          <a:xfrm>
            <a:off x="4141135" y="3695972"/>
            <a:ext cx="4365624" cy="685800"/>
          </a:xfrm>
          <a:prstGeom prst="rect">
            <a:avLst/>
          </a:prstGeom>
          <a:noFill/>
          <a:ln>
            <a:noFill/>
          </a:ln>
          <a:extLst/>
        </p:spPr>
        <p:txBody>
          <a:bodyPr wrap="square">
            <a:spAutoFit/>
          </a:bodyPr>
          <a:lstStyle/>
          <a:p>
            <a:pPr fontAlgn="auto">
              <a:spcBef>
                <a:spcPct val="0"/>
              </a:spcBef>
              <a:spcAft>
                <a:spcPct val="0"/>
              </a:spcAft>
              <a:defRPr/>
            </a:pPr>
            <a:r>
              <a:rPr altLang="en-US" b="1" lang="zh-CN" sz="3900">
                <a:solidFill>
                  <a:srgbClr val="01ACBE"/>
                </a:solidFill>
                <a:latin charset="-122" panose="020b0503020204020204" pitchFamily="34" typeface="微软雅黑"/>
                <a:ea charset="-122" panose="020b0503020204020204" pitchFamily="34" typeface="微软雅黑"/>
              </a:rPr>
              <a:t>压力管理 知识概述</a:t>
            </a:r>
          </a:p>
        </p:txBody>
      </p:sp>
    </p:spTree>
    <p:extLst>
      <p:ext uri="{BB962C8B-B14F-4D97-AF65-F5344CB8AC3E}">
        <p14:creationId val="672264039"/>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22" presetSubtype="8">
                                  <p:stCondLst>
                                    <p:cond delay="0"/>
                                  </p:stCondLst>
                                  <p:childTnLst>
                                    <p:set>
                                      <p:cBhvr>
                                        <p:cTn dur="1" fill="hold" id="6">
                                          <p:stCondLst>
                                            <p:cond delay="0"/>
                                          </p:stCondLst>
                                        </p:cTn>
                                        <p:tgtEl>
                                          <p:spTgt spid="5"/>
                                        </p:tgtEl>
                                        <p:attrNameLst>
                                          <p:attrName>style.visibility</p:attrName>
                                        </p:attrNameLst>
                                      </p:cBhvr>
                                      <p:to>
                                        <p:strVal val="visible"/>
                                      </p:to>
                                    </p:set>
                                    <p:animEffect filter="wipe(left)" transition="in">
                                      <p:cBhvr>
                                        <p:cTn dur="500" id="7"/>
                                        <p:tgtEl>
                                          <p:spTgt spid="5"/>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id="10" nodeType="clickEffect" presetClass="entr" presetID="10" presetSubtype="0">
                                  <p:stCondLst>
                                    <p:cond delay="0"/>
                                  </p:stCondLst>
                                  <p:childTnLst>
                                    <p:set>
                                      <p:cBhvr>
                                        <p:cTn dur="1" fill="hold" id="11">
                                          <p:stCondLst>
                                            <p:cond delay="0"/>
                                          </p:stCondLst>
                                        </p:cTn>
                                        <p:tgtEl>
                                          <p:spTgt spid="3"/>
                                        </p:tgtEl>
                                        <p:attrNameLst>
                                          <p:attrName>style.visibility</p:attrName>
                                        </p:attrNameLst>
                                      </p:cBhvr>
                                      <p:to>
                                        <p:strVal val="visible"/>
                                      </p:to>
                                    </p:set>
                                    <p:animEffect filter="fade" transition="in">
                                      <p:cBhvr>
                                        <p:cTn dur="500" id="12"/>
                                        <p:tgtEl>
                                          <p:spTgt spid="3"/>
                                        </p:tgtEl>
                                      </p:cBhvr>
                                    </p:animEffect>
                                  </p:childTnLst>
                                </p:cTn>
                              </p:par>
                            </p:childTnLst>
                          </p:cTn>
                        </p:par>
                      </p:childTnLst>
                    </p:cTn>
                  </p:par>
                  <p:par>
                    <p:cTn fill="hold" id="13" nodeType="clickPar">
                      <p:stCondLst>
                        <p:cond delay="indefinite"/>
                      </p:stCondLst>
                      <p:childTnLst>
                        <p:par>
                          <p:cTn fill="hold" id="14" nodeType="afterGroup">
                            <p:stCondLst>
                              <p:cond delay="0"/>
                            </p:stCondLst>
                            <p:childTnLst>
                              <p:par>
                                <p:cTn fill="hold" grpId="0" id="15" nodeType="clickEffect" presetClass="entr" presetID="16" presetSubtype="21">
                                  <p:stCondLst>
                                    <p:cond delay="0"/>
                                  </p:stCondLst>
                                  <p:childTnLst>
                                    <p:set>
                                      <p:cBhvr>
                                        <p:cTn dur="1" fill="hold" id="16">
                                          <p:stCondLst>
                                            <p:cond delay="0"/>
                                          </p:stCondLst>
                                        </p:cTn>
                                        <p:tgtEl>
                                          <p:spTgt spid="8"/>
                                        </p:tgtEl>
                                        <p:attrNameLst>
                                          <p:attrName>style.visibility</p:attrName>
                                        </p:attrNameLst>
                                      </p:cBhvr>
                                      <p:to>
                                        <p:strVal val="visible"/>
                                      </p:to>
                                    </p:set>
                                    <p:animEffect filter="barn(inVertical)" transition="in">
                                      <p:cBhvr>
                                        <p:cTn dur="500" id="17"/>
                                        <p:tgtEl>
                                          <p:spTgt spid="8"/>
                                        </p:tgtEl>
                                      </p:cBhvr>
                                    </p:animEffect>
                                  </p:childTnLst>
                                </p:cTn>
                              </p:par>
                            </p:childTnLst>
                          </p:cTn>
                        </p:par>
                      </p:childTnLst>
                    </p:cTn>
                  </p:par>
                  <p:par>
                    <p:cTn fill="hold" id="18" nodeType="clickPar">
                      <p:stCondLst>
                        <p:cond delay="indefinite"/>
                      </p:stCondLst>
                      <p:childTnLst>
                        <p:par>
                          <p:cTn fill="hold" id="19" nodeType="afterGroup">
                            <p:stCondLst>
                              <p:cond delay="0"/>
                            </p:stCondLst>
                            <p:childTnLst>
                              <p:par>
                                <p:cTn fill="hold" grpId="0" id="20" nodeType="clickEffect" presetClass="entr" presetID="6" presetSubtype="16">
                                  <p:stCondLst>
                                    <p:cond delay="0"/>
                                  </p:stCondLst>
                                  <p:childTnLst>
                                    <p:set>
                                      <p:cBhvr>
                                        <p:cTn dur="1" fill="hold" id="21">
                                          <p:stCondLst>
                                            <p:cond delay="0"/>
                                          </p:stCondLst>
                                        </p:cTn>
                                        <p:tgtEl>
                                          <p:spTgt spid="2"/>
                                        </p:tgtEl>
                                        <p:attrNameLst>
                                          <p:attrName>style.visibility</p:attrName>
                                        </p:attrNameLst>
                                      </p:cBhvr>
                                      <p:to>
                                        <p:strVal val="visible"/>
                                      </p:to>
                                    </p:set>
                                    <p:animEffect filter="circle(in)" transition="in">
                                      <p:cBhvr>
                                        <p:cTn dur="2000" id="22"/>
                                        <p:tgtEl>
                                          <p:spTgt spid="2"/>
                                        </p:tgtEl>
                                      </p:cBhvr>
                                    </p:animEffect>
                                  </p:childTnLst>
                                </p:cTn>
                              </p:par>
                            </p:childTnLst>
                          </p:cTn>
                        </p:par>
                      </p:childTnLst>
                    </p:cTn>
                  </p:par>
                  <p:par>
                    <p:cTn fill="hold" id="23" nodeType="clickPar">
                      <p:stCondLst>
                        <p:cond delay="indefinite"/>
                      </p:stCondLst>
                      <p:childTnLst>
                        <p:par>
                          <p:cTn fill="hold" id="24" nodeType="afterGroup">
                            <p:stCondLst>
                              <p:cond delay="0"/>
                            </p:stCondLst>
                            <p:childTnLst>
                              <p:par>
                                <p:cTn fill="hold" grpId="0" id="25" nodeType="clickEffect" presetClass="entr" presetID="31" presetSubtype="0">
                                  <p:stCondLst>
                                    <p:cond delay="0"/>
                                  </p:stCondLst>
                                  <p:childTnLst>
                                    <p:set>
                                      <p:cBhvr>
                                        <p:cTn dur="1" fill="hold" id="26">
                                          <p:stCondLst>
                                            <p:cond delay="0"/>
                                          </p:stCondLst>
                                        </p:cTn>
                                        <p:tgtEl>
                                          <p:spTgt spid="4"/>
                                        </p:tgtEl>
                                        <p:attrNameLst>
                                          <p:attrName>style.visibility</p:attrName>
                                        </p:attrNameLst>
                                      </p:cBhvr>
                                      <p:to>
                                        <p:strVal val="visible"/>
                                      </p:to>
                                    </p:set>
                                    <p:anim calcmode="lin" valueType="num">
                                      <p:cBhvr>
                                        <p:cTn dur="1000" fill="hold" id="27"/>
                                        <p:tgtEl>
                                          <p:spTgt spid="4"/>
                                        </p:tgtEl>
                                        <p:attrNameLst>
                                          <p:attrName>ppt_w</p:attrName>
                                        </p:attrNameLst>
                                      </p:cBhvr>
                                      <p:tavLst>
                                        <p:tav tm="0">
                                          <p:val>
                                            <p:fltVal val="0"/>
                                          </p:val>
                                        </p:tav>
                                        <p:tav tm="100000">
                                          <p:val>
                                            <p:strVal val="#ppt_w"/>
                                          </p:val>
                                        </p:tav>
                                      </p:tavLst>
                                    </p:anim>
                                    <p:anim calcmode="lin" valueType="num">
                                      <p:cBhvr>
                                        <p:cTn dur="1000" fill="hold" id="28"/>
                                        <p:tgtEl>
                                          <p:spTgt spid="4"/>
                                        </p:tgtEl>
                                        <p:attrNameLst>
                                          <p:attrName>ppt_h</p:attrName>
                                        </p:attrNameLst>
                                      </p:cBhvr>
                                      <p:tavLst>
                                        <p:tav tm="0">
                                          <p:val>
                                            <p:fltVal val="0"/>
                                          </p:val>
                                        </p:tav>
                                        <p:tav tm="100000">
                                          <p:val>
                                            <p:strVal val="#ppt_h"/>
                                          </p:val>
                                        </p:tav>
                                      </p:tavLst>
                                    </p:anim>
                                    <p:anim calcmode="lin" valueType="num">
                                      <p:cBhvr>
                                        <p:cTn dur="1000" fill="hold" id="29"/>
                                        <p:tgtEl>
                                          <p:spTgt spid="4"/>
                                        </p:tgtEl>
                                        <p:attrNameLst>
                                          <p:attrName>style.rotation</p:attrName>
                                        </p:attrNameLst>
                                      </p:cBhvr>
                                      <p:tavLst>
                                        <p:tav tm="0">
                                          <p:val>
                                            <p:fltVal val="90"/>
                                          </p:val>
                                        </p:tav>
                                        <p:tav tm="100000">
                                          <p:val>
                                            <p:fltVal val="0"/>
                                          </p:val>
                                        </p:tav>
                                      </p:tavLst>
                                    </p:anim>
                                    <p:animEffect filter="fade" transition="in">
                                      <p:cBhvr>
                                        <p:cTn dur="1000" id="30"/>
                                        <p:tgtEl>
                                          <p:spTgt spid="4"/>
                                        </p:tgtEl>
                                      </p:cBhvr>
                                    </p:animEffect>
                                  </p:childTnLst>
                                </p:cTn>
                              </p:par>
                            </p:childTnLst>
                          </p:cTn>
                        </p:par>
                      </p:childTnLst>
                    </p:cTn>
                  </p:par>
                  <p:par>
                    <p:cTn fill="hold" id="31" nodeType="clickPar">
                      <p:stCondLst>
                        <p:cond delay="indefinite"/>
                      </p:stCondLst>
                      <p:childTnLst>
                        <p:par>
                          <p:cTn fill="hold" id="32" nodeType="afterGroup">
                            <p:stCondLst>
                              <p:cond delay="0"/>
                            </p:stCondLst>
                            <p:childTnLst>
                              <p:par>
                                <p:cTn fill="hold" grpId="0" id="33" nodeType="clickEffect" presetClass="entr" presetID="53" presetSubtype="0">
                                  <p:stCondLst>
                                    <p:cond delay="0"/>
                                  </p:stCondLst>
                                  <p:childTnLst>
                                    <p:set>
                                      <p:cBhvr>
                                        <p:cTn dur="1" fill="hold" id="34">
                                          <p:stCondLst>
                                            <p:cond delay="0"/>
                                          </p:stCondLst>
                                        </p:cTn>
                                        <p:tgtEl>
                                          <p:spTgt spid="6"/>
                                        </p:tgtEl>
                                        <p:attrNameLst>
                                          <p:attrName>style.visibility</p:attrName>
                                        </p:attrNameLst>
                                      </p:cBhvr>
                                      <p:to>
                                        <p:strVal val="visible"/>
                                      </p:to>
                                    </p:set>
                                    <p:anim calcmode="lin" valueType="num">
                                      <p:cBhvr>
                                        <p:cTn dur="500" fill="hold" id="35"/>
                                        <p:tgtEl>
                                          <p:spTgt spid="6"/>
                                        </p:tgtEl>
                                        <p:attrNameLst>
                                          <p:attrName>ppt_w</p:attrName>
                                        </p:attrNameLst>
                                      </p:cBhvr>
                                      <p:tavLst>
                                        <p:tav tm="0">
                                          <p:val>
                                            <p:fltVal val="0"/>
                                          </p:val>
                                        </p:tav>
                                        <p:tav tm="100000">
                                          <p:val>
                                            <p:strVal val="#ppt_w"/>
                                          </p:val>
                                        </p:tav>
                                      </p:tavLst>
                                    </p:anim>
                                    <p:anim calcmode="lin" valueType="num">
                                      <p:cBhvr>
                                        <p:cTn dur="500" fill="hold" id="36"/>
                                        <p:tgtEl>
                                          <p:spTgt spid="6"/>
                                        </p:tgtEl>
                                        <p:attrNameLst>
                                          <p:attrName>ppt_h</p:attrName>
                                        </p:attrNameLst>
                                      </p:cBhvr>
                                      <p:tavLst>
                                        <p:tav tm="0">
                                          <p:val>
                                            <p:fltVal val="0"/>
                                          </p:val>
                                        </p:tav>
                                        <p:tav tm="100000">
                                          <p:val>
                                            <p:strVal val="#ppt_h"/>
                                          </p:val>
                                        </p:tav>
                                      </p:tavLst>
                                    </p:anim>
                                    <p:animEffect filter="fade" transition="in">
                                      <p:cBhvr>
                                        <p:cTn dur="500" id="37"/>
                                        <p:tgtEl>
                                          <p:spTgt spid="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4"/>
      <p:bldP grpId="0" spid="5"/>
      <p:bldP grpId="0" spid="6"/>
      <p:bldP grpId="0" spid="8"/>
    </p:bldLst>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 name="ISPRING_PRESENTATION_TITLE" val="清新简约杂志风压力管理探微PPT模板"/>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宽屏</PresentationFormat>
  <Paragraphs>286</Paragraphs>
  <Slides>47</Slides>
  <Notes>46</Notes>
  <TotalTime>1477</TotalTime>
  <HiddenSlides>0</HiddenSlides>
  <MMClips>0</MMClips>
  <ScaleCrop>0</ScaleCrop>
  <HeadingPairs>
    <vt:vector baseType="variant" size="6">
      <vt:variant>
        <vt:lpstr>Fonts used</vt:lpstr>
      </vt:variant>
      <vt:variant>
        <vt:i4>16</vt:i4>
      </vt:variant>
      <vt:variant>
        <vt:lpstr>Theme</vt:lpstr>
      </vt:variant>
      <vt:variant>
        <vt:i4>1</vt:i4>
      </vt:variant>
      <vt:variant>
        <vt:lpstr>Slide Titles</vt:lpstr>
      </vt:variant>
      <vt:variant>
        <vt:i4>47</vt:i4>
      </vt:variant>
    </vt:vector>
  </HeadingPairs>
  <TitlesOfParts>
    <vt:vector baseType="lpstr" size="64">
      <vt:lpstr>Arial</vt:lpstr>
      <vt:lpstr>等线 Light</vt:lpstr>
      <vt:lpstr>等线</vt:lpstr>
      <vt:lpstr>微软雅黑</vt:lpstr>
      <vt:lpstr>Calibri Light</vt:lpstr>
      <vt:lpstr>Calibri</vt:lpstr>
      <vt:lpstr>微软雅黑 Light</vt:lpstr>
      <vt:lpstr>Microsoft YaHei</vt:lpstr>
      <vt:lpstr>Tahoma</vt:lpstr>
      <vt:lpstr>幼圆</vt:lpstr>
      <vt:lpstr>Wingdings</vt:lpstr>
      <vt:lpstr>Arial Unicode MS</vt:lpstr>
      <vt:lpstr>宋体</vt:lpstr>
      <vt:lpstr>Times New Roman</vt:lpstr>
      <vt:lpstr>Impact</vt:lpstr>
      <vt:lpstr>Helvetica Light</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2018-04-10T12:13:28Z</dcterms:created>
  <cp:lastModifiedBy>kan</cp:lastModifiedBy>
  <dcterms:modified xsi:type="dcterms:W3CDTF">2021-08-20T11:05:33Z</dcterms:modified>
  <cp:revision>126</cp:revision>
  <dc:title>PowerPoint 演示文稿</dc:title>
</cp:coreProperties>
</file>