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Lst>
  <p:notesMasterIdLst>
    <p:notesMasterId r:id="rId3"/>
  </p:notesMasterIdLst>
  <p:sldIdLst>
    <p:sldId id="263" r:id="rId4"/>
    <p:sldId id="260" r:id="rId5"/>
    <p:sldId id="258" r:id="rId6"/>
    <p:sldId id="264" r:id="rId7"/>
    <p:sldId id="257" r:id="rId8"/>
    <p:sldId id="265" r:id="rId9"/>
  </p:sldIdLst>
  <p:sldSz cx="9144000" cy="5143500" type="screen16x9"/>
  <p:notesSz cx="6858000" cy="9144000"/>
  <p:custDataLst>
    <p:tags r:id="rId1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65">
          <p15:clr>
            <a:srgbClr val="A4A3A4"/>
          </p15:clr>
        </p15:guide>
        <p15:guide id="2" pos="2880">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fill>
          <a:solidFill>
            <a:schemeClr val="accent1">
              <a:tint val="40000"/>
            </a:schemeClr>
          </a:solidFill>
        </a:fill>
      </a:tcStyle>
    </a:band1H>
    <a:band1V>
      <a:tcStyle>
        <a:fill>
          <a:solidFill>
            <a:schemeClr val="accent1">
              <a:tint val="40000"/>
            </a:schemeClr>
          </a:solidFill>
        </a:fill>
      </a:tcStyle>
    </a:band1V>
    <a:lastCol>
      <a:tcTxStyle b="on">
        <a:fontRef idx="minor">
          <a:prstClr val="black"/>
        </a:fontRef>
        <a:schemeClr val="lt1"/>
      </a:tcTxStyle>
      <a:tcStyle>
        <a:fill>
          <a:solidFill>
            <a:schemeClr val="accent1"/>
          </a:solidFill>
        </a:fill>
      </a:tcStyle>
    </a:lastCol>
    <a:firstCol>
      <a:tcTxStyle b="on">
        <a:fontRef idx="minor">
          <a:prstClr val="black"/>
        </a:fontRef>
        <a:schemeClr val="lt1"/>
      </a:tcTxStyle>
      <a:tcStyle>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1" d="100"/>
          <a:sy n="141" d="100"/>
        </p:scale>
        <p:origin x="744" y="108"/>
      </p:cViewPr>
      <p:guideLst>
        <p:guide orient="horz" pos="1665"/>
        <p:guide pos="2880"/>
      </p:guideLst>
    </p:cSldViewPr>
  </p:slideViewPr>
  <p:notesTextViewPr>
    <p:cViewPr>
      <p:scale>
        <a:sx n="100" d="100"/>
        <a:sy n="100" d="100"/>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tags/tag1.xml" Type="http://schemas.openxmlformats.org/officeDocument/2006/relationships/tags"/><Relationship Id="rId11" Target="presProps.xml" Type="http://schemas.openxmlformats.org/officeDocument/2006/relationships/presProps"/><Relationship Id="rId12" Target="viewProps.xml" Type="http://schemas.openxmlformats.org/officeDocument/2006/relationships/viewProps"/><Relationship Id="rId13" Target="theme/theme1.xml" Type="http://schemas.openxmlformats.org/officeDocument/2006/relationships/theme"/><Relationship Id="rId14" Target="tableStyles.xml" Type="http://schemas.openxmlformats.org/officeDocument/2006/relationships/tableStyles"/><Relationship Id="rId2" Target="slideMasters/slideMaster2.xml" Type="http://schemas.openxmlformats.org/officeDocument/2006/relationships/slideMaster"/><Relationship Id="rId3" Target="notesMasters/notesMaster1.xml" Type="http://schemas.openxmlformats.org/officeDocument/2006/relationships/notes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EF6082-32C5-400E-9748-F1DD6D5E777C}" type="datetimeFigureOut">
              <a:rPr lang="zh-CN" altLang="en-US" smtClean="0"/>
              <a:t>2018/5/26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F9E154-E6D4-4640-888C-9973B06496C2}" type="slidenum">
              <a:rPr lang="zh-CN" altLang="en-US" smtClean="0"/>
              <a:t>‹#›</a:t>
            </a:fld>
            <a:endParaRPr lang="zh-CN" altLang="en-US"/>
          </a:p>
        </p:txBody>
      </p:sp>
    </p:spTree>
    <p:extLst>
      <p:ext uri="{BB962C8B-B14F-4D97-AF65-F5344CB8AC3E}">
        <p14:creationId val="38588731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685800" y="1597819"/>
            <a:ext cx="7772400" cy="1102519"/>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2018/5/26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2018/5/26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文本">
    <p:spTree>
      <p:nvGrpSpPr>
        <p:cNvPr id="1" name=""/>
        <p:cNvGrpSpPr/>
        <p:nvPr/>
      </p:nvGrpSpPr>
      <p:grpSpPr>
        <a:xfrm>
          <a:off x="0" y="0"/>
          <a: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2018/5/26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34348860"/>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84064648"/>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245677716"/>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2018/5/26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228362441"/>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2018/5/26</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17062714"/>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2018/5/26</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54726652"/>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2018/5/26</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673285083"/>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2018/5/26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437001956"/>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2018/5/26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2018/5/26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39635669"/>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15306821"/>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287472969"/>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2018/5/26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2018/5/26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2018/5/26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2018/5/26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2018/5/26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2018/5/26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2018/5/26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2018/5/26</a:t>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t>2018/5/26</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910219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2.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pn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http://pic25.nipic.com/20121123/9976351_112954240111_2.jpg" id="1030" name="Picture 6"/>
          <p:cNvPicPr>
            <a:picLocks noChangeArrowheads="1" noChangeAspect="1"/>
          </p:cNvPicPr>
          <p:nvPr/>
        </p:nvPicPr>
        <p:blipFill>
          <a:blip r:embed="rId2">
            <a:grayscl/>
            <a:extLst>
              <a:ext uri="{BEBA8EAE-BF5A-486C-A8C5-ECC9F3942E4B}">
                <a14:imgProps>
                  <a14:imgLayer xmlns:d3p1="http://schemas.openxmlformats.org/officeDocument/2006/relationships" d3p1:embed="">
                    <a14:imgEffect>
                      <a14:brightnessContrast bright="-24000" contrast="-5000"/>
                    </a14:imgEffect>
                  </a14:imgLayer>
                </a14:imgProps>
              </a:ext>
              <a:ext uri="{28A0092B-C50C-407E-A947-70E740481C1C}">
                <a14:useLocalDpi val="0"/>
              </a:ext>
            </a:extLst>
          </a:blip>
          <a:srcRect b="16795" l="-26" r="26" t="11850"/>
          <a:stretch>
            <a:fillRect/>
          </a:stretch>
        </p:blipFill>
        <p:spPr bwMode="auto">
          <a:xfrm>
            <a:off x="-2418" y="1"/>
            <a:ext cx="9146418" cy="5143500"/>
          </a:xfrm>
          <a:prstGeom prst="rect">
            <a:avLst/>
          </a:prstGeom>
          <a:noFill/>
          <a:ln>
            <a:noFill/>
          </a:ln>
          <a:extLst>
            <a:ext uri="{909E8E84-426E-40DD-AFC4-6F175D3DCCD1}">
              <a14:hiddenFill>
                <a:solidFill>
                  <a:srgbClr val="FFFFFF"/>
                </a:solidFill>
              </a14:hiddenFill>
            </a:ext>
          </a:extLst>
        </p:spPr>
      </p:pic>
      <p:sp>
        <p:nvSpPr>
          <p:cNvPr id="7" name="TextBox 6"/>
          <p:cNvSpPr txBox="1"/>
          <p:nvPr/>
        </p:nvSpPr>
        <p:spPr>
          <a:xfrm>
            <a:off x="1259632" y="2859782"/>
            <a:ext cx="4176464" cy="365760"/>
          </a:xfrm>
          <a:prstGeom prst="rect">
            <a:avLst/>
          </a:prstGeom>
          <a:noFill/>
        </p:spPr>
        <p:txBody>
          <a:bodyPr rtlCol="0" wrap="square">
            <a:spAutoFit/>
          </a:bodyPr>
          <a:lstStyle/>
          <a:p>
            <a:r>
              <a:rPr altLang="zh-CN" lang="en-US">
                <a:solidFill>
                  <a:schemeClr val="bg1"/>
                </a:solidFill>
                <a:latin charset="0" pitchFamily="34" typeface="Arial"/>
                <a:cs charset="0" pitchFamily="34" typeface="Arial"/>
              </a:rPr>
              <a:t>Add your text here</a:t>
            </a:r>
          </a:p>
        </p:txBody>
      </p:sp>
      <p:sp>
        <p:nvSpPr>
          <p:cNvPr id="8" name="圆角矩形 7"/>
          <p:cNvSpPr/>
          <p:nvPr/>
        </p:nvSpPr>
        <p:spPr>
          <a:xfrm>
            <a:off x="611560" y="2283718"/>
            <a:ext cx="504056" cy="648072"/>
          </a:xfrm>
          <a:prstGeom prst="roundRect">
            <a:avLst>
              <a:gd fmla="val 7191" name="adj"/>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圆角矩形 12"/>
          <p:cNvSpPr/>
          <p:nvPr/>
        </p:nvSpPr>
        <p:spPr>
          <a:xfrm>
            <a:off x="1187624" y="2283718"/>
            <a:ext cx="6624736" cy="648072"/>
          </a:xfrm>
          <a:prstGeom prst="roundRect">
            <a:avLst>
              <a:gd fmla="val 7191" name="adj"/>
            </a:avLst>
          </a:prstGeom>
          <a:solidFill>
            <a:srgbClr val="C00000">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TextBox 13"/>
          <p:cNvSpPr txBox="1"/>
          <p:nvPr/>
        </p:nvSpPr>
        <p:spPr>
          <a:xfrm>
            <a:off x="1259632" y="2283718"/>
            <a:ext cx="4392488" cy="640080"/>
          </a:xfrm>
          <a:prstGeom prst="rect">
            <a:avLst/>
          </a:prstGeom>
          <a:noFill/>
        </p:spPr>
        <p:txBody>
          <a:bodyPr rtlCol="0" wrap="square">
            <a:spAutoFit/>
          </a:bodyPr>
          <a:lstStyle/>
          <a:p>
            <a:r>
              <a:rPr altLang="zh-CN" lang="en-US" sz="3600">
                <a:solidFill>
                  <a:schemeClr val="bg1"/>
                </a:solidFill>
                <a:latin charset="0" pitchFamily="34" typeface="Arial"/>
                <a:cs charset="0" pitchFamily="34" typeface="Arial"/>
              </a:rPr>
              <a:t>Add your text here</a:t>
            </a:r>
          </a:p>
        </p:txBody>
      </p:sp>
      <p:sp>
        <p:nvSpPr>
          <p:cNvPr id="15" name="圆角矩形 14"/>
          <p:cNvSpPr/>
          <p:nvPr/>
        </p:nvSpPr>
        <p:spPr>
          <a:xfrm>
            <a:off x="-2418" y="4961735"/>
            <a:ext cx="9146418" cy="202303"/>
          </a:xfrm>
          <a:prstGeom prst="roundRect">
            <a:avLst>
              <a:gd fmla="val 7191" name="adj"/>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1237807527"/>
      </p:ext>
    </p:extLst>
  </p:cSld>
  <p:clrMapOvr>
    <a:masterClrMapping/>
  </p:clrMapOvr>
  <p:transition/>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http://pic25.nipic.com/20121123/9976351_112954240111_2.jpg" id="1030" name="Picture 6"/>
          <p:cNvPicPr>
            <a:picLocks noChangeArrowheads="1" noChangeAspect="1"/>
          </p:cNvPicPr>
          <p:nvPr/>
        </p:nvPicPr>
        <p:blipFill>
          <a:blip r:embed="rId2">
            <a:grayscl/>
            <a:extLst>
              <a:ext uri="{BEBA8EAE-BF5A-486C-A8C5-ECC9F3942E4B}">
                <a14:imgProps>
                  <a14:imgLayer xmlns:d3p1="http://schemas.openxmlformats.org/officeDocument/2006/relationships" d3p1:embed="">
                    <a14:imgEffect>
                      <a14:brightnessContrast bright="-24000" contrast="-5000"/>
                    </a14:imgEffect>
                  </a14:imgLayer>
                </a14:imgProps>
              </a:ext>
              <a:ext uri="{28A0092B-C50C-407E-A947-70E740481C1C}">
                <a14:useLocalDpi val="0"/>
              </a:ext>
            </a:extLst>
          </a:blip>
          <a:srcRect b="16795" l="-26" r="26" t="11850"/>
          <a:stretch>
            <a:fillRect/>
          </a:stretch>
        </p:blipFill>
        <p:spPr bwMode="auto">
          <a:xfrm>
            <a:off x="-2418" y="1"/>
            <a:ext cx="9146418" cy="5143500"/>
          </a:xfrm>
          <a:prstGeom prst="rect">
            <a:avLst/>
          </a:prstGeom>
          <a:noFill/>
          <a:ln>
            <a:noFill/>
          </a:ln>
          <a:extLst>
            <a:ext uri="{909E8E84-426E-40DD-AFC4-6F175D3DCCD1}">
              <a14:hiddenFill>
                <a:solidFill>
                  <a:srgbClr val="FFFFFF"/>
                </a:solidFill>
              </a14:hiddenFill>
            </a:ext>
          </a:extLst>
        </p:spPr>
      </p:pic>
      <p:grpSp>
        <p:nvGrpSpPr>
          <p:cNvPr id="6" name="组合 5"/>
          <p:cNvGrpSpPr/>
          <p:nvPr/>
        </p:nvGrpSpPr>
        <p:grpSpPr>
          <a:xfrm>
            <a:off x="3275012" y="-2"/>
            <a:ext cx="5905500" cy="5143503"/>
            <a:chOff x="3275856" y="-2"/>
            <a:chExt cx="5905500" cy="5143503"/>
          </a:xfrm>
        </p:grpSpPr>
        <p:sp>
          <p:nvSpPr>
            <p:cNvPr id="2" name="矩形 1"/>
            <p:cNvSpPr/>
            <p:nvPr/>
          </p:nvSpPr>
          <p:spPr>
            <a:xfrm>
              <a:off x="5076056" y="-1"/>
              <a:ext cx="4105300" cy="514350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直角三角形 4"/>
            <p:cNvSpPr/>
            <p:nvPr/>
          </p:nvSpPr>
          <p:spPr>
            <a:xfrm rot="16200000">
              <a:off x="1604205" y="1671649"/>
              <a:ext cx="5143503" cy="1800201"/>
            </a:xfrm>
            <a:prstGeom prst="r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4" name="TextBox 3"/>
          <p:cNvSpPr txBox="1"/>
          <p:nvPr/>
        </p:nvSpPr>
        <p:spPr>
          <a:xfrm>
            <a:off x="6229028" y="448172"/>
            <a:ext cx="3203848" cy="701040"/>
          </a:xfrm>
          <a:prstGeom prst="rect">
            <a:avLst/>
          </a:prstGeom>
          <a:noFill/>
        </p:spPr>
        <p:txBody>
          <a:bodyPr rtlCol="0" wrap="square">
            <a:spAutoFit/>
          </a:bodyPr>
          <a:lstStyle/>
          <a:p>
            <a:r>
              <a:rPr altLang="zh-CN" lang="en-US" smtClean="0" sz="4000">
                <a:solidFill>
                  <a:schemeClr val="bg1"/>
                </a:solidFill>
                <a:latin charset="0" pitchFamily="34" typeface="Arial"/>
                <a:cs charset="0" pitchFamily="34" typeface="Arial"/>
              </a:rPr>
              <a:t>CONTENT</a:t>
            </a:r>
          </a:p>
        </p:txBody>
      </p:sp>
      <p:cxnSp>
        <p:nvCxnSpPr>
          <p:cNvPr id="10" name="直接连接符 9"/>
          <p:cNvCxnSpPr/>
          <p:nvPr/>
        </p:nvCxnSpPr>
        <p:spPr>
          <a:xfrm>
            <a:off x="6444208" y="1059582"/>
            <a:ext cx="2376264"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矩形 11"/>
          <p:cNvSpPr/>
          <p:nvPr/>
        </p:nvSpPr>
        <p:spPr>
          <a:xfrm>
            <a:off x="5793904" y="1563638"/>
            <a:ext cx="288032" cy="432048"/>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i="1" lang="en-US" smtClean="0" sz="2800">
                <a:latin charset="0" pitchFamily="34" typeface="Arial"/>
                <a:cs charset="0" pitchFamily="34" typeface="Arial"/>
              </a:rPr>
              <a:t>1</a:t>
            </a:r>
          </a:p>
        </p:txBody>
      </p:sp>
      <p:sp>
        <p:nvSpPr>
          <p:cNvPr id="16" name="TextBox 15"/>
          <p:cNvSpPr txBox="1"/>
          <p:nvPr/>
        </p:nvSpPr>
        <p:spPr>
          <a:xfrm>
            <a:off x="6229028" y="1563638"/>
            <a:ext cx="2952328" cy="457200"/>
          </a:xfrm>
          <a:prstGeom prst="rect">
            <a:avLst/>
          </a:prstGeom>
          <a:noFill/>
        </p:spPr>
        <p:txBody>
          <a:bodyPr rtlCol="0" wrap="square">
            <a:spAutoFit/>
          </a:bodyPr>
          <a:lstStyle/>
          <a:p>
            <a:r>
              <a:rPr altLang="zh-CN" lang="en-US" smtClean="0" sz="2400">
                <a:solidFill>
                  <a:schemeClr val="bg1"/>
                </a:solidFill>
                <a:latin charset="0" pitchFamily="34" typeface="Arial"/>
                <a:cs charset="0" pitchFamily="34" typeface="Arial"/>
              </a:rPr>
              <a:t>Our  Introduction</a:t>
            </a:r>
          </a:p>
        </p:txBody>
      </p:sp>
      <p:sp>
        <p:nvSpPr>
          <p:cNvPr id="19" name="矩形 18"/>
          <p:cNvSpPr/>
          <p:nvPr/>
        </p:nvSpPr>
        <p:spPr>
          <a:xfrm>
            <a:off x="5574804" y="2211710"/>
            <a:ext cx="288032" cy="432048"/>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i="1" lang="en-US" smtClean="0" sz="2800">
                <a:latin charset="0" pitchFamily="34" typeface="Arial"/>
                <a:cs charset="0" pitchFamily="34" typeface="Arial"/>
              </a:rPr>
              <a:t>2</a:t>
            </a:r>
          </a:p>
        </p:txBody>
      </p:sp>
      <p:sp>
        <p:nvSpPr>
          <p:cNvPr id="20" name="TextBox 19"/>
          <p:cNvSpPr txBox="1"/>
          <p:nvPr/>
        </p:nvSpPr>
        <p:spPr>
          <a:xfrm>
            <a:off x="6009928" y="2211710"/>
            <a:ext cx="2952328" cy="457200"/>
          </a:xfrm>
          <a:prstGeom prst="rect">
            <a:avLst/>
          </a:prstGeom>
          <a:noFill/>
        </p:spPr>
        <p:txBody>
          <a:bodyPr rtlCol="0" wrap="square">
            <a:spAutoFit/>
          </a:bodyPr>
          <a:lstStyle/>
          <a:p>
            <a:r>
              <a:rPr altLang="zh-CN" lang="en-US" smtClean="0" sz="2400">
                <a:solidFill>
                  <a:schemeClr val="bg1"/>
                </a:solidFill>
                <a:latin charset="0" pitchFamily="34" typeface="Arial"/>
                <a:cs charset="0" pitchFamily="34" typeface="Arial"/>
              </a:rPr>
              <a:t>Our  Introduction</a:t>
            </a:r>
          </a:p>
        </p:txBody>
      </p:sp>
      <p:sp>
        <p:nvSpPr>
          <p:cNvPr id="21" name="矩形 20"/>
          <p:cNvSpPr/>
          <p:nvPr/>
        </p:nvSpPr>
        <p:spPr>
          <a:xfrm>
            <a:off x="5292080" y="2902173"/>
            <a:ext cx="288032" cy="432048"/>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i="1" lang="en-US" smtClean="0" sz="2800">
                <a:latin charset="0" pitchFamily="34" typeface="Arial"/>
                <a:cs charset="0" pitchFamily="34" typeface="Arial"/>
              </a:rPr>
              <a:t>3</a:t>
            </a:r>
          </a:p>
        </p:txBody>
      </p:sp>
      <p:sp>
        <p:nvSpPr>
          <p:cNvPr id="22" name="TextBox 21"/>
          <p:cNvSpPr txBox="1"/>
          <p:nvPr/>
        </p:nvSpPr>
        <p:spPr>
          <a:xfrm>
            <a:off x="5727204" y="2902173"/>
            <a:ext cx="2952328" cy="457200"/>
          </a:xfrm>
          <a:prstGeom prst="rect">
            <a:avLst/>
          </a:prstGeom>
          <a:noFill/>
        </p:spPr>
        <p:txBody>
          <a:bodyPr rtlCol="0" wrap="square">
            <a:spAutoFit/>
          </a:bodyPr>
          <a:lstStyle/>
          <a:p>
            <a:r>
              <a:rPr altLang="zh-CN" lang="en-US" smtClean="0" sz="2400">
                <a:solidFill>
                  <a:schemeClr val="bg1"/>
                </a:solidFill>
                <a:latin charset="0" pitchFamily="34" typeface="Arial"/>
                <a:cs charset="0" pitchFamily="34" typeface="Arial"/>
              </a:rPr>
              <a:t>Our  Introduction</a:t>
            </a:r>
          </a:p>
        </p:txBody>
      </p:sp>
      <p:sp>
        <p:nvSpPr>
          <p:cNvPr id="23" name="矩形 22"/>
          <p:cNvSpPr/>
          <p:nvPr/>
        </p:nvSpPr>
        <p:spPr>
          <a:xfrm>
            <a:off x="5076056" y="3579862"/>
            <a:ext cx="288032" cy="432048"/>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i="1" lang="en-US" smtClean="0" sz="2800">
                <a:latin charset="0" pitchFamily="34" typeface="Arial"/>
                <a:cs charset="0" pitchFamily="34" typeface="Arial"/>
              </a:rPr>
              <a:t>4</a:t>
            </a:r>
          </a:p>
        </p:txBody>
      </p:sp>
      <p:sp>
        <p:nvSpPr>
          <p:cNvPr id="24" name="TextBox 23"/>
          <p:cNvSpPr txBox="1"/>
          <p:nvPr/>
        </p:nvSpPr>
        <p:spPr>
          <a:xfrm>
            <a:off x="5511180" y="3579862"/>
            <a:ext cx="2952328" cy="457200"/>
          </a:xfrm>
          <a:prstGeom prst="rect">
            <a:avLst/>
          </a:prstGeom>
          <a:noFill/>
        </p:spPr>
        <p:txBody>
          <a:bodyPr rtlCol="0" wrap="square">
            <a:spAutoFit/>
          </a:bodyPr>
          <a:lstStyle/>
          <a:p>
            <a:r>
              <a:rPr altLang="zh-CN" lang="en-US" smtClean="0" sz="2400">
                <a:solidFill>
                  <a:schemeClr val="bg1"/>
                </a:solidFill>
                <a:latin charset="0" pitchFamily="34" typeface="Arial"/>
                <a:cs charset="0" pitchFamily="34" typeface="Arial"/>
              </a:rPr>
              <a:t>Our  Introduction</a:t>
            </a:r>
          </a:p>
        </p:txBody>
      </p:sp>
    </p:spTree>
    <p:extLst>
      <p:ext uri="{BB962C8B-B14F-4D97-AF65-F5344CB8AC3E}">
        <p14:creationId val="3829750868"/>
      </p:ext>
    </p:extLst>
  </p:cSld>
  <p:clrMapOvr>
    <a:masterClrMapping/>
  </p:clrMapOvr>
  <p:transition/>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http://pic25.nipic.com/20121123/9976351_112954240111_2.jpg" id="1030" name="Picture 6"/>
          <p:cNvPicPr>
            <a:picLocks noChangeArrowheads="1" noChangeAspect="1"/>
          </p:cNvPicPr>
          <p:nvPr/>
        </p:nvPicPr>
        <p:blipFill>
          <a:blip r:embed="rId2">
            <a:grayscl/>
            <a:extLst>
              <a:ext uri="{BEBA8EAE-BF5A-486C-A8C5-ECC9F3942E4B}">
                <a14:imgProps>
                  <a14:imgLayer xmlns:d3p1="http://schemas.openxmlformats.org/officeDocument/2006/relationships" d3p1:embed="">
                    <a14:imgEffect>
                      <a14:brightnessContrast bright="-24000" contrast="-5000"/>
                    </a14:imgEffect>
                  </a14:imgLayer>
                </a14:imgProps>
              </a:ext>
              <a:ext uri="{28A0092B-C50C-407E-A947-70E740481C1C}">
                <a14:useLocalDpi val="0"/>
              </a:ext>
            </a:extLst>
          </a:blip>
          <a:srcRect b="16795" l="-26" r="26" t="11850"/>
          <a:stretch>
            <a:fillRect/>
          </a:stretch>
        </p:blipFill>
        <p:spPr bwMode="auto">
          <a:xfrm>
            <a:off x="-2418" y="1"/>
            <a:ext cx="9146418" cy="5143500"/>
          </a:xfrm>
          <a:prstGeom prst="rect">
            <a:avLst/>
          </a:prstGeom>
          <a:noFill/>
          <a:ln>
            <a:noFill/>
          </a:ln>
          <a:extLst>
            <a:ext uri="{909E8E84-426E-40DD-AFC4-6F175D3DCCD1}">
              <a14:hiddenFill>
                <a:solidFill>
                  <a:srgbClr val="FFFFFF"/>
                </a:solidFill>
              </a14:hiddenFill>
            </a:ext>
          </a:extLst>
        </p:spPr>
      </p:pic>
      <p:sp>
        <p:nvSpPr>
          <p:cNvPr id="4" name="任意多边形 3"/>
          <p:cNvSpPr/>
          <p:nvPr/>
        </p:nvSpPr>
        <p:spPr>
          <a:xfrm>
            <a:off x="5677469" y="-40943"/>
            <a:ext cx="3575051" cy="1964621"/>
          </a:xfrm>
          <a:custGeom>
            <a:gdLst>
              <a:gd fmla="*/ 0 w 3452883" name="connsiteX0"/>
              <a:gd fmla="*/ 27295 h 1883391" name="connsiteY0"/>
              <a:gd fmla="*/ 2238232 w 3452883" name="connsiteX1"/>
              <a:gd fmla="*/ 1883391 h 1883391" name="connsiteY1"/>
              <a:gd fmla="*/ 3452883 w 3452883" name="connsiteX2"/>
              <a:gd fmla="*/ 0 h 1883391" name="connsiteY2"/>
              <a:gd fmla="*/ 68238 w 3452883" name="connsiteX3"/>
              <a:gd fmla="*/ 13647 h 1883391" name="connsiteY3"/>
              <a:gd fmla="*/ 0 w 3452883" name="connsiteX4"/>
              <a:gd fmla="*/ 27295 h 1883391"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883391" w="3452883">
                <a:moveTo>
                  <a:pt x="0" y="27295"/>
                </a:moveTo>
                <a:lnTo>
                  <a:pt x="2238232" y="1883391"/>
                </a:lnTo>
                <a:lnTo>
                  <a:pt x="3452883" y="0"/>
                </a:lnTo>
                <a:lnTo>
                  <a:pt x="68238" y="13647"/>
                </a:lnTo>
                <a:lnTo>
                  <a:pt x="0" y="27295"/>
                </a:lnTo>
                <a:close/>
              </a:path>
            </a:pathLst>
          </a:custGeom>
          <a:solidFill>
            <a:schemeClr val="tx1">
              <a:lumMod val="65000"/>
              <a:lumOff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20" name="直接连接符 19"/>
          <p:cNvCxnSpPr/>
          <p:nvPr/>
        </p:nvCxnSpPr>
        <p:spPr>
          <a:xfrm>
            <a:off x="1547664" y="3003798"/>
            <a:ext cx="5896241" cy="0"/>
          </a:xfrm>
          <a:prstGeom prst="line">
            <a:avLst/>
          </a:prstGeom>
          <a:ln>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2" name="直角三角形 1"/>
          <p:cNvSpPr/>
          <p:nvPr/>
        </p:nvSpPr>
        <p:spPr>
          <a:xfrm flipH="1">
            <a:off x="5796136" y="380"/>
            <a:ext cx="3347864" cy="5143501"/>
          </a:xfrm>
          <a:prstGeom prst="rtTriangle">
            <a:avLst/>
          </a:prstGeom>
          <a:solidFill>
            <a:srgbClr val="C00000"/>
          </a:solidFill>
          <a:ln>
            <a:noFill/>
          </a:ln>
          <a:effectLst>
            <a:outerShdw algn="r" blurRad="50800" dir="108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圆角矩形 15"/>
          <p:cNvSpPr/>
          <p:nvPr/>
        </p:nvSpPr>
        <p:spPr>
          <a:xfrm>
            <a:off x="677727" y="1923678"/>
            <a:ext cx="896100" cy="1152128"/>
          </a:xfrm>
          <a:prstGeom prst="roundRect">
            <a:avLst>
              <a:gd fmla="val 7191" name="adj"/>
            </a:avLst>
          </a:prstGeom>
          <a:solidFill>
            <a:srgbClr val="C00000">
              <a:alpha val="8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TextBox 4"/>
          <p:cNvSpPr txBox="1"/>
          <p:nvPr/>
        </p:nvSpPr>
        <p:spPr>
          <a:xfrm>
            <a:off x="899592" y="1779662"/>
            <a:ext cx="448050" cy="1432560"/>
          </a:xfrm>
          <a:prstGeom prst="rect">
            <a:avLst/>
          </a:prstGeom>
          <a:noFill/>
        </p:spPr>
        <p:txBody>
          <a:bodyPr rtlCol="0" wrap="square">
            <a:spAutoFit/>
          </a:bodyPr>
          <a:lstStyle/>
          <a:p>
            <a:r>
              <a:rPr altLang="zh-CN" lang="en-US" smtClean="0" sz="8800">
                <a:solidFill>
                  <a:schemeClr val="bg1"/>
                </a:solidFill>
                <a:latin charset="0" pitchFamily="34" typeface="Arial"/>
                <a:cs charset="0" pitchFamily="34" typeface="Arial"/>
              </a:rPr>
              <a:t>1</a:t>
            </a:r>
          </a:p>
        </p:txBody>
      </p:sp>
      <p:cxnSp>
        <p:nvCxnSpPr>
          <p:cNvPr id="9" name="直接连接符 8"/>
          <p:cNvCxnSpPr/>
          <p:nvPr/>
        </p:nvCxnSpPr>
        <p:spPr>
          <a:xfrm>
            <a:off x="1573827" y="2499742"/>
            <a:ext cx="5896241" cy="0"/>
          </a:xfrm>
          <a:prstGeom prst="line">
            <a:avLst/>
          </a:prstGeom>
          <a:ln>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619672" y="2499742"/>
            <a:ext cx="3672408" cy="457200"/>
          </a:xfrm>
          <a:prstGeom prst="rect">
            <a:avLst/>
          </a:prstGeom>
          <a:noFill/>
        </p:spPr>
        <p:txBody>
          <a:bodyPr rtlCol="0" wrap="square">
            <a:spAutoFit/>
          </a:bodyPr>
          <a:lstStyle/>
          <a:p>
            <a:r>
              <a:rPr altLang="zh-CN" lang="en-US" sz="2400">
                <a:solidFill>
                  <a:schemeClr val="bg1"/>
                </a:solidFill>
                <a:latin charset="0" pitchFamily="34" typeface="Arial"/>
                <a:cs charset="0" pitchFamily="34" typeface="Arial"/>
              </a:rPr>
              <a:t>Add your text here</a:t>
            </a:r>
          </a:p>
        </p:txBody>
      </p:sp>
    </p:spTree>
    <p:extLst>
      <p:ext uri="{BB962C8B-B14F-4D97-AF65-F5344CB8AC3E}">
        <p14:creationId val="1393903139"/>
      </p:ext>
    </p:extLst>
  </p:cSld>
  <p:clrMapOvr>
    <a:masterClrMapping/>
  </p:clrMapOvr>
  <p:transition/>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http://pic25.nipic.com/20121123/9976351_112954240111_2.jpg" id="4" name="Picture 6"/>
          <p:cNvPicPr>
            <a:picLocks noChangeArrowheads="1" noChangeAspect="1"/>
          </p:cNvPicPr>
          <p:nvPr/>
        </p:nvPicPr>
        <p:blipFill>
          <a:blip r:embed="rId2">
            <a:grayscl/>
            <a:extLst>
              <a:ext uri="{BEBA8EAE-BF5A-486C-A8C5-ECC9F3942E4B}">
                <a14:imgProps>
                  <a14:imgLayer xmlns:d3p1="http://schemas.openxmlformats.org/officeDocument/2006/relationships" d3p1:embed="">
                    <a14:imgEffect>
                      <a14:brightnessContrast bright="-24000" contrast="-5000"/>
                    </a14:imgEffect>
                  </a14:imgLayer>
                </a14:imgProps>
              </a:ext>
              <a:ext uri="{28A0092B-C50C-407E-A947-70E740481C1C}">
                <a14:useLocalDpi val="0"/>
              </a:ext>
            </a:extLst>
          </a:blip>
          <a:srcRect b="16795" l="-26" r="26" t="11850"/>
          <a:stretch>
            <a:fillRect/>
          </a:stretch>
        </p:blipFill>
        <p:spPr bwMode="auto">
          <a:xfrm>
            <a:off x="-2418" y="1"/>
            <a:ext cx="9146418" cy="5143500"/>
          </a:xfrm>
          <a:prstGeom prst="rect">
            <a:avLst/>
          </a:prstGeom>
          <a:noFill/>
          <a:ln>
            <a:noFill/>
          </a:ln>
          <a:extLst>
            <a:ext uri="{909E8E84-426E-40DD-AFC4-6F175D3DCCD1}">
              <a14:hiddenFill>
                <a:solidFill>
                  <a:srgbClr val="FFFFFF"/>
                </a:solidFill>
              </a14:hiddenFill>
            </a:ext>
          </a:extLst>
        </p:spPr>
      </p:pic>
      <p:sp>
        <p:nvSpPr>
          <p:cNvPr id="5" name="梯形 4"/>
          <p:cNvSpPr/>
          <p:nvPr/>
        </p:nvSpPr>
        <p:spPr>
          <a:xfrm rot="10800000">
            <a:off x="-1" y="0"/>
            <a:ext cx="5292725" cy="5143500"/>
          </a:xfrm>
          <a:prstGeom prst="trapezoid">
            <a:avLst>
              <a:gd fmla="val 33766" name="adj"/>
            </a:avLst>
          </a:prstGeom>
          <a:solidFill>
            <a:srgbClr val="C0000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直角三角形 5"/>
          <p:cNvSpPr/>
          <p:nvPr/>
        </p:nvSpPr>
        <p:spPr>
          <a:xfrm>
            <a:off x="-2418" y="1"/>
            <a:ext cx="1766106" cy="5143499"/>
          </a:xfrm>
          <a:prstGeom prst="rtTriangle">
            <a:avLst/>
          </a:prstGeom>
          <a:solidFill>
            <a:srgbClr val="C0000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矩形 13"/>
          <p:cNvSpPr/>
          <p:nvPr/>
        </p:nvSpPr>
        <p:spPr>
          <a:xfrm>
            <a:off x="1065715" y="372631"/>
            <a:ext cx="3092767" cy="518160"/>
          </a:xfrm>
          <a:prstGeom prst="rect">
            <a:avLst/>
          </a:prstGeom>
        </p:spPr>
        <p:txBody>
          <a:bodyPr wrap="none">
            <a:spAutoFit/>
          </a:bodyPr>
          <a:lstStyle/>
          <a:p>
            <a:r>
              <a:rPr altLang="zh-CN" lang="en-US" smtClean="0" sz="2800">
                <a:solidFill>
                  <a:schemeClr val="bg1"/>
                </a:solidFill>
                <a:latin charset="0" pitchFamily="34" typeface="Arial"/>
                <a:cs charset="0" pitchFamily="34" typeface="Arial"/>
              </a:rPr>
              <a:t>Add your text here</a:t>
            </a:r>
          </a:p>
        </p:txBody>
      </p:sp>
      <p:sp>
        <p:nvSpPr>
          <p:cNvPr id="15" name="矩形 14"/>
          <p:cNvSpPr/>
          <p:nvPr/>
        </p:nvSpPr>
        <p:spPr bwMode="auto">
          <a:xfrm>
            <a:off x="-10886" y="258534"/>
            <a:ext cx="697353" cy="751414"/>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矩形 15"/>
          <p:cNvSpPr/>
          <p:nvPr/>
        </p:nvSpPr>
        <p:spPr bwMode="auto">
          <a:xfrm>
            <a:off x="783898" y="258534"/>
            <a:ext cx="152276" cy="751414"/>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矩形 16"/>
          <p:cNvSpPr/>
          <p:nvPr/>
        </p:nvSpPr>
        <p:spPr>
          <a:xfrm>
            <a:off x="395537" y="1443506"/>
            <a:ext cx="4024618" cy="1188720"/>
          </a:xfrm>
          <a:prstGeom prst="rect">
            <a:avLst/>
          </a:prstGeom>
        </p:spPr>
        <p:txBody>
          <a:bodyPr wrap="square">
            <a:spAutoFit/>
          </a:bodyPr>
          <a:lstStyle/>
          <a:p>
            <a:r>
              <a:rPr altLang="zh-CN" lang="en-US">
                <a:solidFill>
                  <a:schemeClr val="bg1"/>
                </a:solidFill>
                <a:latin charset="0" pitchFamily="34" typeface="Arial"/>
                <a:cs charset="0" pitchFamily="34" typeface="Arial"/>
              </a:rPr>
              <a:t>Add your text here add your text here add your text here add your text here add your text here add your text here add your text here add your text</a:t>
            </a:r>
          </a:p>
        </p:txBody>
      </p:sp>
      <p:sp>
        <p:nvSpPr>
          <p:cNvPr id="18" name="矩形 17"/>
          <p:cNvSpPr/>
          <p:nvPr/>
        </p:nvSpPr>
        <p:spPr>
          <a:xfrm>
            <a:off x="395536" y="2717507"/>
            <a:ext cx="3611329" cy="914400"/>
          </a:xfrm>
          <a:prstGeom prst="rect">
            <a:avLst/>
          </a:prstGeom>
        </p:spPr>
        <p:txBody>
          <a:bodyPr wrap="square">
            <a:spAutoFit/>
          </a:bodyPr>
          <a:lstStyle/>
          <a:p>
            <a:r>
              <a:rPr altLang="zh-CN" lang="en-US">
                <a:solidFill>
                  <a:schemeClr val="bg1"/>
                </a:solidFill>
                <a:latin charset="0" pitchFamily="34" typeface="Arial"/>
                <a:cs charset="0" pitchFamily="34" typeface="Arial"/>
              </a:rPr>
              <a:t>here add your text here add your text here add your text here add your text here add your text here</a:t>
            </a:r>
          </a:p>
        </p:txBody>
      </p:sp>
      <p:sp>
        <p:nvSpPr>
          <p:cNvPr id="19" name="矩形 18"/>
          <p:cNvSpPr/>
          <p:nvPr/>
        </p:nvSpPr>
        <p:spPr>
          <a:xfrm>
            <a:off x="399952" y="3797627"/>
            <a:ext cx="3234970" cy="640080"/>
          </a:xfrm>
          <a:prstGeom prst="rect">
            <a:avLst/>
          </a:prstGeom>
        </p:spPr>
        <p:txBody>
          <a:bodyPr wrap="square">
            <a:spAutoFit/>
          </a:bodyPr>
          <a:lstStyle/>
          <a:p>
            <a:r>
              <a:rPr altLang="zh-CN" lang="en-US">
                <a:solidFill>
                  <a:schemeClr val="bg1"/>
                </a:solidFill>
                <a:latin charset="0" pitchFamily="34" typeface="Arial"/>
                <a:cs charset="0" pitchFamily="34" typeface="Arial"/>
              </a:rPr>
              <a:t>here add your text here add your text here add your text</a:t>
            </a:r>
          </a:p>
        </p:txBody>
      </p:sp>
      <p:sp>
        <p:nvSpPr>
          <p:cNvPr id="20" name="任意多边形 19"/>
          <p:cNvSpPr/>
          <p:nvPr/>
        </p:nvSpPr>
        <p:spPr>
          <a:xfrm flipV="1" rot="6510721">
            <a:off x="1730555" y="2553473"/>
            <a:ext cx="5460437" cy="63340"/>
          </a:xfrm>
          <a:custGeom>
            <a:gdLst>
              <a:gd fmla="*/ 0 w 7053502" name="connsiteX0"/>
              <a:gd fmla="*/ 0 h 45719" name="connsiteY0"/>
              <a:gd fmla="*/ 7042817 w 7053502" name="connsiteX1"/>
              <a:gd fmla="*/ 0 h 45719" name="connsiteY1"/>
              <a:gd fmla="*/ 7053502 w 7053502" name="connsiteX2"/>
              <a:gd fmla="*/ 45719 h 45719" name="connsiteY2"/>
              <a:gd fmla="*/ 10686 w 7053502" name="connsiteX3"/>
              <a:gd fmla="*/ 45719 h 45719" name="connsiteY3"/>
            </a:gdLst>
            <a:cxnLst>
              <a:cxn ang="0">
                <a:pos x="connsiteX0" y="connsiteY0"/>
              </a:cxn>
              <a:cxn ang="0">
                <a:pos x="connsiteX1" y="connsiteY1"/>
              </a:cxn>
              <a:cxn ang="0">
                <a:pos x="connsiteX2" y="connsiteY2"/>
              </a:cxn>
              <a:cxn ang="0">
                <a:pos x="connsiteX3" y="connsiteY3"/>
              </a:cxn>
            </a:cxnLst>
            <a:rect b="b" l="l" r="r" t="t"/>
            <a:pathLst>
              <a:path h="45719" w="7053501">
                <a:moveTo>
                  <a:pt x="0" y="0"/>
                </a:moveTo>
                <a:lnTo>
                  <a:pt x="7042817" y="0"/>
                </a:lnTo>
                <a:lnTo>
                  <a:pt x="7053502" y="45719"/>
                </a:lnTo>
                <a:lnTo>
                  <a:pt x="10686" y="45719"/>
                </a:lnTo>
                <a:close/>
              </a:path>
            </a:pathLst>
          </a:cu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803845515"/>
      </p:ext>
    </p:extLst>
  </p:cSld>
  <p:clrMapOvr>
    <a:masterClrMapping/>
  </p:clrMapOvr>
  <p:transition/>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aphicFrame>
        <p:nvGraphicFramePr>
          <p:cNvPr id="4" name="表格 3"/>
          <p:cNvGraphicFramePr>
            <a:graphicFrameLocks noGrp="1"/>
          </p:cNvGraphicFramePr>
          <p:nvPr>
            <p:extLst>
              <p:ext uri="{D42A27DB-BD31-4B8C-83A1-F6EECF244321}">
                <p14:modId val="1838813433"/>
              </p:ext>
            </p:extLst>
          </p:nvPr>
        </p:nvGraphicFramePr>
        <p:xfrm>
          <a:off x="5603" y="987574"/>
          <a:ext cx="4180881" cy="3960441"/>
        </p:xfrm>
        <a:graphic>
          <a:graphicData uri="http://schemas.openxmlformats.org/drawingml/2006/table">
            <a:tbl>
              <a:tblPr bandRow="1" firstRow="1">
                <a:tableStyleId>{5C22544A-7EE6-4342-B048-85BDC9FD1C3A}</a:tableStyleId>
              </a:tblPr>
              <a:tblGrid>
                <a:gridCol w="1393627"/>
                <a:gridCol w="1393627"/>
                <a:gridCol w="1393627"/>
              </a:tblGrid>
              <a:tr h="1320147">
                <a:tc>
                  <a:txBody>
                    <a:bodyPr vert="horz" wrap="square"/>
                    <a:lstStyle/>
                    <a:p>
                      <a:endParaRPr altLang="en-US" lang="zh-CN">
                        <a:ln>
                          <a:solidFill>
                            <a:schemeClr val="bg1"/>
                          </a:solidFill>
                        </a:ln>
                        <a:solidFill>
                          <a:schemeClr val="bg1"/>
                        </a:solidFill>
                      </a:endParaRPr>
                    </a:p>
                  </a:txBody>
                  <a:tcP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bg1"/>
                      </a:solidFill>
                      <a:prstDash val="solid"/>
                      <a:round/>
                      <a:headEnd len="med" type="none" w="med"/>
                      <a:tailEnd len="med" type="none" w="med"/>
                    </a:lnT>
                    <a:lnB algn="ctr" cap="flat" cmpd="sng" w="12700">
                      <a:solidFill>
                        <a:schemeClr val="bg1"/>
                      </a:solidFill>
                      <a:prstDash val="solid"/>
                      <a:round/>
                      <a:headEnd len="med" type="none" w="med"/>
                      <a:tailEnd len="med" type="none" w="med"/>
                    </a:lnB>
                    <a:lnTlToBr cmpd="sng" w="12700">
                      <a:noFill/>
                      <a:prstDash val="solid"/>
                    </a:lnTlToBr>
                    <a:lnBlToTr cmpd="sng" w="12700">
                      <a:noFill/>
                      <a:prstDash val="solid"/>
                    </a:lnBlToTr>
                    <a:blipFill dpi="0" rotWithShape="1">
                      <a:blip r:embed="rId2"/>
                      <a:tile algn="tl" flip="none" sx="100000" sy="100000" tx="0" ty="0"/>
                    </a:blipFill>
                  </a:tcPr>
                </a:tc>
                <a:tc>
                  <a:txBody>
                    <a:bodyPr vert="horz" wrap="square"/>
                    <a:lstStyle/>
                    <a:p>
                      <a:endParaRPr altLang="en-US" lang="zh-CN">
                        <a:ln>
                          <a:solidFill>
                            <a:schemeClr val="bg1"/>
                          </a:solidFill>
                        </a:ln>
                        <a:solidFill>
                          <a:schemeClr val="bg1"/>
                        </a:solidFill>
                      </a:endParaRPr>
                    </a:p>
                  </a:txBody>
                  <a:tcP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bg1"/>
                      </a:solidFill>
                      <a:prstDash val="solid"/>
                      <a:round/>
                      <a:headEnd len="med" type="none" w="med"/>
                      <a:tailEnd len="med" type="none" w="med"/>
                    </a:lnT>
                    <a:lnB algn="ctr" cap="flat" cmpd="sng" w="12700">
                      <a:solidFill>
                        <a:schemeClr val="bg1"/>
                      </a:solidFill>
                      <a:prstDash val="solid"/>
                      <a:round/>
                      <a:headEnd len="med" type="none" w="med"/>
                      <a:tailEnd len="med" type="none" w="med"/>
                    </a:lnB>
                    <a:lnTlToBr cmpd="sng" w="12700">
                      <a:noFill/>
                      <a:prstDash val="solid"/>
                    </a:lnTlToBr>
                    <a:lnBlToTr cmpd="sng" w="12700">
                      <a:noFill/>
                      <a:prstDash val="solid"/>
                    </a:lnBlToTr>
                    <a:blipFill dpi="0" rotWithShape="1">
                      <a:blip r:embed="rId2"/>
                      <a:tile algn="tl" flip="none" sx="100000" sy="100000" tx="0" ty="0"/>
                    </a:blipFill>
                  </a:tcPr>
                </a:tc>
                <a:tc>
                  <a:txBody>
                    <a:bodyPr vert="horz" wrap="square"/>
                    <a:lstStyle/>
                    <a:p>
                      <a:endParaRPr altLang="en-US" lang="zh-CN">
                        <a:ln>
                          <a:solidFill>
                            <a:schemeClr val="bg1"/>
                          </a:solidFill>
                        </a:ln>
                        <a:solidFill>
                          <a:schemeClr val="bg1"/>
                        </a:solidFill>
                      </a:endParaRPr>
                    </a:p>
                  </a:txBody>
                  <a:tcP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bg1"/>
                      </a:solidFill>
                      <a:prstDash val="solid"/>
                      <a:round/>
                      <a:headEnd len="med" type="none" w="med"/>
                      <a:tailEnd len="med" type="none" w="med"/>
                    </a:lnT>
                    <a:lnB algn="ctr" cap="flat" cmpd="sng" w="12700">
                      <a:solidFill>
                        <a:schemeClr val="bg1"/>
                      </a:solidFill>
                      <a:prstDash val="solid"/>
                      <a:round/>
                      <a:headEnd len="med" type="none" w="med"/>
                      <a:tailEnd len="med" type="none" w="med"/>
                    </a:lnB>
                    <a:lnTlToBr cmpd="sng" w="12700">
                      <a:noFill/>
                      <a:prstDash val="solid"/>
                    </a:lnTlToBr>
                    <a:lnBlToTr cmpd="sng" w="12700">
                      <a:noFill/>
                      <a:prstDash val="solid"/>
                    </a:lnBlToTr>
                    <a:blipFill dpi="0" rotWithShape="1">
                      <a:blip r:embed="rId2"/>
                      <a:tile algn="tl" flip="none" sx="100000" sy="100000" tx="0" ty="0"/>
                    </a:blipFill>
                  </a:tcPr>
                </a:tc>
              </a:tr>
              <a:tr h="1320147">
                <a:tc>
                  <a:txBody>
                    <a:bodyPr vert="horz" wrap="square"/>
                    <a:lstStyle/>
                    <a:p>
                      <a:endParaRPr altLang="en-US" lang="zh-CN">
                        <a:ln>
                          <a:solidFill>
                            <a:schemeClr val="bg1"/>
                          </a:solidFill>
                        </a:ln>
                        <a:solidFill>
                          <a:schemeClr val="bg1"/>
                        </a:solidFill>
                      </a:endParaRPr>
                    </a:p>
                  </a:txBody>
                  <a:tcP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bg1"/>
                      </a:solidFill>
                      <a:prstDash val="solid"/>
                      <a:round/>
                      <a:headEnd len="med" type="none" w="med"/>
                      <a:tailEnd len="med" type="none" w="med"/>
                    </a:lnT>
                    <a:lnB algn="ctr" cap="flat" cmpd="sng" w="12700">
                      <a:solidFill>
                        <a:schemeClr val="bg1"/>
                      </a:solidFill>
                      <a:prstDash val="solid"/>
                      <a:round/>
                      <a:headEnd len="med" type="none" w="med"/>
                      <a:tailEnd len="med" type="none" w="med"/>
                    </a:lnB>
                    <a:lnTlToBr cmpd="sng" w="12700">
                      <a:noFill/>
                      <a:prstDash val="solid"/>
                    </a:lnTlToBr>
                    <a:lnBlToTr cmpd="sng" w="12700">
                      <a:noFill/>
                      <a:prstDash val="solid"/>
                    </a:lnBlToTr>
                    <a:blipFill dpi="0" rotWithShape="1">
                      <a:blip r:embed="rId2"/>
                      <a:tile algn="tl" flip="none" sx="100000" sy="100000" tx="0" ty="0"/>
                    </a:blipFill>
                  </a:tcPr>
                </a:tc>
                <a:tc>
                  <a:txBody>
                    <a:bodyPr vert="horz" wrap="square"/>
                    <a:lstStyle/>
                    <a:p>
                      <a:endParaRPr altLang="en-US" lang="zh-CN">
                        <a:ln>
                          <a:solidFill>
                            <a:schemeClr val="bg1"/>
                          </a:solidFill>
                        </a:ln>
                        <a:solidFill>
                          <a:schemeClr val="bg1"/>
                        </a:solidFill>
                      </a:endParaRPr>
                    </a:p>
                  </a:txBody>
                  <a:tcP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bg1"/>
                      </a:solidFill>
                      <a:prstDash val="solid"/>
                      <a:round/>
                      <a:headEnd len="med" type="none" w="med"/>
                      <a:tailEnd len="med" type="none" w="med"/>
                    </a:lnT>
                    <a:lnB algn="ctr" cap="flat" cmpd="sng" w="12700">
                      <a:solidFill>
                        <a:schemeClr val="bg1"/>
                      </a:solidFill>
                      <a:prstDash val="solid"/>
                      <a:round/>
                      <a:headEnd len="med" type="none" w="med"/>
                      <a:tailEnd len="med" type="none" w="med"/>
                    </a:lnB>
                    <a:lnTlToBr cmpd="sng" w="12700">
                      <a:noFill/>
                      <a:prstDash val="solid"/>
                    </a:lnTlToBr>
                    <a:lnBlToTr cmpd="sng" w="12700">
                      <a:noFill/>
                      <a:prstDash val="solid"/>
                    </a:lnBlToTr>
                    <a:blipFill dpi="0" rotWithShape="1">
                      <a:blip r:embed="rId2"/>
                      <a:tile algn="tl" flip="none" sx="100000" sy="100000" tx="0" ty="0"/>
                    </a:blipFill>
                  </a:tcPr>
                </a:tc>
                <a:tc>
                  <a:txBody>
                    <a:bodyPr vert="horz" wrap="square"/>
                    <a:lstStyle/>
                    <a:p>
                      <a:endParaRPr altLang="en-US" lang="zh-CN">
                        <a:ln>
                          <a:solidFill>
                            <a:schemeClr val="bg1"/>
                          </a:solidFill>
                        </a:ln>
                        <a:solidFill>
                          <a:schemeClr val="bg1"/>
                        </a:solidFill>
                      </a:endParaRPr>
                    </a:p>
                  </a:txBody>
                  <a:tcP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bg1"/>
                      </a:solidFill>
                      <a:prstDash val="solid"/>
                      <a:round/>
                      <a:headEnd len="med" type="none" w="med"/>
                      <a:tailEnd len="med" type="none" w="med"/>
                    </a:lnT>
                    <a:lnB algn="ctr" cap="flat" cmpd="sng" w="12700">
                      <a:solidFill>
                        <a:schemeClr val="bg1"/>
                      </a:solidFill>
                      <a:prstDash val="solid"/>
                      <a:round/>
                      <a:headEnd len="med" type="none" w="med"/>
                      <a:tailEnd len="med" type="none" w="med"/>
                    </a:lnB>
                    <a:lnTlToBr cmpd="sng" w="12700">
                      <a:noFill/>
                      <a:prstDash val="solid"/>
                    </a:lnTlToBr>
                    <a:lnBlToTr cmpd="sng" w="12700">
                      <a:noFill/>
                      <a:prstDash val="solid"/>
                    </a:lnBlToTr>
                    <a:blipFill dpi="0" rotWithShape="1">
                      <a:blip r:embed="rId2"/>
                      <a:tile algn="tl" flip="none" sx="100000" sy="100000" tx="0" ty="0"/>
                    </a:blipFill>
                  </a:tcPr>
                </a:tc>
              </a:tr>
              <a:tr h="1320147">
                <a:tc>
                  <a:txBody>
                    <a:bodyPr vert="horz" wrap="square"/>
                    <a:lstStyle/>
                    <a:p>
                      <a:endParaRPr altLang="en-US" lang="zh-CN">
                        <a:ln>
                          <a:solidFill>
                            <a:schemeClr val="bg1"/>
                          </a:solidFill>
                        </a:ln>
                        <a:solidFill>
                          <a:schemeClr val="bg1"/>
                        </a:solidFill>
                      </a:endParaRPr>
                    </a:p>
                  </a:txBody>
                  <a:tcP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bg1"/>
                      </a:solidFill>
                      <a:prstDash val="solid"/>
                      <a:round/>
                      <a:headEnd len="med" type="none" w="med"/>
                      <a:tailEnd len="med" type="none" w="med"/>
                    </a:lnT>
                    <a:lnB algn="ctr" cap="flat" cmpd="sng" w="12700">
                      <a:solidFill>
                        <a:schemeClr val="bg1"/>
                      </a:solidFill>
                      <a:prstDash val="solid"/>
                      <a:round/>
                      <a:headEnd len="med" type="none" w="med"/>
                      <a:tailEnd len="med" type="none" w="med"/>
                    </a:lnB>
                    <a:lnTlToBr cmpd="sng" w="12700">
                      <a:noFill/>
                      <a:prstDash val="solid"/>
                    </a:lnTlToBr>
                    <a:lnBlToTr cmpd="sng" w="12700">
                      <a:noFill/>
                      <a:prstDash val="solid"/>
                    </a:lnBlToTr>
                    <a:blipFill dpi="0" rotWithShape="1">
                      <a:blip r:embed="rId2"/>
                      <a:tile algn="tl" flip="none" sx="100000" sy="100000" tx="0" ty="0"/>
                    </a:blipFill>
                  </a:tcPr>
                </a:tc>
                <a:tc>
                  <a:txBody>
                    <a:bodyPr vert="horz" wrap="square"/>
                    <a:lstStyle/>
                    <a:p>
                      <a:endParaRPr altLang="en-US" lang="zh-CN">
                        <a:ln>
                          <a:solidFill>
                            <a:schemeClr val="bg1"/>
                          </a:solidFill>
                        </a:ln>
                        <a:solidFill>
                          <a:schemeClr val="bg1"/>
                        </a:solidFill>
                      </a:endParaRPr>
                    </a:p>
                  </a:txBody>
                  <a:tcP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bg1"/>
                      </a:solidFill>
                      <a:prstDash val="solid"/>
                      <a:round/>
                      <a:headEnd len="med" type="none" w="med"/>
                      <a:tailEnd len="med" type="none" w="med"/>
                    </a:lnT>
                    <a:lnB algn="ctr" cap="flat" cmpd="sng" w="12700">
                      <a:solidFill>
                        <a:schemeClr val="bg1"/>
                      </a:solidFill>
                      <a:prstDash val="solid"/>
                      <a:round/>
                      <a:headEnd len="med" type="none" w="med"/>
                      <a:tailEnd len="med" type="none" w="med"/>
                    </a:lnB>
                    <a:lnTlToBr cmpd="sng" w="12700">
                      <a:noFill/>
                      <a:prstDash val="solid"/>
                    </a:lnTlToBr>
                    <a:lnBlToTr cmpd="sng" w="12700">
                      <a:noFill/>
                      <a:prstDash val="solid"/>
                    </a:lnBlToTr>
                    <a:blipFill dpi="0" rotWithShape="1">
                      <a:blip r:embed="rId2"/>
                      <a:tile algn="tl" flip="none" sx="100000" sy="100000" tx="0" ty="0"/>
                    </a:blipFill>
                  </a:tcPr>
                </a:tc>
                <a:tc>
                  <a:txBody>
                    <a:bodyPr vert="horz" wrap="square"/>
                    <a:lstStyle/>
                    <a:p>
                      <a:endParaRPr altLang="en-US" lang="zh-CN">
                        <a:ln>
                          <a:solidFill>
                            <a:schemeClr val="bg1"/>
                          </a:solidFill>
                        </a:ln>
                        <a:solidFill>
                          <a:schemeClr val="bg1"/>
                        </a:solidFill>
                      </a:endParaRPr>
                    </a:p>
                  </a:txBody>
                  <a:tcP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bg1"/>
                      </a:solidFill>
                      <a:prstDash val="solid"/>
                      <a:round/>
                      <a:headEnd len="med" type="none" w="med"/>
                      <a:tailEnd len="med" type="none" w="med"/>
                    </a:lnT>
                    <a:lnB algn="ctr" cap="flat" cmpd="sng" w="12700">
                      <a:solidFill>
                        <a:schemeClr val="bg1"/>
                      </a:solidFill>
                      <a:prstDash val="solid"/>
                      <a:round/>
                      <a:headEnd len="med" type="none" w="med"/>
                      <a:tailEnd len="med" type="none" w="med"/>
                    </a:lnB>
                    <a:lnTlToBr cmpd="sng" w="12700">
                      <a:noFill/>
                      <a:prstDash val="solid"/>
                    </a:lnTlToBr>
                    <a:lnBlToTr cmpd="sng" w="12700">
                      <a:noFill/>
                      <a:prstDash val="solid"/>
                    </a:lnBlToTr>
                    <a:blipFill dpi="0" rotWithShape="1">
                      <a:blip r:embed="rId2"/>
                      <a:tile algn="tl" flip="none" sx="100000" sy="100000" tx="0" ty="0"/>
                    </a:blipFill>
                  </a:tcPr>
                </a:tc>
              </a:tr>
            </a:tbl>
          </a:graphicData>
        </a:graphic>
      </p:graphicFrame>
      <p:sp>
        <p:nvSpPr>
          <p:cNvPr id="5" name="圆角矩形 4"/>
          <p:cNvSpPr/>
          <p:nvPr/>
        </p:nvSpPr>
        <p:spPr>
          <a:xfrm flipV="1">
            <a:off x="-7339" y="469797"/>
            <a:ext cx="9180512" cy="45719"/>
          </a:xfrm>
          <a:prstGeom prst="roundRect">
            <a:avLst>
              <a:gd fmla="val 7191" name="adj"/>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矩形 5"/>
          <p:cNvSpPr/>
          <p:nvPr/>
        </p:nvSpPr>
        <p:spPr>
          <a:xfrm>
            <a:off x="2806983" y="1007420"/>
            <a:ext cx="1368152" cy="1296144"/>
          </a:xfrm>
          <a:prstGeom prst="rect">
            <a:avLst/>
          </a:prstGeom>
          <a:solidFill>
            <a:srgbClr val="C00000">
              <a:alpha val="6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矩形 6"/>
          <p:cNvSpPr/>
          <p:nvPr/>
        </p:nvSpPr>
        <p:spPr>
          <a:xfrm>
            <a:off x="35496" y="3651870"/>
            <a:ext cx="1368152" cy="1296144"/>
          </a:xfrm>
          <a:prstGeom prst="rect">
            <a:avLst/>
          </a:prstGeom>
          <a:solidFill>
            <a:srgbClr val="C00000">
              <a:alpha val="6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n cmpd="sng" w="18415">
                <a:solidFill>
                  <a:srgbClr val="FFFFFF"/>
                </a:solidFill>
                <a:prstDash val="solid"/>
              </a:ln>
              <a:solidFill>
                <a:srgbClr val="FFFFFF"/>
              </a:solidFill>
              <a:effectLst>
                <a:outerShdw algn="tl" blurRad="63500" dir="3600000" rotWithShape="0">
                  <a:srgbClr val="000000">
                    <a:alpha val="70000"/>
                  </a:srgbClr>
                </a:outerShdw>
              </a:effectLst>
            </a:endParaRPr>
          </a:p>
        </p:txBody>
      </p:sp>
      <p:sp>
        <p:nvSpPr>
          <p:cNvPr id="8" name="TextBox 7"/>
          <p:cNvSpPr txBox="1"/>
          <p:nvPr/>
        </p:nvSpPr>
        <p:spPr>
          <a:xfrm>
            <a:off x="4499992" y="1235256"/>
            <a:ext cx="2880320" cy="396240"/>
          </a:xfrm>
          <a:prstGeom prst="rect">
            <a:avLst/>
          </a:prstGeom>
          <a:noFill/>
        </p:spPr>
        <p:txBody>
          <a:bodyPr rtlCol="0" wrap="square">
            <a:spAutoFit/>
          </a:bodyPr>
          <a:lstStyle/>
          <a:p>
            <a:r>
              <a:rPr altLang="zh-CN" lang="en-US" sz="2000">
                <a:latin charset="0" pitchFamily="34" typeface="Arial"/>
                <a:cs charset="0" pitchFamily="34" typeface="Arial"/>
              </a:rPr>
              <a:t>Add your text here</a:t>
            </a:r>
          </a:p>
        </p:txBody>
      </p:sp>
      <p:sp>
        <p:nvSpPr>
          <p:cNvPr id="11" name="TextBox 10"/>
          <p:cNvSpPr txBox="1"/>
          <p:nvPr/>
        </p:nvSpPr>
        <p:spPr>
          <a:xfrm>
            <a:off x="2930402" y="1301549"/>
            <a:ext cx="1353566" cy="701040"/>
          </a:xfrm>
          <a:prstGeom prst="rect">
            <a:avLst/>
          </a:prstGeom>
          <a:noFill/>
        </p:spPr>
        <p:txBody>
          <a:bodyPr rtlCol="0" wrap="square">
            <a:spAutoFit/>
          </a:bodyPr>
          <a:lstStyle/>
          <a:p>
            <a:r>
              <a:rPr altLang="zh-CN" lang="en-US" smtClean="0" sz="2000">
                <a:latin charset="0" pitchFamily="34" typeface="Arial"/>
                <a:cs charset="0" pitchFamily="34" typeface="Arial"/>
              </a:rPr>
              <a:t>CHARUTUBIAO</a:t>
            </a:r>
          </a:p>
        </p:txBody>
      </p:sp>
      <p:sp>
        <p:nvSpPr>
          <p:cNvPr id="12" name="TextBox 11"/>
          <p:cNvSpPr txBox="1"/>
          <p:nvPr/>
        </p:nvSpPr>
        <p:spPr>
          <a:xfrm>
            <a:off x="122090" y="3945999"/>
            <a:ext cx="1353566" cy="701040"/>
          </a:xfrm>
          <a:prstGeom prst="rect">
            <a:avLst/>
          </a:prstGeom>
          <a:noFill/>
        </p:spPr>
        <p:txBody>
          <a:bodyPr rtlCol="0" wrap="square">
            <a:spAutoFit/>
          </a:bodyPr>
          <a:lstStyle/>
          <a:p>
            <a:r>
              <a:rPr altLang="zh-CN" lang="en-US" smtClean="0" sz="2000">
                <a:latin charset="0" pitchFamily="34" typeface="Arial"/>
                <a:cs charset="0" pitchFamily="34" typeface="Arial"/>
              </a:rPr>
              <a:t>CHARUTUBIAO</a:t>
            </a:r>
          </a:p>
        </p:txBody>
      </p:sp>
      <p:sp>
        <p:nvSpPr>
          <p:cNvPr id="13" name="矩形 12"/>
          <p:cNvSpPr/>
          <p:nvPr/>
        </p:nvSpPr>
        <p:spPr>
          <a:xfrm>
            <a:off x="2806983" y="3651870"/>
            <a:ext cx="1368152" cy="1296144"/>
          </a:xfrm>
          <a:prstGeom prst="rect">
            <a:avLst/>
          </a:prstGeom>
          <a:solidFill>
            <a:srgbClr val="C00000">
              <a:alpha val="6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n cmpd="sng" w="18415">
                <a:solidFill>
                  <a:srgbClr val="FFFFFF"/>
                </a:solidFill>
                <a:prstDash val="solid"/>
              </a:ln>
              <a:solidFill>
                <a:srgbClr val="FFFFFF"/>
              </a:solidFill>
              <a:effectLst>
                <a:outerShdw algn="tl" blurRad="63500" dir="3600000" rotWithShape="0">
                  <a:srgbClr val="000000">
                    <a:alpha val="70000"/>
                  </a:srgbClr>
                </a:outerShdw>
              </a:effectLst>
            </a:endParaRPr>
          </a:p>
        </p:txBody>
      </p:sp>
      <p:sp>
        <p:nvSpPr>
          <p:cNvPr id="14" name="TextBox 13"/>
          <p:cNvSpPr txBox="1"/>
          <p:nvPr/>
        </p:nvSpPr>
        <p:spPr>
          <a:xfrm>
            <a:off x="2806983" y="3994553"/>
            <a:ext cx="1353566" cy="701040"/>
          </a:xfrm>
          <a:prstGeom prst="rect">
            <a:avLst/>
          </a:prstGeom>
          <a:noFill/>
        </p:spPr>
        <p:txBody>
          <a:bodyPr rtlCol="0" wrap="square">
            <a:spAutoFit/>
          </a:bodyPr>
          <a:lstStyle/>
          <a:p>
            <a:r>
              <a:rPr altLang="zh-CN" lang="en-US" smtClean="0" sz="2000">
                <a:latin charset="0" pitchFamily="34" typeface="Arial"/>
                <a:cs charset="0" pitchFamily="34" typeface="Arial"/>
              </a:rPr>
              <a:t>CHARUTUBIAO</a:t>
            </a:r>
          </a:p>
        </p:txBody>
      </p:sp>
      <p:cxnSp>
        <p:nvCxnSpPr>
          <p:cNvPr id="3" name="直接连接符 2"/>
          <p:cNvCxnSpPr/>
          <p:nvPr/>
        </p:nvCxnSpPr>
        <p:spPr>
          <a:xfrm flipH="1">
            <a:off x="4463752" y="1989588"/>
            <a:ext cx="0" cy="13742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矩形 14"/>
          <p:cNvSpPr/>
          <p:nvPr/>
        </p:nvSpPr>
        <p:spPr>
          <a:xfrm>
            <a:off x="4522438" y="2009435"/>
            <a:ext cx="4024618" cy="1188720"/>
          </a:xfrm>
          <a:prstGeom prst="rect">
            <a:avLst/>
          </a:prstGeom>
        </p:spPr>
        <p:txBody>
          <a:bodyPr wrap="square">
            <a:spAutoFit/>
          </a:bodyPr>
          <a:lstStyle/>
          <a:p>
            <a:r>
              <a:rPr altLang="zh-CN" lang="en-US">
                <a:latin charset="0" pitchFamily="34" typeface="Arial"/>
                <a:cs charset="0" pitchFamily="34" typeface="Arial"/>
              </a:rPr>
              <a:t>Add your text here add your text here add your text here add your text here add your text here add your text here add your text here add your text</a:t>
            </a:r>
          </a:p>
        </p:txBody>
      </p:sp>
    </p:spTree>
    <p:extLst>
      <p:ext uri="{BB962C8B-B14F-4D97-AF65-F5344CB8AC3E}">
        <p14:creationId val="3478160333"/>
      </p:ext>
    </p:extLst>
  </p:cSld>
  <p:clrMapOvr>
    <a:masterClrMapping/>
  </p:clrMapOvr>
  <p:transition/>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p:cNvSpPr>
            <a:spLocks noGrp="1"/>
          </p:cNvSpPr>
          <p:nvPr>
            <p:ph type="title"/>
          </p:nvPr>
        </p:nvSpPr>
        <p:spPr/>
        <p:txBody>
          <a:bodyPr/>
          <a:lstStyle/>
          <a:p>
            <a:endParaRPr altLang="en-US" lang="zh-CN"/>
          </a:p>
        </p:txBody>
      </p:sp>
      <p:sp>
        <p:nvSpPr>
          <p:cNvPr id="3" name="内容占位符 2"/>
          <p:cNvSpPr>
            <a:spLocks noGrp="1"/>
          </p:cNvSpPr>
          <p:nvPr>
            <p:ph idx="1"/>
          </p:nvPr>
        </p:nvSpPr>
        <p:spPr/>
        <p:txBody>
          <a:bodyPr/>
          <a:lstStyle/>
          <a:p>
            <a:endParaRPr altLang="en-US" lang="zh-CN"/>
          </a:p>
        </p:txBody>
      </p:sp>
      <p:pic>
        <p:nvPicPr>
          <p:cNvPr descr="http://pic25.nipic.com/20121123/9976351_112954240111_2.jpg" id="4" name="Picture 6"/>
          <p:cNvPicPr>
            <a:picLocks noChangeArrowheads="1" noChangeAspect="1"/>
          </p:cNvPicPr>
          <p:nvPr/>
        </p:nvPicPr>
        <p:blipFill>
          <a:blip r:embed="rId2">
            <a:grayscl/>
            <a:extLst>
              <a:ext uri="{BEBA8EAE-BF5A-486C-A8C5-ECC9F3942E4B}">
                <a14:imgProps>
                  <a14:imgLayer xmlns:d3p1="http://schemas.openxmlformats.org/officeDocument/2006/relationships" d3p1:embed="">
                    <a14:imgEffect>
                      <a14:brightnessContrast bright="-24000" contrast="-5000"/>
                    </a14:imgEffect>
                  </a14:imgLayer>
                </a14:imgProps>
              </a:ext>
              <a:ext uri="{28A0092B-C50C-407E-A947-70E740481C1C}">
                <a14:useLocalDpi val="0"/>
              </a:ext>
            </a:extLst>
          </a:blip>
          <a:srcRect b="16795" l="-26" r="26" t="11850"/>
          <a:stretch>
            <a:fillRect/>
          </a:stretch>
        </p:blipFill>
        <p:spPr bwMode="auto">
          <a:xfrm>
            <a:off x="-2418" y="1"/>
            <a:ext cx="9146418" cy="5143500"/>
          </a:xfrm>
          <a:prstGeom prst="rect">
            <a:avLst/>
          </a:prstGeom>
          <a:noFill/>
          <a:ln>
            <a:noFill/>
          </a:ln>
          <a:extLst>
            <a:ext uri="{909E8E84-426E-40DD-AFC4-6F175D3DCCD1}">
              <a14:hiddenFill>
                <a:solidFill>
                  <a:srgbClr val="FFFFFF"/>
                </a:solidFill>
              </a14:hiddenFill>
            </a:ext>
          </a:extLst>
        </p:spPr>
      </p:pic>
      <p:sp>
        <p:nvSpPr>
          <p:cNvPr id="5" name="矩形 4"/>
          <p:cNvSpPr/>
          <p:nvPr/>
        </p:nvSpPr>
        <p:spPr>
          <a:xfrm>
            <a:off x="0" y="-16046"/>
            <a:ext cx="9144000" cy="5159547"/>
          </a:xfrm>
          <a:prstGeom prst="rect">
            <a:avLst/>
          </a:prstGeom>
          <a:solidFill>
            <a:srgbClr val="C00000">
              <a:alpha val="6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矩形 5"/>
          <p:cNvSpPr/>
          <p:nvPr/>
        </p:nvSpPr>
        <p:spPr>
          <a:xfrm>
            <a:off x="1716775" y="1203598"/>
            <a:ext cx="5744735" cy="1432560"/>
          </a:xfrm>
          <a:prstGeom prst="rect">
            <a:avLst/>
          </a:prstGeom>
        </p:spPr>
        <p:txBody>
          <a:bodyPr wrap="none">
            <a:spAutoFit/>
          </a:bodyPr>
          <a:lstStyle/>
          <a:p>
            <a:pPr algn="ctr"/>
            <a:r>
              <a:rPr altLang="zh-CN" b="1" lang="en-US" smtClean="0" sz="8800">
                <a:solidFill>
                  <a:schemeClr val="bg1"/>
                </a:solidFill>
              </a:rPr>
              <a:t>THANK YOU</a:t>
            </a:r>
          </a:p>
        </p:txBody>
      </p:sp>
      <p:sp>
        <p:nvSpPr>
          <p:cNvPr id="8" name="矩形 7"/>
          <p:cNvSpPr/>
          <p:nvPr/>
        </p:nvSpPr>
        <p:spPr>
          <a:xfrm>
            <a:off x="1549277" y="2609491"/>
            <a:ext cx="6114022"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p>
        </p:txBody>
      </p:sp>
    </p:spTree>
    <p:extLst>
      <p:ext uri="{BB962C8B-B14F-4D97-AF65-F5344CB8AC3E}">
        <p14:creationId val="3004981322"/>
      </p:ext>
    </p:extLst>
  </p:cSld>
  <p:clrMapOvr>
    <a:masterClrMapping/>
  </p:clrMapOvr>
  <p:transition/>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(16:9)</PresentationFormat>
  <Paragraphs>23</Paragraphs>
  <Slides>6</Slides>
  <Notes>0</Notes>
  <TotalTime>0</TotalTime>
  <HiddenSlides>0</HiddenSlides>
  <MMClips>0</MMClips>
  <ScaleCrop>0</ScaleCrop>
  <HeadingPairs>
    <vt:vector baseType="variant" size="6">
      <vt:variant>
        <vt:lpstr>Fonts used</vt:lpstr>
      </vt:variant>
      <vt:variant>
        <vt:i4>3</vt:i4>
      </vt:variant>
      <vt:variant>
        <vt:lpstr>Theme</vt:lpstr>
      </vt:variant>
      <vt:variant>
        <vt:i4>1</vt:i4>
      </vt:variant>
      <vt:variant>
        <vt:lpstr>Slide Titles</vt:lpstr>
      </vt:variant>
      <vt:variant>
        <vt:i4>6</vt:i4>
      </vt:variant>
    </vt:vector>
  </HeadingPairs>
  <TitlesOfParts>
    <vt:vector baseType="lpstr" size="10">
      <vt:lpstr>Arial</vt:lpstr>
      <vt:lpstr>Calibri</vt:lpstr>
      <vt:lpstr>Calibri Light</vt:lpstr>
      <vt:lpstr>Office 主题</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2021-08-22T11:48:57Z</dcterms:created>
  <cp:lastPrinted>2021-08-22T11:48:57Z</cp:lastPrinted>
  <dcterms:modified xsi:type="dcterms:W3CDTF">2021-08-22T05:35:42Z</dcterms:modified>
  <cp:revision>1</cp:revision>
</cp:coreProperties>
</file>