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ms-office.chartex+xml" PartName="/ppt/charts/chartEx1.xml"/>
  <Override ContentType="application/vnd.ms-office.chartcolorstyle+xml" PartName="/ppt/charts/colors1.xml"/>
  <Override ContentType="application/vnd.ms-office.chartstyle+xml" PartName="/ppt/charts/style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themeOverride+xml" PartName="/ppt/theme/themeOverride3.xml"/>
  <Override ContentType="application/vnd.openxmlformats-officedocument.themeOverride+xml" PartName="/ppt/theme/themeOverride4.xml"/>
  <Override ContentType="application/vnd.openxmlformats-officedocument.themeOverride+xml" PartName="/ppt/theme/themeOverride5.xml"/>
  <Override ContentType="application/vnd.openxmlformats-officedocument.themeOverride+xml" PartName="/ppt/theme/themeOverride6.xml"/>
  <Override ContentType="application/vnd.openxmlformats-officedocument.themeOverride+xml" PartName="/ppt/theme/themeOverride7.xml"/>
  <Override ContentType="application/vnd.openxmlformats-officedocument.themeOverride+xml" PartName="/ppt/theme/themeOverride8.xml"/>
  <Override ContentType="application/vnd.openxmlformats-officedocument.themeOverride+xml" PartName="/ppt/theme/themeOverride9.xml"/>
  <Override ContentType="application/vnd.openxmlformats-officedocument.themeOverride+xml" PartName="/ppt/theme/themeOverride10.xml"/>
  <Override ContentType="application/vnd.openxmlformats-officedocument.themeOverride+xml" PartName="/ppt/theme/themeOverride11.xml"/>
  <Override ContentType="application/vnd.openxmlformats-officedocument.themeOverride+xml" PartName="/ppt/theme/themeOverride12.xml"/>
  <Override ContentType="application/vnd.openxmlformats-officedocument.themeOverride+xml" PartName="/ppt/theme/themeOverride13.xml"/>
  <Override ContentType="application/vnd.openxmlformats-officedocument.themeOverride+xml" PartName="/ppt/theme/themeOverride14.xml"/>
  <Override ContentType="application/vnd.openxmlformats-officedocument.themeOverride+xml" PartName="/ppt/theme/themeOverride15.xml"/>
  <Override ContentType="application/vnd.openxmlformats-officedocument.themeOverride+xml" PartName="/ppt/theme/themeOverride16.xml"/>
  <Override ContentType="application/vnd.openxmlformats-officedocument.themeOverride+xml" PartName="/ppt/theme/themeOverride17.xml"/>
  <Override ContentType="application/vnd.openxmlformats-officedocument.themeOverride+xml" PartName="/ppt/theme/themeOverride18.xml"/>
  <Override ContentType="application/vnd.openxmlformats-officedocument.themeOverride+xml" PartName="/ppt/theme/themeOverride19.xml"/>
  <Override ContentType="application/vnd.openxmlformats-officedocument.themeOverride+xml" PartName="/ppt/theme/themeOverride20.xml"/>
  <Override ContentType="application/vnd.openxmlformats-officedocument.themeOverride+xml" PartName="/ppt/theme/themeOverride21.xml"/>
  <Override ContentType="application/vnd.openxmlformats-officedocument.themeOverride+xml" PartName="/ppt/theme/themeOverride22.xml"/>
  <Override ContentType="application/vnd.openxmlformats-officedocument.themeOverride+xml" PartName="/ppt/theme/themeOverride23.xml"/>
  <Override ContentType="application/vnd.openxmlformats-officedocument.themeOverride+xml" PartName="/ppt/theme/themeOverride24.xml"/>
  <Override ContentType="application/vnd.openxmlformats-officedocument.themeOverride+xml" PartName="/ppt/theme/themeOverride25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8" r:id="rId5"/>
    <p:sldId id="288" r:id="rId6"/>
    <p:sldId id="259" r:id="rId7"/>
    <p:sldId id="294" r:id="rId8"/>
    <p:sldId id="292" r:id="rId9"/>
    <p:sldId id="260" r:id="rId10"/>
    <p:sldId id="261" r:id="rId11"/>
    <p:sldId id="296" r:id="rId12"/>
    <p:sldId id="280" r:id="rId13"/>
    <p:sldId id="265" r:id="rId14"/>
    <p:sldId id="268" r:id="rId15"/>
    <p:sldId id="274" r:id="rId16"/>
    <p:sldId id="269" r:id="rId17"/>
    <p:sldId id="297" r:id="rId18"/>
    <p:sldId id="270" r:id="rId19"/>
    <p:sldId id="271" r:id="rId20"/>
    <p:sldId id="272" r:id="rId21"/>
    <p:sldId id="275" r:id="rId22"/>
    <p:sldId id="298" r:id="rId23"/>
    <p:sldId id="283" r:id="rId24"/>
    <p:sldId id="277" r:id="rId25"/>
    <p:sldId id="266" r:id="rId26"/>
    <p:sldId id="293" r:id="rId27"/>
    <p:sldId id="278" r:id="rId28"/>
    <p:sldId id="299" r:id="rId29"/>
  </p:sldIdLst>
  <p:sldSz cx="9144000" cy="5143500" type="screen16x9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45" autoAdjust="0"/>
    <p:restoredTop sz="99755" autoAdjust="0"/>
  </p:normalViewPr>
  <p:slideViewPr>
    <p:cSldViewPr>
      <p:cViewPr varScale="1">
        <p:scale>
          <a:sx n="117" d="100"/>
          <a:sy n="117" d="100"/>
        </p:scale>
        <p:origin x="36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tags/tag9.xml" Type="http://schemas.openxmlformats.org/officeDocument/2006/relationships/tags"/><Relationship Id="rId31" Target="presProps.xml" Type="http://schemas.openxmlformats.org/officeDocument/2006/relationships/presProps"/><Relationship Id="rId32" Target="viewProps.xml" Type="http://schemas.openxmlformats.org/officeDocument/2006/relationships/viewProps"/><Relationship Id="rId33" Target="theme/theme1.xml" Type="http://schemas.openxmlformats.org/officeDocument/2006/relationships/theme"/><Relationship Id="rId34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/Relationships>
</file>

<file path=ppt/charts/_rels/chartEx1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862" b="0" i="0" u="none" strike="noStrike" kern="1200" spc="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862" b="0" i="0" u="none" strike="noStrike" kern="1200" spc="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title>
    <c:autoTitleDeleted val="0"/>
    <c:view3D>
      <c:rotX val="90"/>
      <c:rotY/>
      <c:rAngAx val="0"/>
      <c:perspective val="0"/>
    </c:view3D>
    <c:floor>
      <c:thickness val="0"/>
      <c:spPr>
        <a:noFill/>
        <a:ln>
          <a:noFill/>
        </a:ln>
        <a:effectLst/>
      </c:spPr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surfaceChart>
        <c:wireframe val="1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ln w="9525" cap="rnd">
              <a:solidFill>
                <a:schemeClr val="accent1"/>
              </a:solidFill>
              <a:round/>
            </a:ln>
            <a:effectLst/>
          </c:spP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D3-4D2E-BCCE-7FEA00BFFFD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ln w="9525" cap="rnd">
              <a:solidFill>
                <a:schemeClr val="accent2"/>
              </a:solidFill>
              <a:round/>
            </a:ln>
            <a:effectLst/>
          </c:spP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D3-4D2E-BCCE-7FEA00BFFFD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ln w="9525" cap="rnd">
              <a:solidFill>
                <a:schemeClr val="accent3"/>
              </a:solidFill>
              <a:round/>
            </a:ln>
            <a:effectLst/>
          </c:spP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D3-4D2E-BCCE-7FEA00BFFFD4}"/>
            </c:ext>
          </c:extLst>
        </c:ser>
        <c:bandFmts>
          <c:bandFmt>
            <c:idx val="0"/>
            <c:spPr>
              <a:ln cap="rnd" w="9525">
                <a:solidFill>
                  <a:schemeClr val="accent1"/>
                </a:solidFill>
                <a:round/>
              </a:ln>
              <a:effectLst/>
            </c:spPr>
          </c:bandFmt>
          <c:bandFmt>
            <c:idx val="1"/>
            <c:spPr>
              <a:ln cap="rnd" w="9525">
                <a:solidFill>
                  <a:schemeClr val="accent2"/>
                </a:solidFill>
                <a:round/>
              </a:ln>
              <a:effectLst/>
            </c:spPr>
          </c:bandFmt>
          <c:bandFmt>
            <c:idx val="2"/>
            <c:spPr>
              <a:ln cap="rnd" w="9525">
                <a:solidFill>
                  <a:schemeClr val="accent3"/>
                </a:solidFill>
                <a:round/>
              </a:ln>
              <a:effectLst/>
            </c:spPr>
          </c:bandFmt>
          <c:bandFmt>
            <c:idx val="3"/>
            <c:spPr>
              <a:ln cap="rnd" w="9525">
                <a:solidFill>
                  <a:schemeClr val="accent4"/>
                </a:solidFill>
                <a:round/>
              </a:ln>
              <a:effectLst/>
            </c:spPr>
          </c:bandFmt>
          <c:bandFmt>
            <c:idx val="4"/>
            <c:spPr>
              <a:ln cap="rnd" w="9525">
                <a:solidFill>
                  <a:schemeClr val="accent5"/>
                </a:solidFill>
                <a:round/>
              </a:ln>
              <a:effectLst/>
            </c:spPr>
          </c:bandFmt>
          <c:bandFmt>
            <c:idx val="5"/>
            <c:spPr>
              <a:ln cap="rnd" w="9525">
                <a:solidFill>
                  <a:schemeClr val="accent6"/>
                </a:solidFill>
                <a:round/>
              </a:ln>
              <a:effectLst/>
            </c:spPr>
          </c:bandFmt>
          <c:bandFmt>
            <c:idx val="6"/>
            <c:spPr>
              <a:ln cap="rnd" w="9525">
                <a:solidFill>
                  <a:schemeClr val="accent1">
                    <a:lumMod val="60000"/>
                  </a:schemeClr>
                </a:solidFill>
                <a:round/>
              </a:ln>
              <a:effectLst/>
            </c:spPr>
          </c:bandFmt>
          <c:bandFmt>
            <c:idx val="7"/>
            <c:spPr>
              <a:ln cap="rnd" w="9525">
                <a:solidFill>
                  <a:schemeClr val="accent2">
                    <a:lumMod val="60000"/>
                  </a:schemeClr>
                </a:solidFill>
                <a:round/>
              </a:ln>
              <a:effectLst/>
            </c:spPr>
          </c:bandFmt>
          <c:bandFmt>
            <c:idx val="8"/>
            <c:spPr>
              <a:ln cap="rnd" w="9525">
                <a:solidFill>
                  <a:schemeClr val="accent3">
                    <a:lumMod val="60000"/>
                  </a:schemeClr>
                </a:solidFill>
                <a:round/>
              </a:ln>
              <a:effectLst/>
            </c:spPr>
          </c:bandFmt>
          <c:bandFmt>
            <c:idx val="9"/>
            <c:spPr>
              <a:ln cap="rnd" w="9525">
                <a:solidFill>
                  <a:schemeClr val="accent4">
                    <a:lumMod val="60000"/>
                  </a:schemeClr>
                </a:solidFill>
                <a:round/>
              </a:ln>
              <a:effectLst/>
            </c:spPr>
          </c:bandFmt>
          <c:bandFmt>
            <c:idx val="10"/>
            <c:spPr>
              <a:ln cap="rnd" w="9525">
                <a:solidFill>
                  <a:schemeClr val="accent5">
                    <a:lumMod val="60000"/>
                  </a:schemeClr>
                </a:solidFill>
                <a:round/>
              </a:ln>
              <a:effectLst/>
            </c:spPr>
          </c:bandFmt>
          <c:bandFmt>
            <c:idx val="11"/>
            <c:spPr>
              <a:ln cap="rnd" w="9525">
                <a:solidFill>
                  <a:schemeClr val="accent6">
                    <a:lumMod val="60000"/>
                  </a:schemeClr>
                </a:solidFill>
                <a:round/>
              </a:ln>
              <a:effectLst/>
            </c:spPr>
          </c:bandFmt>
          <c:bandFmt>
            <c:idx val="12"/>
            <c:spPr>
              <a:ln cap="rnd" w="9525">
                <a:solidFill>
                  <a:schemeClr val="accent1">
                    <a:lumMod val="80000"/>
                    <a:lumOff val="20000"/>
                  </a:schemeClr>
                </a:solidFill>
                <a:round/>
              </a:ln>
              <a:effectLst/>
            </c:spPr>
          </c:bandFmt>
          <c:bandFmt>
            <c:idx val="13"/>
            <c:spPr>
              <a:ln cap="rnd" w="9525">
                <a:solidFill>
                  <a:schemeClr val="accent2">
                    <a:lumMod val="80000"/>
                    <a:lumOff val="20000"/>
                  </a:schemeClr>
                </a:solidFill>
                <a:round/>
              </a:ln>
              <a:effectLst/>
            </c:spPr>
          </c:bandFmt>
          <c:bandFmt>
            <c:idx val="14"/>
            <c:spPr>
              <a:ln cap="rnd" w="9525">
                <a:solidFill>
                  <a:schemeClr val="accent3">
                    <a:lumMod val="80000"/>
                    <a:lumOff val="20000"/>
                  </a:schemeClr>
                </a:solidFill>
                <a:round/>
              </a:ln>
              <a:effectLst/>
            </c:spPr>
          </c:bandFmt>
        </c:bandFmts>
        <c:axId val="715245472"/>
        <c:axId val="715246032"/>
        <c:axId val="713946672"/>
      </c:surfaceChart>
      <c:catAx>
        <c:axId val="715245472"/>
        <c:scaling>
          <c:orientation/>
        </c:scaling>
        <c:delete val="0"/>
        <c:axPos val="b"/>
        <c:numFmt formatCode="General" sourceLinked="1"/>
        <c:majorTickMark val="out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印品黑体" panose="00000500000000000000" pitchFamily="2" charset="-122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印品黑体" panose="00000500000000000000" pitchFamily="2" charset="-122"/>
              <a:cs typeface="+mn-cs"/>
            </a:endParaRPr>
          </a:p>
        </c:txPr>
        <c:crossAx val="715246032"/>
        <c:crosses val="autoZero"/>
        <c:auto val="0"/>
        <c:lblAlgn val="ctr"/>
        <c:lblOffset/>
        <c:noMultiLvlLbl val="0"/>
      </c:catAx>
      <c:valAx>
        <c:axId val="715246032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715245472"/>
        <c:crosses val="autoZero"/>
        <c:crossBetween val="midCat"/>
      </c:valAx>
      <c:serAx>
        <c:axId val="713946672"/>
        <c:scaling>
          <c:orientation/>
        </c:scaling>
        <c:delete val="0"/>
        <c:axPos val="b"/>
        <c:majorTickMark val="out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印品黑体" panose="00000500000000000000" pitchFamily="2" charset="-122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印品黑体" panose="00000500000000000000" pitchFamily="2" charset="-122"/>
              <a:cs typeface="+mn-cs"/>
            </a:endParaRPr>
          </a:p>
        </c:txPr>
        <c:crossAx val="715246032"/>
      </c:serAx>
    </c:plotArea>
    <c:legend>
      <c:legendPos val="b"/>
      <c:legendEntry>
        <c:idx val="0"/>
        <c:txPr>
          <a:bodyPr rot="0" spcFirstLastPara="1" vertOverflow="ellipsis" vert="horz" wrap="square" anchor="ctr" anchorCtr="1"/>
          <a:p>
            <a:pPr rtl="0"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印品黑体" panose="00000500000000000000" pitchFamily="2" charset="-122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印品黑体" panose="00000500000000000000" pitchFamily="2" charset="-122"/>
              <a:ea typeface="+mn-ea"/>
              <a:cs typeface="+mn-cs"/>
            </a:endParaRPr>
          </a:p>
        </c:txPr>
      </c:legendEntry>
      <c:legendEntry>
        <c:idx val="1"/>
        <c:txPr>
          <a:bodyPr rot="0" spcFirstLastPara="1" vertOverflow="ellipsis" vert="horz" wrap="square" anchor="ctr" anchorCtr="1"/>
          <a:p>
            <a:pPr rtl="0"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印品黑体" panose="00000500000000000000" pitchFamily="2" charset="-122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印品黑体" panose="00000500000000000000" pitchFamily="2" charset="-122"/>
              <a:ea typeface="+mn-ea"/>
              <a:cs typeface="+mn-cs"/>
            </a:endParaRPr>
          </a:p>
        </c:txPr>
      </c:legendEntry>
      <c:legendEntry>
        <c:idx val="2"/>
        <c:txPr>
          <a:bodyPr rot="0" spcFirstLastPara="1" vertOverflow="ellipsis" vert="horz" wrap="square" anchor="ctr" anchorCtr="1"/>
          <a:p>
            <a:pPr rtl="0"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印品黑体" panose="00000500000000000000" pitchFamily="2" charset="-122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印品黑体" panose="00000500000000000000" pitchFamily="2" charset="-122"/>
              <a:ea typeface="+mn-ea"/>
              <a:cs typeface="+mn-cs"/>
            </a:endParaRPr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 rtl="0"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印品黑体" panose="00000500000000000000" pitchFamily="2" charset="-122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印品黑体" panose="00000500000000000000" pitchFamily="2" charset="-122"/>
            <a:ea typeface="+mn-ea"/>
            <a:cs typeface="+mn-cs"/>
          </a:endParaRPr>
        </a:p>
      </c:txPr>
    </c:legend>
    <c:plotVisOnly val="1"/>
    <c:dispBlanksAs/>
    <c:showDLblsOverMax val="0"/>
  </c:chart>
  <c:txPr>
    <a:bodyPr/>
    <a:p>
      <a:pPr>
        <a:defRPr/>
      </a:pPr>
      <a:endParaRPr lang="en-US"/>
    </a:p>
  </c:txPr>
  <c:externalData r:id="rId1">
    <c:autoUpdate val="0"/>
  </c:externalData>
</c:chartSpace>
</file>

<file path=ppt/charts/chartEx1.xml><?xml version="1.0" encoding="utf-8"?>
<cx:chartSpace xmlns:r="http://schemas.openxmlformats.org/officeDocument/2006/relationships" xmlns:a="http://schemas.openxmlformats.org/drawingml/2006/main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xs="http://www.w3.org/2001/XMLSchema" xmlns:cx="http://schemas.microsoft.com/office/drawing/2014/chartex">
  <cx:chartData>
    <cx:externalData r:id="rId1" autoUpdate="0"/>
    <cx:data id="0">
      <cx:strDim type="cat">
        <cx:f>Sheet1!$A$2:$A$23</cx:f>
        <cx:lvl ptCount="22">
          <cx:pt idx="0">类别 1</cx:pt>
          <cx:pt idx="1">类别 1</cx:pt>
          <cx:pt idx="2">类别 1</cx:pt>
          <cx:pt idx="3">类别 1</cx:pt>
          <cx:pt idx="4">类别 1</cx:pt>
          <cx:pt idx="5">类别 1</cx:pt>
          <cx:pt idx="6">类别 1</cx:pt>
          <cx:pt idx="7">类别 1</cx:pt>
          <cx:pt idx="8">类别 1</cx:pt>
          <cx:pt idx="9">类别 2</cx:pt>
          <cx:pt idx="10">类别 2</cx:pt>
          <cx:pt idx="11">类别 2</cx:pt>
          <cx:pt idx="12">类别 2</cx:pt>
          <cx:pt idx="13">类别 2</cx:pt>
          <cx:pt idx="14">类别 2</cx:pt>
          <cx:pt idx="15">类别 2</cx:pt>
          <cx:pt idx="16">类别 3</cx:pt>
          <cx:pt idx="17">类别 3</cx:pt>
          <cx:pt idx="18">类别 3</cx:pt>
          <cx:pt idx="19">类别 3</cx:pt>
          <cx:pt idx="20">类别 3</cx:pt>
          <cx:pt idx="21">类别 3</cx:pt>
        </cx:lvl>
      </cx:strDim>
      <cx:numDim type="val">
        <cx:f>Sheet1!$B$2:$B$23</cx:f>
        <cx:lvl ptCount="22" formatCode="G/通用格式">
          <cx:pt idx="0">-7</cx:pt>
          <cx:pt idx="1">-10</cx:pt>
          <cx:pt idx="2">-28</cx:pt>
          <cx:pt idx="3">47</cx:pt>
          <cx:pt idx="4">11</cx:pt>
          <cx:pt idx="5">-24</cx:pt>
          <cx:pt idx="6">-24</cx:pt>
          <cx:pt idx="7">36</cx:pt>
          <cx:pt idx="8">10</cx:pt>
          <cx:pt idx="9">-78</cx:pt>
          <cx:pt idx="10">47</cx:pt>
          <cx:pt idx="11">-24</cx:pt>
          <cx:pt idx="12">-17</cx:pt>
          <cx:pt idx="13">-12</cx:pt>
          <cx:pt idx="14">-11</cx:pt>
          <cx:pt idx="15">17</cx:pt>
          <cx:pt idx="16">14</cx:pt>
          <cx:pt idx="17">46</cx:pt>
          <cx:pt idx="18">-18</cx:pt>
          <cx:pt idx="19">19</cx:pt>
          <cx:pt idx="20">-26</cx:pt>
          <cx:pt idx="21">-20</cx:pt>
        </cx:lvl>
      </cx:numDim>
    </cx:data>
    <cx:data id="1">
      <cx:strDim type="cat">
        <cx:f>Sheet1!$A$2:$A$23</cx:f>
        <cx:lvl ptCount="22">
          <cx:pt idx="0">类别 1</cx:pt>
          <cx:pt idx="1">类别 1</cx:pt>
          <cx:pt idx="2">类别 1</cx:pt>
          <cx:pt idx="3">类别 1</cx:pt>
          <cx:pt idx="4">类别 1</cx:pt>
          <cx:pt idx="5">类别 1</cx:pt>
          <cx:pt idx="6">类别 1</cx:pt>
          <cx:pt idx="7">类别 1</cx:pt>
          <cx:pt idx="8">类别 1</cx:pt>
          <cx:pt idx="9">类别 2</cx:pt>
          <cx:pt idx="10">类别 2</cx:pt>
          <cx:pt idx="11">类别 2</cx:pt>
          <cx:pt idx="12">类别 2</cx:pt>
          <cx:pt idx="13">类别 2</cx:pt>
          <cx:pt idx="14">类别 2</cx:pt>
          <cx:pt idx="15">类别 2</cx:pt>
          <cx:pt idx="16">类别 3</cx:pt>
          <cx:pt idx="17">类别 3</cx:pt>
          <cx:pt idx="18">类别 3</cx:pt>
          <cx:pt idx="19">类别 3</cx:pt>
          <cx:pt idx="20">类别 3</cx:pt>
          <cx:pt idx="21">类别 3</cx:pt>
        </cx:lvl>
      </cx:strDim>
      <cx:numDim type="val">
        <cx:f>Sheet1!$C$2:$C$23</cx:f>
        <cx:lvl ptCount="22" formatCode="G/通用格式">
          <cx:pt idx="0">-3</cx:pt>
          <cx:pt idx="1">1</cx:pt>
          <cx:pt idx="2">-6</cx:pt>
          <cx:pt idx="3">10</cx:pt>
          <cx:pt idx="4">34</cx:pt>
          <cx:pt idx="5">128</cx:pt>
          <cx:pt idx="6">22</cx:pt>
          <cx:pt idx="7">-12</cx:pt>
          <cx:pt idx="8">-28</cx:pt>
          <cx:pt idx="9">6</cx:pt>
          <cx:pt idx="10">31</cx:pt>
          <cx:pt idx="11">3</cx:pt>
          <cx:pt idx="12">12</cx:pt>
          <cx:pt idx="13">-12</cx:pt>
          <cx:pt idx="14">-13</cx:pt>
          <cx:pt idx="15">6</cx:pt>
          <cx:pt idx="16">15</cx:pt>
          <cx:pt idx="17">41</cx:pt>
          <cx:pt idx="18">16</cx:pt>
          <cx:pt idx="19">10</cx:pt>
          <cx:pt idx="20">23</cx:pt>
          <cx:pt idx="21">16</cx:pt>
        </cx:lvl>
      </cx:numDim>
    </cx:data>
    <cx:data id="2">
      <cx:strDim type="cat">
        <cx:f>Sheet1!$A$2:$A$23</cx:f>
        <cx:lvl ptCount="22">
          <cx:pt idx="0">类别 1</cx:pt>
          <cx:pt idx="1">类别 1</cx:pt>
          <cx:pt idx="2">类别 1</cx:pt>
          <cx:pt idx="3">类别 1</cx:pt>
          <cx:pt idx="4">类别 1</cx:pt>
          <cx:pt idx="5">类别 1</cx:pt>
          <cx:pt idx="6">类别 1</cx:pt>
          <cx:pt idx="7">类别 1</cx:pt>
          <cx:pt idx="8">类别 1</cx:pt>
          <cx:pt idx="9">类别 2</cx:pt>
          <cx:pt idx="10">类别 2</cx:pt>
          <cx:pt idx="11">类别 2</cx:pt>
          <cx:pt idx="12">类别 2</cx:pt>
          <cx:pt idx="13">类别 2</cx:pt>
          <cx:pt idx="14">类别 2</cx:pt>
          <cx:pt idx="15">类别 2</cx:pt>
          <cx:pt idx="16">类别 3</cx:pt>
          <cx:pt idx="17">类别 3</cx:pt>
          <cx:pt idx="18">类别 3</cx:pt>
          <cx:pt idx="19">类别 3</cx:pt>
          <cx:pt idx="20">类别 3</cx:pt>
          <cx:pt idx="21">类别 3</cx:pt>
        </cx:lvl>
      </cx:strDim>
      <cx:numDim type="val">
        <cx:f>Sheet1!$D$2:$D$23</cx:f>
        <cx:lvl ptCount="22" formatCode="G/通用格式">
          <cx:pt idx="0">-24</cx:pt>
          <cx:pt idx="1">11</cx:pt>
          <cx:pt idx="2">34</cx:pt>
          <cx:pt idx="3">-19</cx:pt>
          <cx:pt idx="4">4</cx:pt>
          <cx:pt idx="5">27</cx:pt>
          <cx:pt idx="6">27</cx:pt>
          <cx:pt idx="7">-3</cx:pt>
          <cx:pt idx="8">44</cx:pt>
          <cx:pt idx="9">50</cx:pt>
          <cx:pt idx="10">91</cx:pt>
          <cx:pt idx="11">-8</cx:pt>
          <cx:pt idx="12">36</cx:pt>
          <cx:pt idx="13">16</cx:pt>
          <cx:pt idx="14">24</cx:pt>
          <cx:pt idx="15">46</cx:pt>
          <cx:pt idx="16">14</cx:pt>
          <cx:pt idx="17">-6</cx:pt>
          <cx:pt idx="18">48</cx:pt>
          <cx:pt idx="19">23</cx:pt>
          <cx:pt idx="20">23</cx:pt>
          <cx:pt idx="21">-18</cx:pt>
        </cx:lvl>
      </cx:numDim>
    </cx:data>
  </cx:chartData>
  <cx:chart>
    <cx:title/>
    <cx:plotArea>
      <cx:plotAreaRegion>
        <cx:plotSurface/>
        <cx:series layoutId="boxWhisker" uniqueId="{bdd52a11-0df1-4989-95bb-1e8209de4952}">
          <cx:tx>
            <cx:txData>
              <cx:f>Sheet1!$B$1</cx:f>
              <cx:v>系列 1</cx:v>
            </cx:txData>
          </cx:tx>
          <cx:dataId val="0"/>
          <cx:layoutPr>
            <cx:visibility meanLine="0" meanMarker="1" nonoutliers="0" outliers="1"/>
            <cx:statistics quartileMethod="exclusive"/>
          </cx:layoutPr>
        </cx:series>
        <cx:series layoutId="boxWhisker" uniqueId="{64fa2461-10ee-44fd-ab14-49081191759f}">
          <cx:tx>
            <cx:txData>
              <cx:f>Sheet1!$C$1</cx:f>
              <cx:v>系列 2</cx:v>
            </cx:txData>
          </cx:tx>
          <cx:dataId val="1"/>
          <cx:layoutPr>
            <cx:visibility meanLine="0" meanMarker="1" nonoutliers="0" outliers="1"/>
            <cx:statistics quartileMethod="exclusive"/>
          </cx:layoutPr>
        </cx:series>
        <cx:series layoutId="boxWhisker" uniqueId="{e5dad0f0-6aec-4bf5-941e-2d815da318db}">
          <cx:tx>
            <cx:txData>
              <cx:f>Sheet1!$D$1</cx:f>
              <cx:v>系列 3</cx:v>
            </cx:txData>
          </cx:tx>
          <cx:dataId val="2"/>
          <cx:layoutPr>
            <cx:visibility meanLine="0" meanMarker="1" nonoutliers="0" outliers="1"/>
            <cx:statistics quartileMethod="exclusive"/>
          </cx:layoutPr>
        </cx:series>
      </cx:plotAreaRegion>
      <cx:axis id="0">
        <cx:valScaling/>
        <cx:majorGridlines/>
        <cx:minorGridlines>
          <cx:spPr>
            <a:ln>
              <a:noFill/>
            </a:ln>
          </cx:spPr>
        </cx:minorGridlines>
        <cx:tickLabels/>
        <cx:txPr>
          <a:bodyPr spcFirstLastPara="1" vertOverflow="ellipsis" horzOverflow="overflow" wrap="square" lIns="0" tIns="0" rIns="0" bIns="0" anchor="ctr" anchorCtr="1"/>
          <a:p>
            <a:pPr algn="ctr" rtl="0">
              <a:defRPr baseline="0" smtId="4294967295">
                <a:latin typeface="印品黑体" panose="00000500000000000000" pitchFamily="2" charset="-122"/>
              </a:defRPr>
            </a:pPr>
            <a:endParaRPr baseline="0" smtId="4294967295">
              <a:latin typeface="印品黑体" panose="00000500000000000000" pitchFamily="2" charset="-122"/>
            </a:endParaRPr>
          </a:p>
        </cx:txPr>
      </cx:axis>
      <cx:axis id="1">
        <cx:catScaling gapWidth="1"/>
        <cx:majorGridlines>
          <cx:spPr>
            <a:ln>
              <a:noFill/>
            </a:ln>
          </cx:spPr>
        </cx:majorGridlines>
        <cx:minorGridlines>
          <cx:spPr>
            <a:ln>
              <a:noFill/>
            </a:ln>
          </cx:spPr>
        </cx:minorGridlines>
        <cx:tickLabels/>
        <cx:txPr>
          <a:bodyPr spcFirstLastPara="1" vertOverflow="ellipsis" horzOverflow="overflow" wrap="square" lIns="0" tIns="0" rIns="0" bIns="0" anchor="ctr" anchorCtr="1"/>
          <a:p>
            <a:pPr algn="ctr" rtl="0">
              <a:defRPr baseline="0" smtId="4294967295">
                <a:ea typeface="印品黑体" panose="00000500000000000000" pitchFamily="2" charset="-122"/>
              </a:defRPr>
            </a:pPr>
            <a:endParaRPr baseline="0" smtId="4294967295">
              <a:ea typeface="印品黑体" panose="00000500000000000000" pitchFamily="2" charset="-122"/>
            </a:endParaRPr>
          </a:p>
        </cx:txPr>
      </cx:axis>
    </cx:plotArea>
  </cx:chart>
</cx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64D4F-0E9C-4E20-8456-E7D024E17572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7E8F4-36F5-42F3-8BF8-DD642CEEF7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4210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5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6.xml.rels><?xml version="1.0" encoding="UTF-8" standalone="yes"?><Relationships xmlns="http://schemas.openxmlformats.org/package/2006/relationships"><Relationship Id="rId1" Target="../slides/slide2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70618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419072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08315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817332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318251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412278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979313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319054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291627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251932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94653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651968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13514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243103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495197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084313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105912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446289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56138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64846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4252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91948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20413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883462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54507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8621204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7035621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1438692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35634606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63943715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9761084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07202690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8604519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04055109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18308712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6862129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1333004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矩形 7"/>
          <p:cNvSpPr/>
          <p:nvPr/>
        </p:nvSpPr>
        <p:spPr>
          <a:xfrm>
            <a:off x="0" y="-1"/>
            <a:ext cx="9144000" cy="52798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47"/>
          <p:cNvSpPr/>
          <p:nvPr userDrawn="1"/>
        </p:nvSpPr>
        <p:spPr>
          <a:xfrm rot="2700000">
            <a:off x="488189" y="379561"/>
            <a:ext cx="216704" cy="216704"/>
          </a:xfrm>
          <a:custGeom>
            <a:gdLst>
              <a:gd name="connsiteX0" fmla="*/ 0 w 416623"/>
              <a:gd name="connsiteY0" fmla="*/ 416623 h 416623"/>
              <a:gd name="connsiteX1" fmla="*/ 416623 w 416623"/>
              <a:gd name="connsiteY1" fmla="*/ 0 h 416623"/>
              <a:gd name="connsiteX2" fmla="*/ 416623 w 416623"/>
              <a:gd name="connsiteY2" fmla="*/ 416623 h 416623"/>
              <a:gd name="connsiteX3" fmla="*/ 0 w 416623"/>
              <a:gd name="connsiteY3" fmla="*/ 416623 h 416623"/>
              <a:gd name="connsiteX4" fmla="*/ 0 w 416623"/>
              <a:gd name="connsiteY4" fmla="*/ 0 h 41662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623" h="416623">
                <a:moveTo>
                  <a:pt x="0" y="416623"/>
                </a:moveTo>
                <a:lnTo>
                  <a:pt x="416623" y="0"/>
                </a:lnTo>
                <a:lnTo>
                  <a:pt x="416623" y="416623"/>
                </a:lnTo>
                <a:lnTo>
                  <a:pt x="0" y="41662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47"/>
          <p:cNvSpPr/>
          <p:nvPr userDrawn="1"/>
        </p:nvSpPr>
        <p:spPr>
          <a:xfrm rot="2700000">
            <a:off x="469274" y="712765"/>
            <a:ext cx="108352" cy="108352"/>
          </a:xfrm>
          <a:custGeom>
            <a:gdLst>
              <a:gd name="connsiteX0" fmla="*/ 0 w 416623"/>
              <a:gd name="connsiteY0" fmla="*/ 416623 h 416623"/>
              <a:gd name="connsiteX1" fmla="*/ 416623 w 416623"/>
              <a:gd name="connsiteY1" fmla="*/ 0 h 416623"/>
              <a:gd name="connsiteX2" fmla="*/ 416623 w 416623"/>
              <a:gd name="connsiteY2" fmla="*/ 416623 h 416623"/>
              <a:gd name="connsiteX3" fmla="*/ 0 w 416623"/>
              <a:gd name="connsiteY3" fmla="*/ 416623 h 416623"/>
              <a:gd name="connsiteX4" fmla="*/ 0 w 416623"/>
              <a:gd name="connsiteY4" fmla="*/ 0 h 41662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623" h="416623">
                <a:moveTo>
                  <a:pt x="0" y="416623"/>
                </a:moveTo>
                <a:lnTo>
                  <a:pt x="416623" y="0"/>
                </a:lnTo>
                <a:lnTo>
                  <a:pt x="416623" y="416623"/>
                </a:lnTo>
                <a:lnTo>
                  <a:pt x="0" y="416623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47"/>
          <p:cNvSpPr/>
          <p:nvPr userDrawn="1"/>
        </p:nvSpPr>
        <p:spPr>
          <a:xfrm rot="18900000" flipV="1">
            <a:off x="132264" y="388006"/>
            <a:ext cx="298169" cy="298169"/>
          </a:xfrm>
          <a:custGeom>
            <a:gdLst>
              <a:gd name="connsiteX0" fmla="*/ 0 w 416623"/>
              <a:gd name="connsiteY0" fmla="*/ 416623 h 416623"/>
              <a:gd name="connsiteX1" fmla="*/ 416623 w 416623"/>
              <a:gd name="connsiteY1" fmla="*/ 0 h 416623"/>
              <a:gd name="connsiteX2" fmla="*/ 416623 w 416623"/>
              <a:gd name="connsiteY2" fmla="*/ 416623 h 416623"/>
              <a:gd name="connsiteX3" fmla="*/ 0 w 416623"/>
              <a:gd name="connsiteY3" fmla="*/ 416623 h 416623"/>
              <a:gd name="connsiteX4" fmla="*/ 0 w 416623"/>
              <a:gd name="connsiteY4" fmla="*/ 0 h 41662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623" h="416623">
                <a:moveTo>
                  <a:pt x="0" y="416623"/>
                </a:moveTo>
                <a:lnTo>
                  <a:pt x="416623" y="0"/>
                </a:lnTo>
                <a:lnTo>
                  <a:pt x="416623" y="416623"/>
                </a:lnTo>
                <a:lnTo>
                  <a:pt x="0" y="41662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47"/>
          <p:cNvSpPr/>
          <p:nvPr userDrawn="1"/>
        </p:nvSpPr>
        <p:spPr>
          <a:xfrm rot="2700000">
            <a:off x="290580" y="602328"/>
            <a:ext cx="136370" cy="136370"/>
          </a:xfrm>
          <a:custGeom>
            <a:gdLst>
              <a:gd name="connsiteX0" fmla="*/ 0 w 416623"/>
              <a:gd name="connsiteY0" fmla="*/ 416623 h 416623"/>
              <a:gd name="connsiteX1" fmla="*/ 416623 w 416623"/>
              <a:gd name="connsiteY1" fmla="*/ 0 h 416623"/>
              <a:gd name="connsiteX2" fmla="*/ 416623 w 416623"/>
              <a:gd name="connsiteY2" fmla="*/ 416623 h 416623"/>
              <a:gd name="connsiteX3" fmla="*/ 0 w 416623"/>
              <a:gd name="connsiteY3" fmla="*/ 416623 h 416623"/>
              <a:gd name="connsiteX4" fmla="*/ 0 w 416623"/>
              <a:gd name="connsiteY4" fmla="*/ 0 h 41662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6623" h="416623">
                <a:moveTo>
                  <a:pt x="0" y="416623"/>
                </a:moveTo>
                <a:lnTo>
                  <a:pt x="416623" y="0"/>
                </a:lnTo>
                <a:lnTo>
                  <a:pt x="416623" y="416623"/>
                </a:lnTo>
                <a:lnTo>
                  <a:pt x="0" y="41662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3546816809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53743896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3808323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2442145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6264478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813880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1408518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0714418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4065218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4357163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0796104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92ADA-4250-4FCF-A651-0F312BFFC3F1}" type="datetimeFigureOut">
              <a:rPr lang="zh-CN" altLang="en-US" smtClean="0"/>
              <a:t>2019/7/2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DBEC0-2DB8-4133-8823-AC5F1478E7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1578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2019/7/2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743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.xml" Type="http://schemas.openxmlformats.org/officeDocument/2006/relationships/themeOverride"/><Relationship Id="rId3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9.xml" Type="http://schemas.openxmlformats.org/officeDocument/2006/relationships/themeOverride"/><Relationship Id="rId3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0.xml" Type="http://schemas.openxmlformats.org/officeDocument/2006/relationships/themeOverride"/><Relationship Id="rId3" Target="../notesSlides/notesSlide11.xml" Type="http://schemas.openxmlformats.org/officeDocument/2006/relationships/notesSlide"/><Relationship Id="rId4" Target="../media/image3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1.xml" Type="http://schemas.openxmlformats.org/officeDocument/2006/relationships/themeOverride"/><Relationship Id="rId3" Target="../notesSlides/notesSlide12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2.xml" Type="http://schemas.openxmlformats.org/officeDocument/2006/relationships/themeOverride"/><Relationship Id="rId3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3.xml" Type="http://schemas.openxmlformats.org/officeDocument/2006/relationships/themeOverride"/><Relationship Id="rId3" Target="../notesSlides/notesSlide14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4.xml" Type="http://schemas.openxmlformats.org/officeDocument/2006/relationships/themeOverride"/><Relationship Id="rId3" Target="../notesSlides/notesSlide15.xml" Type="http://schemas.openxmlformats.org/officeDocument/2006/relationships/notesSlide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5.xml" Type="http://schemas.openxmlformats.org/officeDocument/2006/relationships/themeOverride"/><Relationship Id="rId3" Target="../notesSlides/notesSlide16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6.xml" Type="http://schemas.openxmlformats.org/officeDocument/2006/relationships/themeOverride"/><Relationship Id="rId3" Target="../notesSlides/notesSlide17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7.xml" Type="http://schemas.openxmlformats.org/officeDocument/2006/relationships/themeOverride"/><Relationship Id="rId3" Target="../notesSlides/notesSlide18.xml" Type="http://schemas.openxmlformats.org/officeDocument/2006/relationships/notesSlide"/><Relationship Id="rId4" Target="../tags/tag8.xml" Type="http://schemas.openxmlformats.org/officeDocument/2006/relationships/tags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8.xml" Type="http://schemas.openxmlformats.org/officeDocument/2006/relationships/themeOverride"/><Relationship Id="rId3" Target="../notesSlides/notesSlide19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.xml" Type="http://schemas.openxmlformats.org/officeDocument/2006/relationships/themeOverride"/><Relationship Id="rId3" Target="../notesSlides/notesSlide2.xml" Type="http://schemas.openxmlformats.org/officeDocument/2006/relationships/notesSlid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19.xml" Type="http://schemas.openxmlformats.org/officeDocument/2006/relationships/themeOverride"/><Relationship Id="rId3" Target="../notesSlides/notesSlide20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0.xml" Type="http://schemas.openxmlformats.org/officeDocument/2006/relationships/themeOverride"/><Relationship Id="rId3" Target="../notesSlides/notesSlide21.xml" Type="http://schemas.openxmlformats.org/officeDocument/2006/relationships/notesSlide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1.xml" Type="http://schemas.openxmlformats.org/officeDocument/2006/relationships/themeOverride"/><Relationship Id="rId3" Target="../notesSlides/notesSlide22.xml" Type="http://schemas.openxmlformats.org/officeDocument/2006/relationships/notesSlide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2.xml" Type="http://schemas.openxmlformats.org/officeDocument/2006/relationships/themeOverride"/><Relationship Id="rId3" Target="../notesSlides/notesSlide23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3.xml" Type="http://schemas.openxmlformats.org/officeDocument/2006/relationships/themeOverride"/><Relationship Id="rId3" Target="../notesSlides/notesSlide24.xml" Type="http://schemas.openxmlformats.org/officeDocument/2006/relationships/notesSlide"/><Relationship Id="rId4" Target="../charts/chartEx1.xml" Type="http://schemas.microsoft.com/office/2014/relationships/chartEx"/><Relationship Id="rId5" Target="../media/image4.png" Type="http://schemas.openxmlformats.org/officeDocument/2006/relationships/image"/></Relationships>
</file>

<file path=ppt/slides/_rels/slide2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4.xml" Type="http://schemas.openxmlformats.org/officeDocument/2006/relationships/themeOverride"/><Relationship Id="rId3" Target="../notesSlides/notesSlide25.xml" Type="http://schemas.openxmlformats.org/officeDocument/2006/relationships/notesSlide"/></Relationships>
</file>

<file path=ppt/slides/_rels/slide2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25.xml" Type="http://schemas.openxmlformats.org/officeDocument/2006/relationships/themeOverride"/><Relationship Id="rId3" Target="../notesSlides/notesSlide26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3.xml" Type="http://schemas.openxmlformats.org/officeDocument/2006/relationships/themeOverride"/><Relationship Id="rId3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4.xml" Type="http://schemas.openxmlformats.org/officeDocument/2006/relationships/themeOverride"/><Relationship Id="rId3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5.xml" Type="http://schemas.openxmlformats.org/officeDocument/2006/relationships/themeOverride"/><Relationship Id="rId3" Target="../notesSlides/notesSlide5.xml" Type="http://schemas.openxmlformats.org/officeDocument/2006/relationships/notesSlide"/><Relationship Id="rId4" Target="../charts/chart1.xml" Type="http://schemas.openxmlformats.org/officeDocument/2006/relationships/char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tags/tag6.xml" Type="http://schemas.openxmlformats.org/officeDocument/2006/relationships/tags"/><Relationship Id="rId11" Target="../tags/tag7.xml" Type="http://schemas.openxmlformats.org/officeDocument/2006/relationships/tags"/><Relationship Id="rId2" Target="../notesSlides/notesSlide6.xml" Type="http://schemas.openxmlformats.org/officeDocument/2006/relationships/notesSlide"/><Relationship Id="rId3" Target="../media/image1.jpeg" Type="http://schemas.openxmlformats.org/officeDocument/2006/relationships/image"/><Relationship Id="rId4" Target="../media/image2.jpeg" Type="http://schemas.openxmlformats.org/officeDocument/2006/relationships/image"/><Relationship Id="rId5" Target="../tags/tag1.xml" Type="http://schemas.openxmlformats.org/officeDocument/2006/relationships/tags"/><Relationship Id="rId6" Target="../tags/tag2.xml" Type="http://schemas.openxmlformats.org/officeDocument/2006/relationships/tags"/><Relationship Id="rId7" Target="../tags/tag3.xml" Type="http://schemas.openxmlformats.org/officeDocument/2006/relationships/tags"/><Relationship Id="rId8" Target="../tags/tag4.xml" Type="http://schemas.openxmlformats.org/officeDocument/2006/relationships/tags"/><Relationship Id="rId9" Target="../tags/tag5.xml" Type="http://schemas.openxmlformats.org/officeDocument/2006/relationships/tags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6.xml" Type="http://schemas.openxmlformats.org/officeDocument/2006/relationships/themeOverride"/><Relationship Id="rId3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7.xml" Type="http://schemas.openxmlformats.org/officeDocument/2006/relationships/themeOverride"/><Relationship Id="rId3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Override8.xml" Type="http://schemas.openxmlformats.org/officeDocument/2006/relationships/themeOverride"/><Relationship Id="rId3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 rot="5400000">
            <a:off x="-950112" y="-552328"/>
            <a:ext cx="3197376" cy="159869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6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" name="矩形 2"/>
          <p:cNvSpPr/>
          <p:nvPr/>
        </p:nvSpPr>
        <p:spPr>
          <a:xfrm rot="5400000">
            <a:off x="-335752" y="1125526"/>
            <a:ext cx="1343009" cy="671506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" name="矩形 2"/>
          <p:cNvSpPr/>
          <p:nvPr/>
        </p:nvSpPr>
        <p:spPr>
          <a:xfrm rot="5400000">
            <a:off x="440446" y="1590202"/>
            <a:ext cx="804216" cy="40210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" name="矩形 2"/>
          <p:cNvSpPr/>
          <p:nvPr/>
        </p:nvSpPr>
        <p:spPr>
          <a:xfrm rot="5400000">
            <a:off x="315136" y="412526"/>
            <a:ext cx="1302985" cy="65026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" name="矩形 2"/>
          <p:cNvSpPr/>
          <p:nvPr/>
        </p:nvSpPr>
        <p:spPr>
          <a:xfrm rot="5400000">
            <a:off x="906560" y="1928305"/>
            <a:ext cx="547159" cy="2730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3" name="矩形 2"/>
          <p:cNvSpPr/>
          <p:nvPr/>
        </p:nvSpPr>
        <p:spPr>
          <a:xfrm rot="5400000">
            <a:off x="906560" y="2456469"/>
            <a:ext cx="547159" cy="2730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" name="矩形 2"/>
          <p:cNvSpPr/>
          <p:nvPr/>
        </p:nvSpPr>
        <p:spPr>
          <a:xfrm rot="5400000">
            <a:off x="440446" y="2391946"/>
            <a:ext cx="804216" cy="40210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" name="矩形 2"/>
          <p:cNvSpPr/>
          <p:nvPr/>
        </p:nvSpPr>
        <p:spPr>
          <a:xfrm rot="5400000">
            <a:off x="367402" y="3265808"/>
            <a:ext cx="1094318" cy="54612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6" name="矩形 2"/>
          <p:cNvSpPr/>
          <p:nvPr/>
        </p:nvSpPr>
        <p:spPr>
          <a:xfrm rot="5400000">
            <a:off x="486335" y="4257951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7" name="矩形 2"/>
          <p:cNvSpPr/>
          <p:nvPr/>
        </p:nvSpPr>
        <p:spPr>
          <a:xfrm rot="5400000">
            <a:off x="-335752" y="4444812"/>
            <a:ext cx="1343009" cy="671506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8" name="矩形 2"/>
          <p:cNvSpPr/>
          <p:nvPr/>
        </p:nvSpPr>
        <p:spPr>
          <a:xfrm rot="5400000">
            <a:off x="486335" y="4918502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9" name="矩形 2"/>
          <p:cNvSpPr/>
          <p:nvPr/>
        </p:nvSpPr>
        <p:spPr>
          <a:xfrm rot="5400000">
            <a:off x="795492" y="4608759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0" name="矩形 2"/>
          <p:cNvSpPr/>
          <p:nvPr/>
        </p:nvSpPr>
        <p:spPr>
          <a:xfrm rot="5400000">
            <a:off x="1106720" y="4305215"/>
            <a:ext cx="611216" cy="30503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1" name="矩形 2"/>
          <p:cNvSpPr/>
          <p:nvPr/>
        </p:nvSpPr>
        <p:spPr>
          <a:xfrm rot="5400000">
            <a:off x="1104649" y="3687800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6" name="矩形 2"/>
          <p:cNvSpPr/>
          <p:nvPr/>
        </p:nvSpPr>
        <p:spPr>
          <a:xfrm rot="5400000">
            <a:off x="-233773" y="3135261"/>
            <a:ext cx="935087" cy="46754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007DA4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7" name="矩形 2"/>
          <p:cNvSpPr/>
          <p:nvPr/>
        </p:nvSpPr>
        <p:spPr>
          <a:xfrm rot="5400000">
            <a:off x="-457281" y="119735"/>
            <a:ext cx="1829122" cy="9145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8" name="矩形 2"/>
          <p:cNvSpPr/>
          <p:nvPr/>
        </p:nvSpPr>
        <p:spPr>
          <a:xfrm rot="5400000">
            <a:off x="151528" y="1502693"/>
            <a:ext cx="578516" cy="28871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9" name="矩形 2"/>
          <p:cNvSpPr/>
          <p:nvPr/>
        </p:nvSpPr>
        <p:spPr>
          <a:xfrm rot="5400000">
            <a:off x="151528" y="2523478"/>
            <a:ext cx="578516" cy="28871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007DA4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0" name="矩形 2"/>
          <p:cNvSpPr/>
          <p:nvPr/>
        </p:nvSpPr>
        <p:spPr>
          <a:xfrm rot="5400000">
            <a:off x="-75391" y="3863968"/>
            <a:ext cx="957086" cy="47763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1" name="矩形 2"/>
          <p:cNvSpPr/>
          <p:nvPr/>
        </p:nvSpPr>
        <p:spPr>
          <a:xfrm rot="5400000">
            <a:off x="1306481" y="1479337"/>
            <a:ext cx="360071" cy="17969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2" name="矩形 2"/>
          <p:cNvSpPr/>
          <p:nvPr/>
        </p:nvSpPr>
        <p:spPr>
          <a:xfrm rot="5400000">
            <a:off x="-700570" y="1070967"/>
            <a:ext cx="2571422" cy="128327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3" name="矩形 2"/>
          <p:cNvSpPr/>
          <p:nvPr/>
        </p:nvSpPr>
        <p:spPr>
          <a:xfrm rot="5400000">
            <a:off x="-407031" y="2913873"/>
            <a:ext cx="1398922" cy="69813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4" name="矩形 2"/>
          <p:cNvSpPr/>
          <p:nvPr/>
        </p:nvSpPr>
        <p:spPr>
          <a:xfrm rot="5400000">
            <a:off x="361002" y="4020142"/>
            <a:ext cx="1092871" cy="54540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5" name="矩形 2"/>
          <p:cNvSpPr/>
          <p:nvPr/>
        </p:nvSpPr>
        <p:spPr>
          <a:xfrm rot="5400000">
            <a:off x="1277524" y="3061881"/>
            <a:ext cx="546433" cy="27270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6" name="矩形 2"/>
          <p:cNvSpPr/>
          <p:nvPr/>
        </p:nvSpPr>
        <p:spPr>
          <a:xfrm rot="5400000">
            <a:off x="1747240" y="2233233"/>
            <a:ext cx="302735" cy="15108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7" name="矩形 2"/>
          <p:cNvSpPr/>
          <p:nvPr/>
        </p:nvSpPr>
        <p:spPr>
          <a:xfrm rot="5400000">
            <a:off x="1687430" y="2829651"/>
            <a:ext cx="360071" cy="17969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8" name="矩形 2"/>
          <p:cNvSpPr/>
          <p:nvPr/>
        </p:nvSpPr>
        <p:spPr>
          <a:xfrm rot="5400000">
            <a:off x="1501312" y="4527089"/>
            <a:ext cx="260409" cy="12995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9" name="矩形 2"/>
          <p:cNvSpPr/>
          <p:nvPr/>
        </p:nvSpPr>
        <p:spPr>
          <a:xfrm rot="5400000">
            <a:off x="1164999" y="5043965"/>
            <a:ext cx="428960" cy="21407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9" name="矩形 2"/>
          <p:cNvSpPr/>
          <p:nvPr/>
        </p:nvSpPr>
        <p:spPr>
          <a:xfrm rot="5400000">
            <a:off x="-470723" y="2550230"/>
            <a:ext cx="1882895" cy="94145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0" name="矩形 2"/>
          <p:cNvSpPr/>
          <p:nvPr/>
        </p:nvSpPr>
        <p:spPr>
          <a:xfrm rot="5400000">
            <a:off x="197724" y="4516526"/>
            <a:ext cx="888492" cy="44424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1" name="矩形 2"/>
          <p:cNvSpPr/>
          <p:nvPr/>
        </p:nvSpPr>
        <p:spPr>
          <a:xfrm rot="5400000">
            <a:off x="176184" y="1235392"/>
            <a:ext cx="888492" cy="44424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2" name="矩形 2"/>
          <p:cNvSpPr/>
          <p:nvPr/>
        </p:nvSpPr>
        <p:spPr>
          <a:xfrm rot="5400000">
            <a:off x="1184628" y="2196878"/>
            <a:ext cx="528165" cy="264083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3" name="矩形 2"/>
          <p:cNvSpPr/>
          <p:nvPr/>
        </p:nvSpPr>
        <p:spPr>
          <a:xfrm rot="5400000">
            <a:off x="1226534" y="542473"/>
            <a:ext cx="260409" cy="12995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7" name="矩形 2"/>
          <p:cNvSpPr/>
          <p:nvPr/>
        </p:nvSpPr>
        <p:spPr>
          <a:xfrm rot="16200000">
            <a:off x="7402359" y="1913156"/>
            <a:ext cx="2340562" cy="117028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8" name="矩形 2"/>
          <p:cNvSpPr/>
          <p:nvPr/>
        </p:nvSpPr>
        <p:spPr>
          <a:xfrm rot="16200000">
            <a:off x="8150524" y="3620765"/>
            <a:ext cx="1343009" cy="671506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9" name="矩形 2"/>
          <p:cNvSpPr/>
          <p:nvPr/>
        </p:nvSpPr>
        <p:spPr>
          <a:xfrm rot="16200000">
            <a:off x="7913119" y="3425486"/>
            <a:ext cx="804216" cy="40210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0" name="矩形 2"/>
          <p:cNvSpPr/>
          <p:nvPr/>
        </p:nvSpPr>
        <p:spPr>
          <a:xfrm rot="16200000">
            <a:off x="7539660" y="4355011"/>
            <a:ext cx="1302985" cy="65026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1" name="矩形 2"/>
          <p:cNvSpPr/>
          <p:nvPr/>
        </p:nvSpPr>
        <p:spPr>
          <a:xfrm rot="16200000">
            <a:off x="7704062" y="3216430"/>
            <a:ext cx="547159" cy="2730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2" name="矩形 2"/>
          <p:cNvSpPr/>
          <p:nvPr/>
        </p:nvSpPr>
        <p:spPr>
          <a:xfrm rot="16200000">
            <a:off x="7704062" y="2688266"/>
            <a:ext cx="547159" cy="2730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3" name="矩形 2"/>
          <p:cNvSpPr/>
          <p:nvPr/>
        </p:nvSpPr>
        <p:spPr>
          <a:xfrm rot="16200000">
            <a:off x="7913119" y="2623742"/>
            <a:ext cx="804216" cy="40210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4" name="矩形 2"/>
          <p:cNvSpPr/>
          <p:nvPr/>
        </p:nvSpPr>
        <p:spPr>
          <a:xfrm rot="16200000">
            <a:off x="7696061" y="1605865"/>
            <a:ext cx="1094318" cy="54612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5" name="矩形 2"/>
          <p:cNvSpPr/>
          <p:nvPr/>
        </p:nvSpPr>
        <p:spPr>
          <a:xfrm rot="16200000">
            <a:off x="8051961" y="850689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6" name="矩形 2"/>
          <p:cNvSpPr/>
          <p:nvPr/>
        </p:nvSpPr>
        <p:spPr>
          <a:xfrm rot="16200000">
            <a:off x="8150524" y="301479"/>
            <a:ext cx="1343009" cy="671506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7" name="矩形 2"/>
          <p:cNvSpPr/>
          <p:nvPr/>
        </p:nvSpPr>
        <p:spPr>
          <a:xfrm rot="16200000">
            <a:off x="8051961" y="190138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8" name="矩形 2"/>
          <p:cNvSpPr/>
          <p:nvPr/>
        </p:nvSpPr>
        <p:spPr>
          <a:xfrm rot="16200000">
            <a:off x="7742804" y="499881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9" name="矩形 2"/>
          <p:cNvSpPr/>
          <p:nvPr/>
        </p:nvSpPr>
        <p:spPr>
          <a:xfrm rot="16200000">
            <a:off x="7439845" y="807552"/>
            <a:ext cx="611216" cy="30503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0" name="矩形 2"/>
          <p:cNvSpPr/>
          <p:nvPr/>
        </p:nvSpPr>
        <p:spPr>
          <a:xfrm rot="16200000">
            <a:off x="7433647" y="1420840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1" name="矩形 2"/>
          <p:cNvSpPr/>
          <p:nvPr/>
        </p:nvSpPr>
        <p:spPr>
          <a:xfrm rot="16200000">
            <a:off x="8456467" y="1814992"/>
            <a:ext cx="935087" cy="46754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007DA4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2" name="矩形 2"/>
          <p:cNvSpPr/>
          <p:nvPr/>
        </p:nvSpPr>
        <p:spPr>
          <a:xfrm rot="16200000">
            <a:off x="7785940" y="4383500"/>
            <a:ext cx="1829122" cy="9145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3" name="矩形 2"/>
          <p:cNvSpPr/>
          <p:nvPr/>
        </p:nvSpPr>
        <p:spPr>
          <a:xfrm rot="16200000">
            <a:off x="8427737" y="3626393"/>
            <a:ext cx="578516" cy="28871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4" name="矩形 2"/>
          <p:cNvSpPr/>
          <p:nvPr/>
        </p:nvSpPr>
        <p:spPr>
          <a:xfrm rot="16200000">
            <a:off x="8427737" y="2605608"/>
            <a:ext cx="578516" cy="28871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007DA4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5" name="矩形 2"/>
          <p:cNvSpPr/>
          <p:nvPr/>
        </p:nvSpPr>
        <p:spPr>
          <a:xfrm rot="16200000">
            <a:off x="8276086" y="1076191"/>
            <a:ext cx="957086" cy="47763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6" name="矩形 2"/>
          <p:cNvSpPr/>
          <p:nvPr/>
        </p:nvSpPr>
        <p:spPr>
          <a:xfrm rot="16200000">
            <a:off x="7491229" y="3814035"/>
            <a:ext cx="360071" cy="17969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7" name="矩形 2"/>
          <p:cNvSpPr/>
          <p:nvPr/>
        </p:nvSpPr>
        <p:spPr>
          <a:xfrm rot="16200000">
            <a:off x="7286929" y="3063551"/>
            <a:ext cx="2571422" cy="128327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8" name="矩形 2"/>
          <p:cNvSpPr/>
          <p:nvPr/>
        </p:nvSpPr>
        <p:spPr>
          <a:xfrm rot="16200000">
            <a:off x="8165890" y="1805786"/>
            <a:ext cx="1398922" cy="69813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9" name="矩形 2"/>
          <p:cNvSpPr/>
          <p:nvPr/>
        </p:nvSpPr>
        <p:spPr>
          <a:xfrm rot="16200000">
            <a:off x="7703908" y="852253"/>
            <a:ext cx="1092871" cy="54540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0" name="矩形 2"/>
          <p:cNvSpPr/>
          <p:nvPr/>
        </p:nvSpPr>
        <p:spPr>
          <a:xfrm rot="16200000">
            <a:off x="7135069" y="4083577"/>
            <a:ext cx="546433" cy="27270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1" name="矩形 2"/>
          <p:cNvSpPr/>
          <p:nvPr/>
        </p:nvSpPr>
        <p:spPr>
          <a:xfrm rot="16200000">
            <a:off x="7258114" y="1919896"/>
            <a:ext cx="302735" cy="15108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2" name="矩形 2"/>
          <p:cNvSpPr/>
          <p:nvPr/>
        </p:nvSpPr>
        <p:spPr>
          <a:xfrm rot="16200000">
            <a:off x="7281990" y="2426460"/>
            <a:ext cx="360071" cy="17969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3" name="矩形 2"/>
          <p:cNvSpPr/>
          <p:nvPr/>
        </p:nvSpPr>
        <p:spPr>
          <a:xfrm rot="16200000">
            <a:off x="7396060" y="760750"/>
            <a:ext cx="260409" cy="12995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4" name="矩形 2"/>
          <p:cNvSpPr/>
          <p:nvPr/>
        </p:nvSpPr>
        <p:spPr>
          <a:xfrm rot="16200000">
            <a:off x="7563822" y="159758"/>
            <a:ext cx="428960" cy="21407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5" name="矩形 2"/>
          <p:cNvSpPr/>
          <p:nvPr/>
        </p:nvSpPr>
        <p:spPr>
          <a:xfrm rot="16200000">
            <a:off x="7745609" y="1926117"/>
            <a:ext cx="1882895" cy="94145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6" name="矩形 2"/>
          <p:cNvSpPr/>
          <p:nvPr/>
        </p:nvSpPr>
        <p:spPr>
          <a:xfrm rot="16200000">
            <a:off x="8071565" y="457024"/>
            <a:ext cx="888492" cy="44424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7" name="矩形 2"/>
          <p:cNvSpPr/>
          <p:nvPr/>
        </p:nvSpPr>
        <p:spPr>
          <a:xfrm rot="16200000">
            <a:off x="8093105" y="3738158"/>
            <a:ext cx="888492" cy="44424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8" name="矩形 2"/>
          <p:cNvSpPr/>
          <p:nvPr/>
        </p:nvSpPr>
        <p:spPr>
          <a:xfrm rot="16200000">
            <a:off x="7444988" y="2956836"/>
            <a:ext cx="528165" cy="264083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9" name="矩形 2"/>
          <p:cNvSpPr/>
          <p:nvPr/>
        </p:nvSpPr>
        <p:spPr>
          <a:xfrm rot="16200000">
            <a:off x="7670838" y="4745366"/>
            <a:ext cx="260409" cy="12995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0" name="矩形 2"/>
          <p:cNvSpPr/>
          <p:nvPr/>
        </p:nvSpPr>
        <p:spPr>
          <a:xfrm rot="16200000">
            <a:off x="6602252" y="1252110"/>
            <a:ext cx="221029" cy="11030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1" name="矩形 2"/>
          <p:cNvSpPr/>
          <p:nvPr/>
        </p:nvSpPr>
        <p:spPr>
          <a:xfrm rot="16200000">
            <a:off x="6789362" y="863370"/>
            <a:ext cx="346918" cy="17313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2" name="矩形 2"/>
          <p:cNvSpPr/>
          <p:nvPr/>
        </p:nvSpPr>
        <p:spPr>
          <a:xfrm rot="5400000">
            <a:off x="2373847" y="3995607"/>
            <a:ext cx="151366" cy="7554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3" name="矩形 2"/>
          <p:cNvSpPr/>
          <p:nvPr/>
        </p:nvSpPr>
        <p:spPr>
          <a:xfrm rot="5400000">
            <a:off x="2143823" y="4294172"/>
            <a:ext cx="223729" cy="111653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6" name="矩形 2"/>
          <p:cNvSpPr/>
          <p:nvPr/>
        </p:nvSpPr>
        <p:spPr>
          <a:xfrm rot="5400000">
            <a:off x="954577" y="553142"/>
            <a:ext cx="2388807" cy="119214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EEECE1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9" name="矩形 2"/>
          <p:cNvSpPr/>
          <p:nvPr/>
        </p:nvSpPr>
        <p:spPr>
          <a:xfrm flipH="1" rot="16200000">
            <a:off x="5815089" y="1807217"/>
            <a:ext cx="4052969" cy="214730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EEECE1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0" name="矩形 2"/>
          <p:cNvSpPr/>
          <p:nvPr/>
        </p:nvSpPr>
        <p:spPr>
          <a:xfrm flipH="1" rot="16200000">
            <a:off x="5726344" y="181545"/>
            <a:ext cx="2384235" cy="11898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EEECE1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3" name="矩形 2"/>
          <p:cNvSpPr/>
          <p:nvPr/>
        </p:nvSpPr>
        <p:spPr>
          <a:xfrm rot="16200000">
            <a:off x="6556517" y="2723944"/>
            <a:ext cx="3610375" cy="180519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EEECE1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4" name="矩形 2"/>
          <p:cNvSpPr/>
          <p:nvPr/>
        </p:nvSpPr>
        <p:spPr>
          <a:xfrm rot="16200000">
            <a:off x="6187228" y="3832378"/>
            <a:ext cx="940772" cy="47038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92672" y="1595330"/>
            <a:ext cx="5528945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z="44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清新三角风PPT</a:t>
            </a:r>
          </a:p>
        </p:txBody>
      </p:sp>
      <p:sp>
        <p:nvSpPr>
          <p:cNvPr id="118" name="TextBox 4">
            <a:extLst>
              <a:ext uri="{FF2B5EF4-FFF2-40B4-BE49-F238E27FC236}">
                <a16:creationId xmlns:a16="http://schemas.microsoft.com/office/drawing/2014/main" id="{5DEECCAA-D6F1-4627-8080-79F9C1F9E23C}"/>
              </a:ext>
            </a:extLst>
          </p:cNvPr>
          <p:cNvSpPr txBox="1"/>
          <p:nvPr/>
        </p:nvSpPr>
        <p:spPr>
          <a:xfrm>
            <a:off x="3621679" y="2587627"/>
            <a:ext cx="3758633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z="1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此模板可用于工作报告/季度总结/年终汇报等场景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EE3F2BF-0AD6-41FD-BCE0-04DBFD13A4F9}"/>
              </a:ext>
            </a:extLst>
          </p:cNvPr>
          <p:cNvSpPr/>
          <p:nvPr/>
        </p:nvSpPr>
        <p:spPr>
          <a:xfrm>
            <a:off x="2022291" y="2391152"/>
            <a:ext cx="5358022" cy="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altLang="zh-CN" lang="en-US" sz="11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This template can be used to report quarterly summary / year-end report</a:t>
            </a:r>
          </a:p>
        </p:txBody>
      </p:sp>
    </p:spTree>
    <p:extLst>
      <p:ext uri="{BB962C8B-B14F-4D97-AF65-F5344CB8AC3E}">
        <p14:creationId val="3751191422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5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6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1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8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2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5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6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7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1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3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9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2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5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7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9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3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4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5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7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8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1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2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3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5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6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7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9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1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3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4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7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8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9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1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2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5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5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6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57" nodeType="withEffect" presetClass="entr" presetID="2" presetSubtype="2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1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9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61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3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4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65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7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8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69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2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5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6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7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9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3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4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5" nodeType="withEffect" presetClass="entr" presetID="2" presetSubtype="2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1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7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8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9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1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2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93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5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6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9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9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1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3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4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7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8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9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1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2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3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5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6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1" nodeType="withEffect" presetClass="entr" presetID="2" presetSubtype="2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3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4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7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8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9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1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2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33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5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6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37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9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4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3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4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45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7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8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49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1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2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3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5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6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7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9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1" nodeType="withEffect" presetClass="entr" presetID="2" presetSubtype="2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3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4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5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7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8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1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2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3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5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6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7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9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8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3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4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accel="50000" fill="hold" grpId="0" id="286" nodeType="afterEffect" presetClass="entr" presetID="38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8571"/>
                                  </p:iterate>
                                  <p:childTnLst>
                                    <p:set>
                                      <p:cBhvr>
                                        <p:cTn dur="1" fill="hold" id="2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dur="455" fill="hold" id="2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dur="455" fill="hold" id="289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55" fill="hold" id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utoRev="1" decel="50000" dur="156" fill="hold" id="29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36" fill="hold" id="292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94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9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29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1" id="299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4545"/>
                                  </p:iterate>
                                  <p:childTnLst>
                                    <p:set>
                                      <p:cBhvr>
                                        <p:cTn dur="1" fill="hold" id="3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3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3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3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3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305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7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8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9" nodeType="withEffect" presetClass="entr" presetID="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1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2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3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600" fill="hold" id="315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600" fill="hold" id="316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7" nodeType="withEffect" presetClass="entr" presetID="2" presetSubtype="2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3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9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21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3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3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4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6"/>
      <p:bldP grpId="0" spid="27"/>
      <p:bldP grpId="0" spid="28"/>
      <p:bldP grpId="0" spid="29"/>
      <p:bldP grpId="0" spid="30"/>
      <p:bldP grpId="0" spid="31"/>
      <p:bldP grpId="0" spid="32"/>
      <p:bldP grpId="0" spid="33"/>
      <p:bldP grpId="0" spid="34"/>
      <p:bldP grpId="0" spid="35"/>
      <p:bldP grpId="0" spid="36"/>
      <p:bldP grpId="0" spid="37"/>
      <p:bldP grpId="0" spid="38"/>
      <p:bldP grpId="0" spid="39"/>
      <p:bldP grpId="0" spid="69"/>
      <p:bldP grpId="0" spid="70"/>
      <p:bldP grpId="0" spid="71"/>
      <p:bldP grpId="0" spid="72"/>
      <p:bldP grpId="0" spid="73"/>
      <p:bldP grpId="0" spid="77"/>
      <p:bldP grpId="0" spid="78"/>
      <p:bldP grpId="0" spid="79"/>
      <p:bldP grpId="0" spid="80"/>
      <p:bldP grpId="0" spid="81"/>
      <p:bldP grpId="0" spid="82"/>
      <p:bldP grpId="0" spid="83"/>
      <p:bldP grpId="0" spid="84"/>
      <p:bldP grpId="0" spid="85"/>
      <p:bldP grpId="0" spid="86"/>
      <p:bldP grpId="0" spid="87"/>
      <p:bldP grpId="0" spid="88"/>
      <p:bldP grpId="0" spid="89"/>
      <p:bldP grpId="0" spid="90"/>
      <p:bldP grpId="0" spid="91"/>
      <p:bldP grpId="0" spid="92"/>
      <p:bldP grpId="0" spid="93"/>
      <p:bldP grpId="0" spid="94"/>
      <p:bldP grpId="0" spid="95"/>
      <p:bldP grpId="0" spid="96"/>
      <p:bldP grpId="0" spid="97"/>
      <p:bldP grpId="0" spid="98"/>
      <p:bldP grpId="0" spid="99"/>
      <p:bldP grpId="0" spid="100"/>
      <p:bldP grpId="0" spid="101"/>
      <p:bldP grpId="0" spid="102"/>
      <p:bldP grpId="0" spid="103"/>
      <p:bldP grpId="0" spid="104"/>
      <p:bldP grpId="0" spid="105"/>
      <p:bldP grpId="0" spid="106"/>
      <p:bldP grpId="0" spid="107"/>
      <p:bldP grpId="0" spid="108"/>
      <p:bldP grpId="0" spid="109"/>
      <p:bldP grpId="0" spid="110"/>
      <p:bldP grpId="0" spid="111"/>
      <p:bldP grpId="0" spid="112"/>
      <p:bldP grpId="0" spid="113"/>
      <p:bldP grpId="0" spid="116"/>
      <p:bldP grpId="0" spid="119"/>
      <p:bldP grpId="0" spid="120"/>
      <p:bldP grpId="0" spid="123"/>
      <p:bldP grpId="0" spid="124"/>
      <p:bldP grpId="0" spid="5"/>
      <p:bldP grpId="1" spid="118"/>
      <p:bldP grpId="0" spid="6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2"/>
          <p:cNvGrpSpPr/>
          <p:nvPr/>
        </p:nvGrpSpPr>
        <p:grpSpPr>
          <a:xfrm>
            <a:off x="1034233" y="1621177"/>
            <a:ext cx="2754313" cy="2754313"/>
            <a:chExt cx="2754000" cy="2754000"/>
          </a:xfrm>
          <a:effectLst/>
        </p:grpSpPr>
        <p:grpSp>
          <p:nvGrpSpPr>
            <p:cNvPr id="3" name="Group 3"/>
            <p:cNvGrpSpPr>
              <a:grpSpLocks noChangeAspect="1"/>
            </p:cNvGrpSpPr>
            <p:nvPr/>
          </p:nvGrpSpPr>
          <p:grpSpPr>
            <a:xfrm>
              <a:off x="0" y="0"/>
              <a:ext cx="2754000" cy="2754000"/>
              <a:chExt cx="3060000" cy="3060000"/>
            </a:xfrm>
          </p:grpSpPr>
          <p:sp>
            <p:nvSpPr>
              <p:cNvPr id="5" name="椭圆 29"/>
              <p:cNvSpPr>
                <a:spLocks noChangeAspect="1"/>
              </p:cNvSpPr>
              <p:nvPr/>
            </p:nvSpPr>
            <p:spPr bwMode="auto">
              <a:xfrm>
                <a:off x="0" y="0"/>
                <a:ext cx="3060000" cy="3060000"/>
              </a:xfrm>
              <a:prstGeom prst="ellipse">
                <a:avLst/>
              </a:prstGeom>
              <a:solidFill>
                <a:srgbClr val="FFFFFF"/>
              </a:solidFill>
              <a:ln w="57150">
                <a:solidFill>
                  <a:schemeClr val="bg1">
                    <a:lumMod val="65000"/>
                  </a:schemeClr>
                </a:solidFill>
                <a:round/>
              </a:ln>
              <a:effectLst/>
              <a:extLst/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Font typeface="Arial"/>
                  <a:buChar char="•"/>
                  <a:defRPr sz="32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eaLnBrk="0" hangingPunct="0" indent="-285750" marL="742950">
                  <a:spcBef>
                    <a:spcPct val="20000"/>
                  </a:spcBef>
                  <a:buFont typeface="Arial"/>
                  <a:buChar char="–"/>
                  <a:defRPr sz="28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eaLnBrk="0" hangingPunct="0" indent="-228600" marL="1143000">
                  <a:spcBef>
                    <a:spcPct val="20000"/>
                  </a:spcBef>
                  <a:buFont typeface="Arial"/>
                  <a:buChar char="•"/>
                  <a:defRPr sz="24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eaLnBrk="0" hangingPunct="0" indent="-228600" marL="1600200">
                  <a:spcBef>
                    <a:spcPct val="20000"/>
                  </a:spcBef>
                  <a:buFont typeface="Arial"/>
                  <a:buChar char="–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eaLnBrk="0" hangingPunct="0" indent="-228600" marL="2057400">
                  <a:spcBef>
                    <a:spcPct val="20000"/>
                  </a:spcBef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20000"/>
                  </a:spcBef>
                  <a:spcAft>
                    <a:spcPct val="0"/>
                  </a:spcAft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20000"/>
                  </a:spcBef>
                  <a:spcAft>
                    <a:spcPct val="0"/>
                  </a:spcAft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20000"/>
                  </a:spcBef>
                  <a:spcAft>
                    <a:spcPct val="0"/>
                  </a:spcAft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20000"/>
                  </a:spcBef>
                  <a:spcAft>
                    <a:spcPct val="0"/>
                  </a:spcAft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altLang="en-US" lang="zh-CN" sz="18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6" name="椭圆 30"/>
              <p:cNvSpPr>
                <a:spLocks noChangeAspect="1"/>
              </p:cNvSpPr>
              <p:nvPr/>
            </p:nvSpPr>
            <p:spPr bwMode="auto">
              <a:xfrm>
                <a:off x="234571" y="234570"/>
                <a:ext cx="2590856" cy="2590859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76200">
                <a:noFill/>
                <a:round/>
              </a:ln>
              <a:effectLst/>
            </p:spPr>
            <p:txBody>
              <a:bodyPr anchor="ctr"/>
              <a:lstStyle>
                <a:lvl1pPr eaLnBrk="0" hangingPunct="0">
                  <a:spcBef>
                    <a:spcPct val="20000"/>
                  </a:spcBef>
                  <a:buFont typeface="Arial"/>
                  <a:buChar char="•"/>
                  <a:defRPr sz="32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1pPr>
                <a:lvl2pPr eaLnBrk="0" hangingPunct="0" indent="-285750" marL="742950">
                  <a:spcBef>
                    <a:spcPct val="20000"/>
                  </a:spcBef>
                  <a:buFont typeface="Arial"/>
                  <a:buChar char="–"/>
                  <a:defRPr sz="28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2pPr>
                <a:lvl3pPr eaLnBrk="0" hangingPunct="0" indent="-228600" marL="1143000">
                  <a:spcBef>
                    <a:spcPct val="20000"/>
                  </a:spcBef>
                  <a:buFont typeface="Arial"/>
                  <a:buChar char="•"/>
                  <a:defRPr sz="24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3pPr>
                <a:lvl4pPr eaLnBrk="0" hangingPunct="0" indent="-228600" marL="1600200">
                  <a:spcBef>
                    <a:spcPct val="20000"/>
                  </a:spcBef>
                  <a:buFont typeface="Arial"/>
                  <a:buChar char="–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4pPr>
                <a:lvl5pPr eaLnBrk="0" hangingPunct="0" indent="-228600" marL="2057400">
                  <a:spcBef>
                    <a:spcPct val="20000"/>
                  </a:spcBef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5pPr>
                <a:lvl6pPr eaLnBrk="0" fontAlgn="base" hangingPunct="0" indent="-228600" marL="2514600">
                  <a:spcBef>
                    <a:spcPct val="20000"/>
                  </a:spcBef>
                  <a:spcAft>
                    <a:spcPct val="0"/>
                  </a:spcAft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6pPr>
                <a:lvl7pPr eaLnBrk="0" fontAlgn="base" hangingPunct="0" indent="-228600" marL="2971800">
                  <a:spcBef>
                    <a:spcPct val="20000"/>
                  </a:spcBef>
                  <a:spcAft>
                    <a:spcPct val="0"/>
                  </a:spcAft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7pPr>
                <a:lvl8pPr eaLnBrk="0" fontAlgn="base" hangingPunct="0" indent="-228600" marL="3429000">
                  <a:spcBef>
                    <a:spcPct val="20000"/>
                  </a:spcBef>
                  <a:spcAft>
                    <a:spcPct val="0"/>
                  </a:spcAft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8pPr>
                <a:lvl9pPr eaLnBrk="0" fontAlgn="base" hangingPunct="0" indent="-228600" marL="3886200">
                  <a:spcBef>
                    <a:spcPct val="20000"/>
                  </a:spcBef>
                  <a:spcAft>
                    <a:spcPct val="0"/>
                  </a:spcAft>
                  <a:buFont typeface="Arial"/>
                  <a:buChar char="»"/>
                  <a:defRPr sz="2000">
                    <a:solidFill>
                      <a:schemeClr val="tx1"/>
                    </a:solidFill>
                    <a:latin charset="0" pitchFamily="34" typeface="Calibri"/>
                    <a:ea charset="-122" pitchFamily="2" typeface="宋体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endParaRPr altLang="en-US" lang="zh-CN" sz="18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690485" y="1023821"/>
              <a:ext cx="1373031" cy="700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altLang="en-US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单击此处添加标题</a:t>
              </a:r>
            </a:p>
          </p:txBody>
        </p:sp>
      </p:grpSp>
      <p:grpSp>
        <p:nvGrpSpPr>
          <p:cNvPr id="7" name="Group 8"/>
          <p:cNvGrpSpPr/>
          <p:nvPr/>
        </p:nvGrpSpPr>
        <p:grpSpPr>
          <a:xfrm>
            <a:off x="4048446" y="1525243"/>
            <a:ext cx="4052085" cy="639814"/>
            <a:chOff x="192882" y="55901"/>
            <a:chExt cx="4051775" cy="639727"/>
          </a:xfrm>
          <a:effectLst/>
        </p:grpSpPr>
        <p:sp>
          <p:nvSpPr>
            <p:cNvPr id="9" name="TextBox 146"/>
            <p:cNvSpPr txBox="1">
              <a:spLocks noChangeArrowheads="1"/>
            </p:cNvSpPr>
            <p:nvPr/>
          </p:nvSpPr>
          <p:spPr bwMode="auto">
            <a:xfrm>
              <a:off x="192882" y="55901"/>
              <a:ext cx="1911600" cy="3047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r>
                <a:rPr altLang="en-US" lang="zh-CN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单击此处添加标题</a:t>
              </a:r>
            </a:p>
          </p:txBody>
        </p:sp>
        <p:sp>
          <p:nvSpPr>
            <p:cNvPr id="10" name="TextBox 146"/>
            <p:cNvSpPr txBox="1">
              <a:spLocks noChangeArrowheads="1"/>
            </p:cNvSpPr>
            <p:nvPr/>
          </p:nvSpPr>
          <p:spPr bwMode="auto">
            <a:xfrm>
              <a:off x="212379" y="280186"/>
              <a:ext cx="4032278" cy="411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algn="just" lvl="0">
                <a:defRPr/>
              </a:pPr>
              <a:r>
                <a:rPr altLang="en-US" lang="zh-CN" sz="1050">
                  <a:solidFill>
                    <a:srgbClr val="000000">
                      <a:lumMod val="65000"/>
                      <a:lumOff val="35000"/>
                    </a:srgb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单击此处添加文字阐述，添加简短问题说明文字，具体说明文字在此处添加此处。</a:t>
              </a:r>
            </a:p>
          </p:txBody>
        </p:sp>
      </p:grpSp>
      <p:grpSp>
        <p:nvGrpSpPr>
          <p:cNvPr id="11" name="Group 12"/>
          <p:cNvGrpSpPr/>
          <p:nvPr/>
        </p:nvGrpSpPr>
        <p:grpSpPr>
          <a:xfrm>
            <a:off x="4754561" y="2690475"/>
            <a:ext cx="3677879" cy="656812"/>
            <a:chOff x="255719" y="55900"/>
            <a:chExt cx="3677905" cy="656625"/>
          </a:xfrm>
        </p:grpSpPr>
        <p:sp>
          <p:nvSpPr>
            <p:cNvPr id="13" name="TextBox 146"/>
            <p:cNvSpPr txBox="1">
              <a:spLocks noChangeArrowheads="1"/>
            </p:cNvSpPr>
            <p:nvPr/>
          </p:nvSpPr>
          <p:spPr bwMode="auto">
            <a:xfrm>
              <a:off x="255719" y="55900"/>
              <a:ext cx="1911600" cy="304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r>
                <a:rPr altLang="en-US" lang="zh-CN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单击此处添加标题</a:t>
              </a:r>
            </a:p>
          </p:txBody>
        </p:sp>
        <p:sp>
          <p:nvSpPr>
            <p:cNvPr id="14" name="TextBox 146"/>
            <p:cNvSpPr txBox="1">
              <a:spLocks noChangeArrowheads="1"/>
            </p:cNvSpPr>
            <p:nvPr/>
          </p:nvSpPr>
          <p:spPr bwMode="auto">
            <a:xfrm>
              <a:off x="268061" y="297146"/>
              <a:ext cx="3665563" cy="411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algn="just" lvl="0">
                <a:defRPr/>
              </a:pPr>
              <a:r>
                <a:rPr altLang="en-US" lang="zh-CN" sz="1050">
                  <a:solidFill>
                    <a:srgbClr val="000000">
                      <a:lumMod val="65000"/>
                      <a:lumOff val="35000"/>
                    </a:srgb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单击此处添加文字阐述，添加简短问题说明文字，具体说明文字在此处添加此处。</a:t>
              </a:r>
            </a:p>
          </p:txBody>
        </p:sp>
      </p:grpSp>
      <p:grpSp>
        <p:nvGrpSpPr>
          <p:cNvPr id="15" name="Group 16"/>
          <p:cNvGrpSpPr/>
          <p:nvPr/>
        </p:nvGrpSpPr>
        <p:grpSpPr>
          <a:xfrm>
            <a:off x="4047653" y="3865301"/>
            <a:ext cx="4032586" cy="634115"/>
            <a:chOff x="192089" y="55900"/>
            <a:chExt cx="4032278" cy="633053"/>
          </a:xfrm>
        </p:grpSpPr>
        <p:sp>
          <p:nvSpPr>
            <p:cNvPr id="17" name="TextBox 146"/>
            <p:cNvSpPr txBox="1">
              <a:spLocks noChangeArrowheads="1"/>
            </p:cNvSpPr>
            <p:nvPr/>
          </p:nvSpPr>
          <p:spPr bwMode="auto">
            <a:xfrm>
              <a:off x="192882" y="55900"/>
              <a:ext cx="1911600" cy="304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r>
                <a:rPr altLang="en-US" lang="zh-CN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单击此处添加标题</a:t>
              </a:r>
            </a:p>
          </p:txBody>
        </p:sp>
        <p:sp>
          <p:nvSpPr>
            <p:cNvPr id="18" name="TextBox 146"/>
            <p:cNvSpPr txBox="1">
              <a:spLocks noChangeArrowheads="1"/>
            </p:cNvSpPr>
            <p:nvPr/>
          </p:nvSpPr>
          <p:spPr bwMode="auto">
            <a:xfrm>
              <a:off x="192089" y="274151"/>
              <a:ext cx="4032278" cy="4107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1pPr>
              <a:lvl2pPr>
                <a:defRPr sz="28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2pPr>
              <a:lvl3pPr>
                <a:defRPr sz="24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3pPr>
              <a:lvl4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4pPr>
              <a:lvl5pPr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5pPr>
              <a:lvl6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6pPr>
              <a:lvl7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7pPr>
              <a:lvl8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8pPr>
              <a:lvl9pPr>
                <a:buFont typeface="Arial"/>
                <a:defRPr sz="2000">
                  <a:solidFill>
                    <a:schemeClr val="tx1"/>
                  </a:solidFill>
                  <a:latin charset="0" pitchFamily="34" typeface="Calibri"/>
                  <a:ea charset="-122" pitchFamily="2" typeface="宋体"/>
                </a:defRPr>
              </a:lvl9pPr>
            </a:lstStyle>
            <a:p>
              <a:pPr algn="just" lvl="0">
                <a:defRPr/>
              </a:pPr>
              <a:r>
                <a:rPr altLang="en-US" lang="zh-CN" sz="1050">
                  <a:solidFill>
                    <a:srgbClr val="000000">
                      <a:lumMod val="65000"/>
                      <a:lumOff val="35000"/>
                    </a:srgb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单击此处添加文字阐述，添加简短问题说明文字，具体说明文字在此处添加此处。</a:t>
              </a:r>
            </a:p>
          </p:txBody>
        </p:sp>
      </p:grpSp>
      <p:grpSp>
        <p:nvGrpSpPr>
          <p:cNvPr id="19" name="Group 20"/>
          <p:cNvGrpSpPr/>
          <p:nvPr/>
        </p:nvGrpSpPr>
        <p:grpSpPr>
          <a:xfrm>
            <a:off x="2685240" y="1462427"/>
            <a:ext cx="747713" cy="741363"/>
            <a:chExt cx="747186" cy="740914"/>
          </a:xfrm>
          <a:effectLst/>
        </p:grpSpPr>
        <p:grpSp>
          <p:nvGrpSpPr>
            <p:cNvPr id="20" name="Group 21"/>
            <p:cNvGrpSpPr>
              <a:grpSpLocks noChangeAspect="1"/>
            </p:cNvGrpSpPr>
            <p:nvPr/>
          </p:nvGrpSpPr>
          <p:grpSpPr>
            <a:xfrm>
              <a:off x="3136" y="0"/>
              <a:ext cx="740914" cy="740914"/>
              <a:chExt cx="823237" cy="823237"/>
            </a:xfrm>
          </p:grpSpPr>
          <p:sp>
            <p:nvSpPr>
              <p:cNvPr id="22" name="椭圆 38"/>
              <p:cNvSpPr>
                <a:spLocks noChangeArrowheads="1" noChangeAspect="1"/>
              </p:cNvSpPr>
              <p:nvPr/>
            </p:nvSpPr>
            <p:spPr bwMode="auto">
              <a:xfrm>
                <a:off x="0" y="0"/>
                <a:ext cx="823237" cy="823237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</a:ln>
              <a:extLst/>
            </p:spPr>
            <p:txBody>
              <a:bodyPr anchor="ctr" wrap="none"/>
              <a:lstStyle/>
              <a:p>
                <a:pPr algn="ctr" eaLnBrk="0" fontAlgn="ctr" hangingPunct="0">
                  <a:buClr>
                    <a:srgbClr val="FF0000"/>
                  </a:buClr>
                  <a:buSzPct val="70000"/>
                </a:pPr>
                <a:endParaRPr altLang="en-US" lang="zh-CN" sz="20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3" name="椭圆 39"/>
              <p:cNvSpPr>
                <a:spLocks noChangeAspect="1"/>
              </p:cNvSpPr>
              <p:nvPr/>
            </p:nvSpPr>
            <p:spPr bwMode="auto">
              <a:xfrm>
                <a:off x="51620" y="51621"/>
                <a:ext cx="720000" cy="720000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  <a:alpha val="79999"/>
                </a:schemeClr>
              </a:solidFill>
              <a:ln w="12700">
                <a:noFill/>
                <a:round/>
              </a:ln>
              <a:effectLst/>
              <a:extLst/>
            </p:spPr>
            <p:txBody>
              <a:bodyPr anchor="ctr" wrap="none"/>
              <a:lstStyle/>
              <a:p>
                <a:pPr algn="ctr" eaLnBrk="0" hangingPunct="0">
                  <a:buClr>
                    <a:srgbClr val="FF0000"/>
                  </a:buClr>
                  <a:buSzPct val="70000"/>
                </a:pPr>
                <a:endParaRPr altLang="en-US" lang="zh-CN" sz="20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0" y="170402"/>
              <a:ext cx="747186" cy="396000"/>
            </a:xfrm>
            <a:prstGeom prst="rect">
              <a:avLst/>
            </a:prstGeom>
            <a:noFill/>
            <a:ln w="9525">
              <a:noFill/>
              <a:miter lim="800000"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altLang="zh-CN" b="1" lang="en-US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24" name="Group 25"/>
          <p:cNvGrpSpPr/>
          <p:nvPr/>
        </p:nvGrpSpPr>
        <p:grpSpPr>
          <a:xfrm>
            <a:off x="3393265" y="2629238"/>
            <a:ext cx="747713" cy="739776"/>
            <a:chExt cx="747186" cy="739990"/>
          </a:xfrm>
        </p:grpSpPr>
        <p:grpSp>
          <p:nvGrpSpPr>
            <p:cNvPr id="25" name="Group 26"/>
            <p:cNvGrpSpPr>
              <a:grpSpLocks noChangeAspect="1"/>
            </p:cNvGrpSpPr>
            <p:nvPr/>
          </p:nvGrpSpPr>
          <p:grpSpPr>
            <a:xfrm>
              <a:off x="3598" y="0"/>
              <a:ext cx="739991" cy="739990"/>
              <a:chExt cx="822212" cy="822211"/>
            </a:xfrm>
          </p:grpSpPr>
          <p:sp>
            <p:nvSpPr>
              <p:cNvPr id="27" name="椭圆 35"/>
              <p:cNvSpPr>
                <a:spLocks noChangeArrowheads="1" noChangeAspect="1"/>
              </p:cNvSpPr>
              <p:nvPr/>
            </p:nvSpPr>
            <p:spPr bwMode="auto">
              <a:xfrm>
                <a:off x="0" y="0"/>
                <a:ext cx="822212" cy="82221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 wrap="none"/>
              <a:lstStyle/>
              <a:p>
                <a:pPr algn="ctr" eaLnBrk="0" fontAlgn="ctr" hangingPunct="0">
                  <a:buClr>
                    <a:srgbClr val="FF0000"/>
                  </a:buClr>
                  <a:buSzPct val="70000"/>
                </a:pPr>
                <a:endParaRPr altLang="en-US" lang="zh-CN" sz="20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8" name="椭圆 36"/>
              <p:cNvSpPr>
                <a:spLocks noChangeAspect="1"/>
              </p:cNvSpPr>
              <p:nvPr/>
            </p:nvSpPr>
            <p:spPr bwMode="auto">
              <a:xfrm>
                <a:off x="50644" y="51168"/>
                <a:ext cx="720922" cy="719876"/>
              </a:xfrm>
              <a:prstGeom prst="ellipse">
                <a:avLst/>
              </a:prstGeom>
              <a:solidFill>
                <a:schemeClr val="accent6">
                  <a:lumMod val="75000"/>
                  <a:alpha val="79999"/>
                </a:schemeClr>
              </a:solidFill>
              <a:ln>
                <a:noFill/>
              </a:ln>
              <a:extLst>
                <a:ext uri="{91240B29-F687-4F45-9708-019B960494DF}">
                  <a14:hiddenLine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 wrap="none"/>
              <a:lstStyle/>
              <a:p>
                <a:pPr algn="ctr" eaLnBrk="0" fontAlgn="ctr" hangingPunct="0">
                  <a:buClr>
                    <a:srgbClr val="FF0000"/>
                  </a:buClr>
                  <a:buSzPct val="70000"/>
                </a:pPr>
                <a:endParaRPr altLang="en-US" lang="zh-CN" sz="20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26" name="Rectangle 13"/>
            <p:cNvSpPr>
              <a:spLocks noChangeArrowheads="1"/>
            </p:cNvSpPr>
            <p:nvPr/>
          </p:nvSpPr>
          <p:spPr bwMode="auto">
            <a:xfrm>
              <a:off x="1" y="169940"/>
              <a:ext cx="747186" cy="396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altLang="zh-CN" b="1" lang="en-US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  <p:grpSp>
        <p:nvGrpSpPr>
          <p:cNvPr id="29" name="Group 30"/>
          <p:cNvGrpSpPr/>
          <p:nvPr/>
        </p:nvGrpSpPr>
        <p:grpSpPr>
          <a:xfrm>
            <a:off x="2685240" y="3803988"/>
            <a:ext cx="747713" cy="739776"/>
            <a:chExt cx="747186" cy="740120"/>
          </a:xfrm>
        </p:grpSpPr>
        <p:grpSp>
          <p:nvGrpSpPr>
            <p:cNvPr id="30" name="Group 31"/>
            <p:cNvGrpSpPr>
              <a:grpSpLocks noChangeAspect="1"/>
            </p:cNvGrpSpPr>
            <p:nvPr/>
          </p:nvGrpSpPr>
          <p:grpSpPr>
            <a:xfrm>
              <a:off x="3533" y="0"/>
              <a:ext cx="740120" cy="740120"/>
              <a:chExt cx="822355" cy="822355"/>
            </a:xfrm>
          </p:grpSpPr>
          <p:sp>
            <p:nvSpPr>
              <p:cNvPr id="32" name="椭圆 41"/>
              <p:cNvSpPr>
                <a:spLocks noChangeArrowheads="1" noChangeAspect="1"/>
              </p:cNvSpPr>
              <p:nvPr/>
            </p:nvSpPr>
            <p:spPr bwMode="auto">
              <a:xfrm>
                <a:off x="0" y="0"/>
                <a:ext cx="822355" cy="82235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 wrap="none"/>
              <a:lstStyle/>
              <a:p>
                <a:pPr algn="ctr" eaLnBrk="0" fontAlgn="ctr" hangingPunct="0">
                  <a:buClr>
                    <a:srgbClr val="FF0000"/>
                  </a:buClr>
                  <a:buSzPct val="70000"/>
                </a:pPr>
                <a:endParaRPr altLang="en-US" lang="zh-CN" sz="20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33" name="椭圆 42"/>
              <p:cNvSpPr>
                <a:spLocks noChangeAspect="1"/>
              </p:cNvSpPr>
              <p:nvPr/>
            </p:nvSpPr>
            <p:spPr bwMode="auto">
              <a:xfrm>
                <a:off x="50718" y="51177"/>
                <a:ext cx="720921" cy="720002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79999"/>
                </a:schemeClr>
              </a:solidFill>
              <a:ln>
                <a:noFill/>
              </a:ln>
              <a:extLst>
                <a:ext uri="{91240B29-F687-4F45-9708-019B960494DF}">
                  <a14:hiddenLine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 wrap="none"/>
              <a:lstStyle/>
              <a:p>
                <a:pPr algn="ctr" eaLnBrk="0" fontAlgn="ctr" hangingPunct="0">
                  <a:buClr>
                    <a:srgbClr val="FF0000"/>
                  </a:buClr>
                  <a:buSzPct val="70000"/>
                </a:pPr>
                <a:endParaRPr altLang="en-US" lang="zh-CN" sz="20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31" name="Rectangle 13"/>
            <p:cNvSpPr>
              <a:spLocks noChangeArrowheads="1"/>
            </p:cNvSpPr>
            <p:nvPr/>
          </p:nvSpPr>
          <p:spPr bwMode="auto">
            <a:xfrm>
              <a:off x="0" y="170005"/>
              <a:ext cx="747186" cy="396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altLang="zh-CN" b="1" lang="en-US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AECDFB4F-C7FF-42F7-B6CF-7003070FC10C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2A3F80D7-E78A-433C-876E-F530AADD885E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33BB57A7-77CD-4898-8A11-3CA06C56D46D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564050473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fill="hold" id="5" nodeType="withEffect" presetClass="entr" presetID="48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12" presetSubtype="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8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12" presetSubtype="8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25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3" presetSubtype="16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0" nodeType="withEffect" presetClass="entr" presetID="1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3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4" nodeType="afterEffect" presetClass="emph" presetID="26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35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autoRev="1" dur="250" fill="hold" id="36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4" name="组合 23"/>
          <p:cNvGrpSpPr/>
          <p:nvPr/>
        </p:nvGrpSpPr>
        <p:grpSpPr>
          <a:xfrm>
            <a:off x="930114" y="1253072"/>
            <a:ext cx="6333548" cy="3658065"/>
            <a:chOff x="930114" y="1253072"/>
            <a:chExt cx="6333548" cy="3658065"/>
          </a:xfrm>
        </p:grpSpPr>
        <p:grpSp>
          <p:nvGrpSpPr>
            <p:cNvPr id="21" name="组合 20"/>
            <p:cNvGrpSpPr/>
            <p:nvPr/>
          </p:nvGrpSpPr>
          <p:grpSpPr>
            <a:xfrm>
              <a:off x="930114" y="1253072"/>
              <a:ext cx="6333548" cy="2862104"/>
              <a:chOff x="930114" y="1253072"/>
              <a:chExt cx="6333548" cy="2862104"/>
            </a:xfrm>
          </p:grpSpPr>
          <p:sp>
            <p:nvSpPr>
              <p:cNvPr id="5" name="Line 16"/>
              <p:cNvSpPr>
                <a:spLocks noChangeShapeType="1"/>
              </p:cNvSpPr>
              <p:nvPr/>
            </p:nvSpPr>
            <p:spPr bwMode="auto">
              <a:xfrm rot="16200000">
                <a:off x="1372670" y="2684125"/>
                <a:ext cx="2862103" cy="0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65000"/>
                  </a:schemeClr>
                </a:solidFill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7" name="Line 13"/>
              <p:cNvSpPr>
                <a:spLocks noChangeShapeType="1"/>
              </p:cNvSpPr>
              <p:nvPr/>
            </p:nvSpPr>
            <p:spPr bwMode="auto">
              <a:xfrm>
                <a:off x="1985586" y="4112431"/>
                <a:ext cx="527807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tailEnd len="med" type="triangle" w="med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" name="Line 3"/>
              <p:cNvSpPr>
                <a:spLocks noChangeShapeType="1"/>
              </p:cNvSpPr>
              <p:nvPr/>
            </p:nvSpPr>
            <p:spPr bwMode="auto">
              <a:xfrm rot="10800000">
                <a:off x="1992449" y="3673163"/>
                <a:ext cx="2059067" cy="0"/>
              </a:xfrm>
              <a:prstGeom prst="line">
                <a:avLst/>
              </a:prstGeom>
              <a:noFill/>
              <a:ln w="9525">
                <a:solidFill>
                  <a:srgbClr val="DDDDDD"/>
                </a:solidFill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0" name="Line 4"/>
              <p:cNvSpPr>
                <a:spLocks noChangeShapeType="1"/>
              </p:cNvSpPr>
              <p:nvPr/>
            </p:nvSpPr>
            <p:spPr bwMode="auto">
              <a:xfrm rot="10800000">
                <a:off x="1996568" y="3008771"/>
                <a:ext cx="3076246" cy="0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65000"/>
                  </a:schemeClr>
                </a:solidFill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1" name="Line 5"/>
              <p:cNvSpPr>
                <a:spLocks noChangeShapeType="1"/>
              </p:cNvSpPr>
              <p:nvPr/>
            </p:nvSpPr>
            <p:spPr bwMode="auto">
              <a:xfrm rot="10800000">
                <a:off x="1980095" y="2481649"/>
                <a:ext cx="4155198" cy="0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65000"/>
                  </a:schemeClr>
                </a:solidFill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3" name="Line 14"/>
              <p:cNvSpPr>
                <a:spLocks noChangeShapeType="1"/>
              </p:cNvSpPr>
              <p:nvPr/>
            </p:nvSpPr>
            <p:spPr bwMode="auto">
              <a:xfrm rot="16200000">
                <a:off x="555220" y="2683438"/>
                <a:ext cx="2860731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tailEnd len="med" type="triangle" w="med"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5" name="Line 17"/>
              <p:cNvSpPr>
                <a:spLocks noChangeShapeType="1"/>
              </p:cNvSpPr>
              <p:nvPr/>
            </p:nvSpPr>
            <p:spPr bwMode="auto">
              <a:xfrm rot="16200000">
                <a:off x="2635565" y="2684125"/>
                <a:ext cx="2862103" cy="0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65000"/>
                  </a:schemeClr>
                </a:solidFill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6" name="Line 18"/>
              <p:cNvSpPr>
                <a:spLocks noChangeShapeType="1"/>
              </p:cNvSpPr>
              <p:nvPr/>
            </p:nvSpPr>
            <p:spPr bwMode="auto">
              <a:xfrm rot="16200000">
                <a:off x="3662353" y="2684125"/>
                <a:ext cx="2862103" cy="0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65000"/>
                  </a:schemeClr>
                </a:solidFill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7" name="Line 19"/>
              <p:cNvSpPr>
                <a:spLocks noChangeShapeType="1"/>
              </p:cNvSpPr>
              <p:nvPr/>
            </p:nvSpPr>
            <p:spPr bwMode="auto">
              <a:xfrm rot="16200000">
                <a:off x="4716596" y="2684125"/>
                <a:ext cx="2862103" cy="0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65000"/>
                  </a:schemeClr>
                </a:solidFill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53" name="Text Box 52"/>
              <p:cNvSpPr txBox="1">
                <a:spLocks noChangeArrowheads="1"/>
              </p:cNvSpPr>
              <p:nvPr/>
            </p:nvSpPr>
            <p:spPr bwMode="auto">
              <a:xfrm>
                <a:off x="930114" y="1454861"/>
                <a:ext cx="1005840" cy="6479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square">
                <a:spAutoFit/>
              </a:bodyPr>
              <a:lstStyle>
                <a:lvl1pPr eaLnBrk="0" hangingPunct="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1pPr>
                <a:lvl2pPr eaLnBrk="0" hangingPunct="0" indent="-285750" marL="74295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2pPr>
                <a:lvl3pPr eaLnBrk="0" hangingPunct="0" indent="-228600" marL="11430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3pPr>
                <a:lvl4pPr eaLnBrk="0" hangingPunct="0" indent="-228600" marL="16002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4pPr>
                <a:lvl5pPr eaLnBrk="0" hangingPunct="0" indent="-228600" marL="20574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9pPr>
              </a:lstStyle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aseline="0" cap="none" i="0" kern="0" kumimoji="0" lang="zh-CN" noProof="0" normalizeH="0" spc="0" strike="noStrike" u="none">
                    <a:ln>
                      <a:noFill/>
                    </a:ln>
                    <a:solidFill>
                      <a:srgbClr val="646464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点击添加文本</a:t>
                </a:r>
              </a:p>
            </p:txBody>
          </p:sp>
        </p:grpSp>
        <p:grpSp>
          <p:nvGrpSpPr>
            <p:cNvPr id="54" name="组合 55"/>
            <p:cNvGrpSpPr/>
            <p:nvPr/>
          </p:nvGrpSpPr>
          <p:grpSpPr>
            <a:xfrm>
              <a:off x="2478387" y="4264806"/>
              <a:ext cx="3987728" cy="646331"/>
              <a:chOff x="2105024" y="5165874"/>
              <a:chExt cx="4611689" cy="747462"/>
            </a:xfrm>
          </p:grpSpPr>
          <p:sp>
            <p:nvSpPr>
              <p:cNvPr id="56" name="Text Box 53"/>
              <p:cNvSpPr txBox="1">
                <a:spLocks noChangeArrowheads="1"/>
              </p:cNvSpPr>
              <p:nvPr/>
            </p:nvSpPr>
            <p:spPr bwMode="auto">
              <a:xfrm>
                <a:off x="2105024" y="5165874"/>
                <a:ext cx="838972" cy="4229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1pPr>
                <a:lvl2pPr eaLnBrk="0" hangingPunct="0" indent="-285750" marL="74295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2pPr>
                <a:lvl3pPr eaLnBrk="0" hangingPunct="0" indent="-228600" marL="11430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3pPr>
                <a:lvl4pPr eaLnBrk="0" hangingPunct="0" indent="-228600" marL="16002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4pPr>
                <a:lvl5pPr eaLnBrk="0" hangingPunct="0" indent="-228600" marL="20574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9pPr>
              </a:lstStyle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zh-CN" baseline="0" cap="none" kern="0" kumimoji="0" lang="en-US" noProof="0" normalizeH="0" spc="0" strike="noStrike" sz="1800" u="none">
                    <a:ln>
                      <a:noFill/>
                    </a:ln>
                    <a:solidFill>
                      <a:srgbClr val="646464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2014</a:t>
                </a:r>
              </a:p>
            </p:txBody>
          </p:sp>
          <p:sp>
            <p:nvSpPr>
              <p:cNvPr id="57" name="Text Box 54"/>
              <p:cNvSpPr txBox="1">
                <a:spLocks noChangeArrowheads="1"/>
              </p:cNvSpPr>
              <p:nvPr/>
            </p:nvSpPr>
            <p:spPr bwMode="auto">
              <a:xfrm>
                <a:off x="3562350" y="5165874"/>
                <a:ext cx="749300" cy="740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1pPr>
                <a:lvl2pPr eaLnBrk="0" hangingPunct="0" indent="-285750" marL="74295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2pPr>
                <a:lvl3pPr eaLnBrk="0" hangingPunct="0" indent="-228600" marL="11430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3pPr>
                <a:lvl4pPr eaLnBrk="0" hangingPunct="0" indent="-228600" marL="16002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4pPr>
                <a:lvl5pPr eaLnBrk="0" hangingPunct="0" indent="-228600" marL="20574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9pPr>
              </a:lstStyle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zh-CN" baseline="0" cap="none" kern="0" kumimoji="0" lang="en-US" noProof="0" normalizeH="0" spc="0" strike="noStrike" sz="1800" u="none">
                    <a:ln>
                      <a:noFill/>
                    </a:ln>
                    <a:solidFill>
                      <a:srgbClr val="646464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2015</a:t>
                </a:r>
              </a:p>
            </p:txBody>
          </p:sp>
          <p:sp>
            <p:nvSpPr>
              <p:cNvPr id="58" name="Text Box 55"/>
              <p:cNvSpPr txBox="1">
                <a:spLocks noChangeArrowheads="1"/>
              </p:cNvSpPr>
              <p:nvPr/>
            </p:nvSpPr>
            <p:spPr bwMode="auto">
              <a:xfrm>
                <a:off x="4752974" y="5165874"/>
                <a:ext cx="749300" cy="740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1pPr>
                <a:lvl2pPr eaLnBrk="0" hangingPunct="0" indent="-285750" marL="74295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2pPr>
                <a:lvl3pPr eaLnBrk="0" hangingPunct="0" indent="-228600" marL="11430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3pPr>
                <a:lvl4pPr eaLnBrk="0" hangingPunct="0" indent="-228600" marL="16002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4pPr>
                <a:lvl5pPr eaLnBrk="0" hangingPunct="0" indent="-228600" marL="20574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9pPr>
              </a:lstStyle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zh-CN" baseline="0" cap="none" kern="0" kumimoji="0" lang="en-US" noProof="0" normalizeH="0" spc="0" strike="noStrike" sz="1800" u="none">
                    <a:ln>
                      <a:noFill/>
                    </a:ln>
                    <a:solidFill>
                      <a:srgbClr val="646464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2016</a:t>
                </a:r>
              </a:p>
            </p:txBody>
          </p:sp>
          <p:sp>
            <p:nvSpPr>
              <p:cNvPr id="59" name="Text Box 56"/>
              <p:cNvSpPr txBox="1">
                <a:spLocks noChangeArrowheads="1"/>
              </p:cNvSpPr>
              <p:nvPr/>
            </p:nvSpPr>
            <p:spPr bwMode="auto">
              <a:xfrm>
                <a:off x="5967413" y="5165874"/>
                <a:ext cx="749300" cy="740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1pPr>
                <a:lvl2pPr eaLnBrk="0" hangingPunct="0" indent="-285750" marL="74295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2pPr>
                <a:lvl3pPr eaLnBrk="0" hangingPunct="0" indent="-228600" marL="11430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3pPr>
                <a:lvl4pPr eaLnBrk="0" hangingPunct="0" indent="-228600" marL="16002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4pPr>
                <a:lvl5pPr eaLnBrk="0" hangingPunct="0" indent="-228600" marL="2057400"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Arial"/>
                    <a:ea charset="-122" pitchFamily="2" typeface="华文细黑"/>
                  </a:defRPr>
                </a:lvl9pPr>
              </a:lstStyle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zh-CN" baseline="0" cap="none" kern="0" kumimoji="0" lang="en-US" noProof="0" normalizeH="0" spc="0" strike="noStrike" sz="1800" u="none">
                    <a:ln>
                      <a:noFill/>
                    </a:ln>
                    <a:solidFill>
                      <a:srgbClr val="646464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2017</a:t>
                </a:r>
              </a:p>
            </p:txBody>
          </p:sp>
        </p:grpSp>
        <p:sp>
          <p:nvSpPr>
            <p:cNvPr id="12" name="Line 6"/>
            <p:cNvSpPr>
              <a:spLocks noChangeShapeType="1"/>
            </p:cNvSpPr>
            <p:nvPr/>
          </p:nvSpPr>
          <p:spPr bwMode="auto">
            <a:xfrm rot="10800000">
              <a:off x="1989704" y="1913347"/>
              <a:ext cx="5183359" cy="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/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14" name="Line 15"/>
          <p:cNvSpPr>
            <a:spLocks noChangeShapeType="1"/>
          </p:cNvSpPr>
          <p:nvPr/>
        </p:nvSpPr>
        <p:spPr bwMode="auto">
          <a:xfrm flipV="1">
            <a:off x="1988331" y="1297000"/>
            <a:ext cx="5278076" cy="280856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tailEnd len="med" type="triangle" w="med"/>
          </a:ln>
          <a:extLst>
            <a:ext uri="{909E8E84-426E-40DD-AFC4-6F175D3DCCD1}">
              <a14:hiddenFill>
                <a:noFill/>
              </a14:hiddenFill>
            </a:ext>
          </a:extLst>
        </p:spPr>
        <p:txBody>
          <a:bodyPr/>
          <a:lstStyle/>
          <a:p>
            <a:pPr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0" baseline="0" cap="none" i="0" kern="0" kumimoji="0" lang="zh-CN" noProof="0" normalizeH="0" spc="0" strike="noStrike" sz="1800" u="none">
              <a:ln>
                <a:noFill/>
              </a:ln>
              <a:solidFill>
                <a:sysClr lastClr="000000" val="windowText"/>
              </a:solidFill>
              <a:effectLst/>
              <a:uLnTx/>
              <a:uFillTx/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2799603" y="3670418"/>
            <a:ext cx="1268385" cy="447825"/>
            <a:chOff x="2799603" y="3670418"/>
            <a:chExt cx="1268385" cy="447825"/>
          </a:xfrm>
          <a:noFill/>
        </p:grpSpPr>
        <p:sp>
          <p:nvSpPr>
            <p:cNvPr id="19" name="Rectangle 12"/>
            <p:cNvSpPr>
              <a:spLocks noChangeArrowheads="1"/>
            </p:cNvSpPr>
            <p:nvPr/>
          </p:nvSpPr>
          <p:spPr bwMode="auto">
            <a:xfrm>
              <a:off x="2799603" y="3670418"/>
              <a:ext cx="1268385" cy="4282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/>
            <a:lstStyle/>
            <a:p>
              <a:endParaRPr altLang="en-US" kern="0" lang="zh-CN">
                <a:solidFill>
                  <a:sysClr lastClr="000000" val="windowText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7" name="Rectangle 48"/>
            <p:cNvSpPr>
              <a:spLocks noChangeArrowheads="1"/>
            </p:cNvSpPr>
            <p:nvPr/>
          </p:nvSpPr>
          <p:spPr bwMode="auto">
            <a:xfrm>
              <a:off x="2805094" y="3677602"/>
              <a:ext cx="1253286" cy="4406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altLang="en-US" kern="0" lang="zh-CN" sz="1000">
                  <a:solidFill>
                    <a:srgbClr val="6464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</a:t>
              </a:r>
            </a:p>
            <a:p>
              <a:pPr algn="ctr">
                <a:lnSpc>
                  <a:spcPct val="150000"/>
                </a:lnSpc>
              </a:pPr>
              <a:r>
                <a:rPr altLang="en-US" kern="0" lang="zh-CN" sz="1000">
                  <a:solidFill>
                    <a:srgbClr val="6464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段落文字内容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4067989" y="3008771"/>
            <a:ext cx="1087525" cy="440640"/>
            <a:chOff x="4067989" y="3008771"/>
            <a:chExt cx="1087525" cy="440640"/>
          </a:xfrm>
          <a:noFill/>
        </p:grpSpPr>
        <p:sp>
          <p:nvSpPr>
            <p:cNvPr id="4" name="Rectangle 11"/>
            <p:cNvSpPr>
              <a:spLocks noChangeArrowheads="1"/>
            </p:cNvSpPr>
            <p:nvPr/>
          </p:nvSpPr>
          <p:spPr bwMode="auto">
            <a:xfrm>
              <a:off x="4067989" y="3013091"/>
              <a:ext cx="1025416" cy="4282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/>
            <a:lstStyle/>
            <a:p>
              <a:endParaRPr altLang="en-US" kern="0" lang="zh-CN">
                <a:solidFill>
                  <a:sysClr lastClr="000000" val="windowText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0" name="Rectangle 49"/>
            <p:cNvSpPr>
              <a:spLocks noChangeArrowheads="1"/>
            </p:cNvSpPr>
            <p:nvPr/>
          </p:nvSpPr>
          <p:spPr bwMode="auto">
            <a:xfrm>
              <a:off x="4119117" y="3008771"/>
              <a:ext cx="1036397" cy="4406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rgbClr val="646464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</a:t>
              </a:r>
            </a:p>
            <a:p>
              <a:pPr algn="ctr" defTabSz="914400" eaLnBrk="1" fontAlgn="auto" hangingPunct="1" indent="0" latinLnBrk="0" lvl="0" marL="0" marR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rgbClr val="646464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段落文字内容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5093405" y="2476159"/>
            <a:ext cx="1136606" cy="446132"/>
            <a:chOff x="5093405" y="2476159"/>
            <a:chExt cx="1136606" cy="446132"/>
          </a:xfrm>
          <a:noFill/>
        </p:grpSpPr>
        <p:sp>
          <p:nvSpPr>
            <p:cNvPr id="3" name="Rectangle 10"/>
            <p:cNvSpPr>
              <a:spLocks noChangeArrowheads="1"/>
            </p:cNvSpPr>
            <p:nvPr/>
          </p:nvSpPr>
          <p:spPr bwMode="auto">
            <a:xfrm>
              <a:off x="5093405" y="2476159"/>
              <a:ext cx="1054242" cy="4282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/>
            <a:lstStyle/>
            <a:p>
              <a:endParaRPr altLang="en-US" kern="0" lang="zh-CN">
                <a:solidFill>
                  <a:sysClr lastClr="000000" val="windowText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9" name="Rectangle 50"/>
            <p:cNvSpPr>
              <a:spLocks noChangeArrowheads="1"/>
            </p:cNvSpPr>
            <p:nvPr/>
          </p:nvSpPr>
          <p:spPr bwMode="auto">
            <a:xfrm>
              <a:off x="5193614" y="2481650"/>
              <a:ext cx="1036397" cy="44064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rgbClr val="646464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</a:t>
              </a:r>
            </a:p>
            <a:p>
              <a:pPr algn="ctr" defTabSz="914400" eaLnBrk="1" fontAlgn="auto" hangingPunct="1" indent="0" latinLnBrk="0" lvl="0" marL="0" marR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0" kumimoji="0" lang="zh-CN" noProof="0" normalizeH="0" spc="0" strike="noStrike" sz="1000" u="none">
                  <a:ln>
                    <a:noFill/>
                  </a:ln>
                  <a:solidFill>
                    <a:srgbClr val="646464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段落文字内容</a:t>
              </a: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6140783" y="1909915"/>
            <a:ext cx="1125624" cy="440640"/>
            <a:chOff x="6140783" y="1909915"/>
            <a:chExt cx="1125624" cy="440640"/>
          </a:xfrm>
          <a:noFill/>
        </p:grpSpPr>
        <p:sp>
          <p:nvSpPr>
            <p:cNvPr id="2" name="Rectangle 9"/>
            <p:cNvSpPr>
              <a:spLocks noChangeArrowheads="1"/>
            </p:cNvSpPr>
            <p:nvPr/>
          </p:nvSpPr>
          <p:spPr bwMode="auto">
            <a:xfrm>
              <a:off x="6140783" y="1916092"/>
              <a:ext cx="1054242" cy="428286"/>
            </a:xfrm>
            <a:prstGeom prst="rect">
              <a:avLst/>
            </a:prstGeom>
            <a:grpFill/>
            <a:ln>
              <a:noFill/>
            </a:ln>
          </p:spPr>
          <p:txBody>
            <a:bodyPr anchor="ctr" wrap="none"/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6" name="Rectangle 51"/>
            <p:cNvSpPr>
              <a:spLocks noChangeArrowheads="1"/>
            </p:cNvSpPr>
            <p:nvPr/>
          </p:nvSpPr>
          <p:spPr bwMode="auto">
            <a:xfrm>
              <a:off x="6230011" y="1909915"/>
              <a:ext cx="1036396" cy="44064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altLang="en-US" kern="0" lang="zh-CN" sz="1000">
                  <a:solidFill>
                    <a:srgbClr val="6464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</a:t>
              </a:r>
            </a:p>
            <a:p>
              <a:pPr algn="ctr">
                <a:lnSpc>
                  <a:spcPct val="150000"/>
                </a:lnSpc>
              </a:pPr>
              <a:r>
                <a:rPr altLang="en-US" kern="0" lang="zh-CN" sz="1000">
                  <a:solidFill>
                    <a:srgbClr val="646464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段落文字内容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2600560" y="3490593"/>
            <a:ext cx="414559" cy="403577"/>
            <a:chExt cx="784" cy="765"/>
          </a:xfrm>
        </p:grpSpPr>
        <p:grpSp>
          <p:nvGrpSpPr>
            <p:cNvPr id="23" name="Group 22"/>
            <p:cNvGrpSpPr/>
            <p:nvPr/>
          </p:nvGrpSpPr>
          <p:grpSpPr>
            <a:xfrm>
              <a:off x="0" y="0"/>
              <a:ext cx="784" cy="765"/>
              <a:chExt cx="1042" cy="1019"/>
            </a:xfrm>
          </p:grpSpPr>
          <p:pic>
            <p:nvPicPr>
              <p:cNvPr descr="circuler_1" id="25" name="Picture 23"/>
              <p:cNvPicPr>
                <a:picLocks noChangeArrowheads="1"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0" y="0"/>
                <a:ext cx="1042" cy="10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6" name="Oval 2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35" cy="1019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rgbClr val="FFFFFF"/>
                </a:solidFill>
                <a:round/>
              </a:ln>
            </p:spPr>
            <p:txBody>
              <a:bodyPr anchor="ctr" wrap="none"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aseline="0" cap="none" i="0" kern="0" kumimoji="0" lang="zh-CN" noProof="0" normalizeH="0" spc="0" strike="noStrike" sz="1800" u="none"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22" name="WordArt 26"/>
            <p:cNvSpPr>
              <a:spLocks noChangeArrowheads="1" noChangeShapeType="1"/>
            </p:cNvSpPr>
            <p:nvPr/>
          </p:nvSpPr>
          <p:spPr bwMode="auto">
            <a:xfrm>
              <a:off x="288" y="227"/>
              <a:ext cx="157" cy="299"/>
            </a:xfrm>
            <a:prstGeom prst="rect">
              <a:avLst/>
            </a:prstGeom>
          </p:spPr>
          <p:txBody>
            <a:bodyPr fromWordArt="1" wrap="none">
              <a:prstTxWarp prst="textPlain">
                <a:avLst>
                  <a:gd fmla="val 50000" name="adj"/>
                </a:avLst>
              </a:prstTxWarp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aseline="0" cap="none" i="0" kern="10" kumimoji="0" lang="en-US" noProof="0" normalizeH="0" spc="0" strike="noStrike" sz="2400" u="none">
                  <a:ln w="9525">
                    <a:noFill/>
                    <a:round/>
                  </a:ln>
                  <a:solidFill>
                    <a:srgbClr val="646464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29" name="Group 27"/>
          <p:cNvGrpSpPr/>
          <p:nvPr/>
        </p:nvGrpSpPr>
        <p:grpSpPr>
          <a:xfrm>
            <a:off x="3853846" y="2763056"/>
            <a:ext cx="414559" cy="403577"/>
            <a:chExt cx="302" cy="294"/>
          </a:xfrm>
        </p:grpSpPr>
        <p:grpSp>
          <p:nvGrpSpPr>
            <p:cNvPr id="33" name="Group 29"/>
            <p:cNvGrpSpPr/>
            <p:nvPr/>
          </p:nvGrpSpPr>
          <p:grpSpPr>
            <a:xfrm>
              <a:off x="0" y="0"/>
              <a:ext cx="302" cy="294"/>
              <a:chExt cx="1042" cy="1019"/>
            </a:xfrm>
          </p:grpSpPr>
          <p:pic>
            <p:nvPicPr>
              <p:cNvPr descr="circuler_1" id="35" name="Picture 30"/>
              <p:cNvPicPr>
                <a:picLocks noChangeArrowheads="1"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0" y="0"/>
                <a:ext cx="1042" cy="10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" name="Oval 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35" cy="1019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 w="19050">
                <a:solidFill>
                  <a:srgbClr val="FFFFFF"/>
                </a:solidFill>
                <a:round/>
              </a:ln>
            </p:spPr>
            <p:txBody>
              <a:bodyPr anchor="ctr" wrap="none"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aseline="0" cap="none" i="0" kern="0" kumimoji="0" lang="zh-CN" noProof="0" normalizeH="0" spc="0" strike="noStrike" sz="1800" u="none"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32" name="WordArt 33"/>
            <p:cNvSpPr>
              <a:spLocks noChangeArrowheads="1" noChangeShapeType="1"/>
            </p:cNvSpPr>
            <p:nvPr/>
          </p:nvSpPr>
          <p:spPr bwMode="auto">
            <a:xfrm>
              <a:off x="111" y="87"/>
              <a:ext cx="78" cy="115"/>
            </a:xfrm>
            <a:prstGeom prst="rect">
              <a:avLst/>
            </a:prstGeom>
          </p:spPr>
          <p:txBody>
            <a:bodyPr fromWordArt="1" wrap="none">
              <a:prstTxWarp prst="textPlain">
                <a:avLst>
                  <a:gd fmla="val 50000" name="adj"/>
                </a:avLst>
              </a:prstTxWarp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aseline="0" cap="none" i="0" kern="10" kumimoji="0" lang="en-US" noProof="0" normalizeH="0" spc="0" strike="noStrike" sz="2400" u="none">
                  <a:ln w="9525">
                    <a:noFill/>
                    <a:round/>
                  </a:ln>
                  <a:solidFill>
                    <a:srgbClr val="646464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  <p:grpSp>
        <p:nvGrpSpPr>
          <p:cNvPr id="38" name="Group 34"/>
          <p:cNvGrpSpPr/>
          <p:nvPr/>
        </p:nvGrpSpPr>
        <p:grpSpPr>
          <a:xfrm>
            <a:off x="4831216" y="2207107"/>
            <a:ext cx="523630" cy="513394"/>
            <a:chExt cx="300" cy="294"/>
          </a:xfrm>
        </p:grpSpPr>
        <p:sp>
          <p:nvSpPr>
            <p:cNvPr id="42" name="Oval 38"/>
            <p:cNvSpPr>
              <a:spLocks noChangeArrowheads="1"/>
            </p:cNvSpPr>
            <p:nvPr/>
          </p:nvSpPr>
          <p:spPr bwMode="auto">
            <a:xfrm>
              <a:off x="0" y="0"/>
              <a:ext cx="300" cy="294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round/>
            </a:ln>
            <a:effectLst/>
          </p:spPr>
          <p:txBody>
            <a:bodyPr anchor="ctr" wrap="none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1" baseline="0" cap="none" i="0" kern="0" kumimoji="0" lang="zh-CN" noProof="0" normalizeH="0" spc="0" strike="noStrike" sz="32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1" name="WordArt 40"/>
            <p:cNvSpPr>
              <a:spLocks noChangeArrowheads="1" noChangeShapeType="1"/>
            </p:cNvSpPr>
            <p:nvPr/>
          </p:nvSpPr>
          <p:spPr bwMode="auto">
            <a:xfrm>
              <a:off x="111" y="87"/>
              <a:ext cx="78" cy="115"/>
            </a:xfrm>
            <a:prstGeom prst="rect">
              <a:avLst/>
            </a:prstGeom>
          </p:spPr>
          <p:txBody>
            <a:bodyPr fromWordArt="1" wrap="none">
              <a:prstTxWarp prst="textPlain">
                <a:avLst>
                  <a:gd fmla="val 50000" name="adj"/>
                </a:avLst>
              </a:prstTxWarp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0" baseline="0" cap="none" i="0" kern="10" kumimoji="0" lang="en-US" noProof="0" normalizeH="0" spc="0" strike="noStrike" sz="2400" u="none">
                  <a:ln w="9525">
                    <a:noFill/>
                    <a:round/>
                  </a:ln>
                  <a:solidFill>
                    <a:srgbClr val="FFFFFF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</p:grpSp>
      <p:grpSp>
        <p:nvGrpSpPr>
          <p:cNvPr id="45" name="Group 41"/>
          <p:cNvGrpSpPr/>
          <p:nvPr/>
        </p:nvGrpSpPr>
        <p:grpSpPr>
          <a:xfrm>
            <a:off x="5948603" y="1695086"/>
            <a:ext cx="414559" cy="403577"/>
            <a:chExt cx="302" cy="294"/>
          </a:xfrm>
        </p:grpSpPr>
        <p:grpSp>
          <p:nvGrpSpPr>
            <p:cNvPr id="49" name="Group 43"/>
            <p:cNvGrpSpPr/>
            <p:nvPr/>
          </p:nvGrpSpPr>
          <p:grpSpPr>
            <a:xfrm>
              <a:off x="0" y="0"/>
              <a:ext cx="302" cy="294"/>
              <a:chExt cx="1042" cy="1019"/>
            </a:xfrm>
          </p:grpSpPr>
          <p:pic>
            <p:nvPicPr>
              <p:cNvPr descr="circuler_1" id="51" name="Picture 44"/>
              <p:cNvPicPr>
                <a:picLocks noChangeArrowheads="1"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0" y="0"/>
                <a:ext cx="1042" cy="10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" name="Oval 4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035" cy="1019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rgbClr val="FFFFFF"/>
                </a:solidFill>
                <a:round/>
              </a:ln>
            </p:spPr>
            <p:txBody>
              <a:bodyPr anchor="ctr" wrap="none"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aseline="0" cap="none" i="0" kern="0" kumimoji="0" lang="zh-CN" noProof="0" normalizeH="0" spc="0" strike="noStrike" sz="1800" u="none"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48" name="WordArt 47"/>
            <p:cNvSpPr>
              <a:spLocks noChangeArrowheads="1" noChangeShapeType="1"/>
            </p:cNvSpPr>
            <p:nvPr/>
          </p:nvSpPr>
          <p:spPr bwMode="auto">
            <a:xfrm>
              <a:off x="111" y="87"/>
              <a:ext cx="78" cy="115"/>
            </a:xfrm>
            <a:prstGeom prst="rect">
              <a:avLst/>
            </a:prstGeom>
          </p:spPr>
          <p:txBody>
            <a:bodyPr fromWordArt="1" wrap="none">
              <a:prstTxWarp prst="textPlain">
                <a:avLst>
                  <a:gd fmla="val 50000" name="adj"/>
                </a:avLst>
              </a:prstTxWarp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aseline="0" cap="none" i="0" kern="10" kumimoji="0" lang="en-US" noProof="0" normalizeH="0" spc="0" strike="noStrike" sz="2400" u="none">
                  <a:ln w="9525">
                    <a:noFill/>
                    <a:round/>
                  </a:ln>
                  <a:solidFill>
                    <a:srgbClr val="646464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4</a:t>
              </a:r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DCB444D5-7664-43AE-B3EA-F479585DCC84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60" name="文本框 59">
              <a:extLst>
                <a:ext uri="{FF2B5EF4-FFF2-40B4-BE49-F238E27FC236}">
                  <a16:creationId xmlns:a16="http://schemas.microsoft.com/office/drawing/2014/main" id="{CA46CD13-D54A-4D28-804F-F4CA159A7A68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61" name="矩形 60">
              <a:extLst>
                <a:ext uri="{FF2B5EF4-FFF2-40B4-BE49-F238E27FC236}">
                  <a16:creationId xmlns:a16="http://schemas.microsoft.com/office/drawing/2014/main" id="{3DC4735F-1102-4FDC-B620-B802671F93B1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3837311432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5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4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3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2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任意多边形 4"/>
          <p:cNvSpPr/>
          <p:nvPr/>
        </p:nvSpPr>
        <p:spPr>
          <a:xfrm>
            <a:off x="2607170" y="3016735"/>
            <a:ext cx="3676706" cy="3741237"/>
          </a:xfrm>
          <a:custGeom>
            <a:gdLst>
              <a:gd fmla="*/ 0 w 3948545" name="connsiteX0"/>
              <a:gd fmla="*/ 41592 h 4017847" name="connsiteY0"/>
              <a:gd fmla="*/ 0 w 3948545" name="connsiteX1"/>
              <a:gd fmla="*/ 41592 h 4017847" name="connsiteY1"/>
              <a:gd fmla="*/ 3131127 w 3948545" name="connsiteX2"/>
              <a:gd fmla="*/ 13883 h 4017847" name="connsiteY2"/>
              <a:gd fmla="*/ 3948545 w 3948545" name="connsiteX3"/>
              <a:gd fmla="*/ 28 h 4017847" name="connsiteY3"/>
              <a:gd fmla="*/ 3948545 w 3948545" name="connsiteX4"/>
              <a:gd fmla="*/ 4017847 h 4017847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4017847" w="3948545">
                <a:moveTo>
                  <a:pt x="0" y="41592"/>
                </a:moveTo>
                <a:lnTo>
                  <a:pt x="0" y="41592"/>
                </a:lnTo>
                <a:lnTo>
                  <a:pt x="3131127" y="13883"/>
                </a:lnTo>
                <a:cubicBezTo>
                  <a:pt x="4154421" y="-1277"/>
                  <a:pt x="3463851" y="28"/>
                  <a:pt x="3948545" y="28"/>
                </a:cubicBezTo>
                <a:lnTo>
                  <a:pt x="3948545" y="4017847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2378166" y="3952925"/>
            <a:ext cx="6132135" cy="1361626"/>
          </a:xfrm>
          <a:custGeom>
            <a:gdLst>
              <a:gd fmla="*/ 0 w 3685309" name="connsiteX0"/>
              <a:gd fmla="*/ 0 h 4031673" name="connsiteY0"/>
              <a:gd fmla="*/ 3685309 w 3685309" name="connsiteX1"/>
              <a:gd fmla="*/ 0 h 4031673" name="connsiteY1"/>
              <a:gd fmla="*/ 3685309 w 3685309" name="connsiteX2"/>
              <a:gd fmla="*/ 4031673 h 4031673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4031673" w="3685309">
                <a:moveTo>
                  <a:pt x="0" y="0"/>
                </a:moveTo>
                <a:lnTo>
                  <a:pt x="3685309" y="0"/>
                </a:lnTo>
                <a:lnTo>
                  <a:pt x="3685309" y="4031673"/>
                </a:ln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433700" y="1458992"/>
            <a:ext cx="2480872" cy="2562504"/>
            <a:chOff x="433700" y="1458992"/>
            <a:chExt cx="2480872" cy="2562504"/>
          </a:xfrm>
        </p:grpSpPr>
        <p:sp>
          <p:nvSpPr>
            <p:cNvPr id="2" name="椭圆 1"/>
            <p:cNvSpPr/>
            <p:nvPr/>
          </p:nvSpPr>
          <p:spPr>
            <a:xfrm>
              <a:off x="433700" y="1540624"/>
              <a:ext cx="2480872" cy="2480872"/>
            </a:xfrm>
            <a:prstGeom prst="ellipse">
              <a:avLst/>
            </a:prstGeom>
            <a:noFill/>
            <a:ln w="28575">
              <a:solidFill>
                <a:schemeClr val="accent4">
                  <a:lumMod val="60000"/>
                  <a:lumOff val="4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2727223" y="3149839"/>
              <a:ext cx="187348" cy="18734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" name="椭圆 6"/>
            <p:cNvSpPr/>
            <p:nvPr/>
          </p:nvSpPr>
          <p:spPr>
            <a:xfrm>
              <a:off x="1740650" y="1458992"/>
              <a:ext cx="163263" cy="16326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806842" y="3657081"/>
              <a:ext cx="163263" cy="16326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9" name="任意多边形 8"/>
          <p:cNvSpPr/>
          <p:nvPr/>
        </p:nvSpPr>
        <p:spPr>
          <a:xfrm>
            <a:off x="1046182" y="877261"/>
            <a:ext cx="7897291" cy="1170606"/>
          </a:xfrm>
          <a:custGeom>
            <a:gdLst>
              <a:gd fmla="*/ 0 w 7398327" name="connsiteX0"/>
              <a:gd fmla="*/ 623454 h 1288473" name="connsiteY0"/>
              <a:gd fmla="*/ 0 w 7398327" name="connsiteX1"/>
              <a:gd fmla="*/ 0 h 1288473" name="connsiteY1"/>
              <a:gd fmla="*/ 1427018 w 7398327" name="connsiteX2"/>
              <a:gd fmla="*/ 0 h 1288473" name="connsiteY2"/>
              <a:gd fmla="*/ 2715491 w 7398327" name="connsiteX3"/>
              <a:gd fmla="*/ 1288473 h 1288473" name="connsiteY3"/>
              <a:gd fmla="*/ 7398327 w 7398327" name="connsiteX4"/>
              <a:gd fmla="*/ 1288473 h 128847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288473" w="7398327">
                <a:moveTo>
                  <a:pt x="0" y="623454"/>
                </a:moveTo>
                <a:lnTo>
                  <a:pt x="0" y="0"/>
                </a:lnTo>
                <a:lnTo>
                  <a:pt x="1427018" y="0"/>
                </a:lnTo>
                <a:lnTo>
                  <a:pt x="2715491" y="1288473"/>
                </a:lnTo>
                <a:lnTo>
                  <a:pt x="7398327" y="1288473"/>
                </a:lnTo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" name="六边形 9"/>
          <p:cNvSpPr/>
          <p:nvPr/>
        </p:nvSpPr>
        <p:spPr>
          <a:xfrm rot="20402482">
            <a:off x="811822" y="1440387"/>
            <a:ext cx="650779" cy="551800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43142" y="1581149"/>
            <a:ext cx="14020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vl="0">
              <a:defRPr/>
            </a:pPr>
            <a:r>
              <a:rPr altLang="en-US" b="0" kern="0" lang="zh-CN"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66678" y="3562029"/>
            <a:ext cx="1402080" cy="335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>
              <a:defRPr/>
            </a:pPr>
            <a:r>
              <a:rPr altLang="en-US" kern="0" lang="zh-CN"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59832" y="4021889"/>
            <a:ext cx="5112567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单击此处添加文字阐述，添加简短问题说明文字，具体说明文字在此处添加此处。添加简短问题说明文字，具体说明文字在此处添加此处。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9759" y="2229420"/>
            <a:ext cx="4654682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单击此处添加文字阐述，添加简短问题说明文字，具体说明文字在此处添加此处。添加简短问题说明文字，具体说明文字在此处添加此处。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3074" y="2552586"/>
            <a:ext cx="16052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 lvl="0">
              <a:defRPr/>
            </a:pPr>
            <a:r>
              <a:rPr altLang="en-US" kern="0" lang="zh-CN" sz="28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3" name="六边形 2"/>
          <p:cNvSpPr/>
          <p:nvPr/>
        </p:nvSpPr>
        <p:spPr>
          <a:xfrm rot="20402482">
            <a:off x="1788927" y="3637573"/>
            <a:ext cx="684919" cy="551800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</a:t>
            </a:r>
          </a:p>
        </p:txBody>
      </p: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4DD3A05D-1DAA-468E-9E45-A3304496D493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334E58D8-5C5C-430D-BF14-6DED943D2E4A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91D1FFE1-3E55-48BF-B8E3-B9BD9CC7FB15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3945152987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0" nodeType="with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4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3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AutoShape 3"/>
          <p:cNvSpPr>
            <a:spLocks noChangeArrowheads="1"/>
          </p:cNvSpPr>
          <p:nvPr/>
        </p:nvSpPr>
        <p:spPr bwMode="auto">
          <a:xfrm>
            <a:off x="3631411" y="2057523"/>
            <a:ext cx="1581918" cy="1369505"/>
          </a:xfrm>
          <a:prstGeom prst="triangle">
            <a:avLst>
              <a:gd fmla="val 50000" name="adj"/>
            </a:avLst>
          </a:prstGeom>
          <a:solidFill>
            <a:schemeClr val="accent2"/>
          </a:solidFill>
          <a:ln algn="ctr" cap="flat" cmpd="sng" w="3175">
            <a:noFill/>
            <a:prstDash val="solid"/>
          </a:ln>
          <a:effectLst/>
        </p:spPr>
        <p:txBody>
          <a:bodyPr anchor="ctr" lIns="0" rIns="0"/>
          <a:lstStyle/>
          <a:p>
            <a:pPr algn="ctr" defTabSz="914400" eaLnBrk="1" fontAlgn="base" hangingPunct="1" indent="0" latinLnBrk="0" lvl="0" marL="0" marR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altLang="en-US" kern="0" lang="zh-CN" sz="16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点击添加文本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3075224" y="3396281"/>
            <a:ext cx="3193183" cy="1438047"/>
            <a:chOff x="3075224" y="3396281"/>
            <a:chExt cx="3193183" cy="1438047"/>
          </a:xfrm>
        </p:grpSpPr>
        <p:grpSp>
          <p:nvGrpSpPr>
            <p:cNvPr id="3" name="组合 4"/>
            <p:cNvGrpSpPr/>
            <p:nvPr/>
          </p:nvGrpSpPr>
          <p:grpSpPr>
            <a:xfrm>
              <a:off x="3075224" y="3396281"/>
              <a:ext cx="3193183" cy="921345"/>
              <a:chOff x="2976562" y="4737820"/>
              <a:chExt cx="3627438" cy="1046643"/>
            </a:xfrm>
          </p:grpSpPr>
          <p:sp>
            <p:nvSpPr>
              <p:cNvPr id="4" name="Freeform 5"/>
              <p:cNvSpPr/>
              <p:nvPr/>
            </p:nvSpPr>
            <p:spPr bwMode="auto">
              <a:xfrm>
                <a:off x="2976562" y="4737820"/>
                <a:ext cx="3627438" cy="630237"/>
              </a:xfrm>
              <a:custGeom>
                <a:gdLst>
                  <a:gd fmla="*/ 1623 w 1623" name="T0"/>
                  <a:gd fmla="*/ 281 h 281" name="T1"/>
                  <a:gd fmla="*/ 0 w 1623" name="T2"/>
                  <a:gd fmla="*/ 277 h 281" name="T3"/>
                  <a:gd fmla="*/ 174 w 1623" name="T4"/>
                  <a:gd fmla="*/ 0 h 281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281" w="1623">
                    <a:moveTo>
                      <a:pt x="1623" y="281"/>
                    </a:moveTo>
                    <a:lnTo>
                      <a:pt x="0" y="277"/>
                    </a:lnTo>
                    <a:lnTo>
                      <a:pt x="174" y="0"/>
                    </a:lnTo>
                  </a:path>
                </a:pathLst>
              </a:custGeom>
              <a:noFill/>
              <a:ln cap="flat" cmpd="sng" w="22225">
                <a:solidFill>
                  <a:schemeClr val="accent3"/>
                </a:solidFill>
                <a:prstDash val="solid"/>
                <a:round/>
                <a:headEnd len="med" type="none" w="med"/>
                <a:tailEnd len="med" type="triangle" w="med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anchor="ctr" bIns="0" lIns="0" rIns="0" tIns="0" wrap="none"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lang="en-US" noProof="0" normalizeH="0" spc="0" strike="noStrike" sz="1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5" name="TextBox 53"/>
              <p:cNvSpPr txBox="1">
                <a:spLocks noChangeArrowheads="1"/>
              </p:cNvSpPr>
              <p:nvPr/>
            </p:nvSpPr>
            <p:spPr bwMode="auto">
              <a:xfrm>
                <a:off x="2976562" y="5434830"/>
                <a:ext cx="3236514" cy="346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1" fontAlgn="base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aseline="0" cap="none" i="0" kern="0" kumimoji="0" lang="zh-CN" noProof="0" normalizeH="0" spc="0" strike="noStrike" sz="1400" u="none">
                    <a:ln>
                      <a:noFill/>
                    </a:ln>
                    <a:solidFill>
                      <a:sysClr lastClr="000000" val="windowText">
                        <a:lumMod val="50000"/>
                        <a:lumOff val="50000"/>
                      </a:sysClr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cs charset="-122" pitchFamily="2" typeface="宋体"/>
                  </a:rPr>
                  <a:t>单击此处添加标题</a:t>
                </a: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3475672" y="4403441"/>
              <a:ext cx="2357170" cy="4114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具体说明文字在此处单击添加。</a:t>
              </a:r>
            </a:p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具体说明文字在此处单击添加。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334331" y="913008"/>
            <a:ext cx="1856594" cy="2805564"/>
            <a:chOff x="4334331" y="913008"/>
            <a:chExt cx="1856594" cy="2805564"/>
          </a:xfrm>
        </p:grpSpPr>
        <p:grpSp>
          <p:nvGrpSpPr>
            <p:cNvPr id="6" name="组合 7"/>
            <p:cNvGrpSpPr/>
            <p:nvPr/>
          </p:nvGrpSpPr>
          <p:grpSpPr>
            <a:xfrm>
              <a:off x="4334331" y="913008"/>
              <a:ext cx="1590303" cy="2805564"/>
              <a:chOff x="4406900" y="1916832"/>
              <a:chExt cx="1806575" cy="3187105"/>
            </a:xfrm>
          </p:grpSpPr>
          <p:sp>
            <p:nvSpPr>
              <p:cNvPr id="7" name="Freeform 6"/>
              <p:cNvSpPr/>
              <p:nvPr/>
            </p:nvSpPr>
            <p:spPr bwMode="auto">
              <a:xfrm>
                <a:off x="4406900" y="1916832"/>
                <a:ext cx="1806575" cy="3148013"/>
              </a:xfrm>
              <a:custGeom>
                <a:gdLst>
                  <a:gd fmla="*/ 0 w 808" name="T0"/>
                  <a:gd fmla="*/ 0 h 1408" name="T1"/>
                  <a:gd fmla="*/ 808 w 808" name="T2"/>
                  <a:gd fmla="*/ 1408 h 1408" name="T3"/>
                  <a:gd fmla="*/ 430 w 808" name="T4"/>
                  <a:gd fmla="*/ 1407 h 1408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1408" w="807">
                    <a:moveTo>
                      <a:pt x="0" y="0"/>
                    </a:moveTo>
                    <a:lnTo>
                      <a:pt x="808" y="1408"/>
                    </a:lnTo>
                    <a:lnTo>
                      <a:pt x="430" y="1407"/>
                    </a:lnTo>
                  </a:path>
                </a:pathLst>
              </a:custGeom>
              <a:noFill/>
              <a:ln cap="flat" cmpd="sng" w="22225">
                <a:solidFill>
                  <a:schemeClr val="accent3"/>
                </a:solidFill>
                <a:prstDash val="solid"/>
                <a:round/>
                <a:headEnd len="med" type="none" w="med"/>
                <a:tailEnd len="med" type="triangle" w="med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anchor="ctr" bIns="0" lIns="0" rIns="0" tIns="0" wrap="none"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lang="en-US" noProof="0" normalizeH="0" spc="0" strike="noStrike" sz="1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8" name="TextBox 53"/>
              <p:cNvSpPr txBox="1">
                <a:spLocks noChangeArrowheads="1"/>
              </p:cNvSpPr>
              <p:nvPr/>
            </p:nvSpPr>
            <p:spPr bwMode="auto">
              <a:xfrm rot="3623550">
                <a:off x="4237533" y="3496236"/>
                <a:ext cx="2867480" cy="346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  <a:spAutoFit/>
              </a:bodyPr>
              <a:lstStyle>
                <a:defPPr>
                  <a:defRPr lang="zh-CN"/>
                </a:defPPr>
                <a:lvl1pPr algn="ctr" fontAlgn="base" indent="0" lv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b="1" baseline="0" cap="none" i="0" kern="0" kumimoji="0" normalizeH="0" spc="0" strike="noStrike" sz="1200" u="none">
                    <a:ln>
                      <a:noFill/>
                    </a:ln>
                    <a:solidFill>
                      <a:srgbClr val="7D7D7D"/>
                    </a:solidFill>
                    <a:effectLst/>
                    <a:uLnTx/>
                    <a:uFillTx/>
                    <a:latin charset="-122" pitchFamily="2" typeface="方正兰亭中黑_GBK"/>
                    <a:ea charset="-122" pitchFamily="2" typeface="方正兰亭中黑_GBK"/>
                    <a:cs charset="-122" pitchFamily="2" typeface="宋体"/>
                  </a:defRPr>
                </a:lvl1pPr>
              </a:lstStyle>
              <a:p>
                <a:r>
                  <a:rPr altLang="en-US" b="0" lang="zh-CN" sz="1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单击此处添加标题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 rot="3597472">
              <a:off x="4805297" y="2176391"/>
              <a:ext cx="2357170" cy="4114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具体说明文字在此处单击添加。</a:t>
              </a:r>
            </a:p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具体说明文字在此处单击添加。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2690925" y="1073726"/>
            <a:ext cx="1939666" cy="3026875"/>
            <a:chOff x="2690925" y="1073726"/>
            <a:chExt cx="1939666" cy="3026875"/>
          </a:xfrm>
        </p:grpSpPr>
        <p:grpSp>
          <p:nvGrpSpPr>
            <p:cNvPr id="9" name="组合 10"/>
            <p:cNvGrpSpPr/>
            <p:nvPr/>
          </p:nvGrpSpPr>
          <p:grpSpPr>
            <a:xfrm>
              <a:off x="2690925" y="1337834"/>
              <a:ext cx="1939666" cy="2762767"/>
              <a:chOff x="2540000" y="2399432"/>
              <a:chExt cx="2203450" cy="3138488"/>
            </a:xfrm>
          </p:grpSpPr>
          <p:sp>
            <p:nvSpPr>
              <p:cNvPr id="10" name="Freeform 4"/>
              <p:cNvSpPr/>
              <p:nvPr/>
            </p:nvSpPr>
            <p:spPr bwMode="auto">
              <a:xfrm>
                <a:off x="2540000" y="2399432"/>
                <a:ext cx="2203450" cy="3138488"/>
              </a:xfrm>
              <a:custGeom>
                <a:gdLst>
                  <a:gd fmla="*/ 0 w 986" name="T0"/>
                  <a:gd fmla="*/ 1404 h 1404" name="T1"/>
                  <a:gd fmla="*/ 814 w 986" name="T2"/>
                  <a:gd fmla="*/ 0 h 1404" name="T3"/>
                  <a:gd fmla="*/ 986 w 986" name="T4"/>
                  <a:gd fmla="*/ 329 h 1404" name="T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b="b" l="0" r="r" t="0"/>
                <a:pathLst>
                  <a:path h="1404" w="985">
                    <a:moveTo>
                      <a:pt x="0" y="1404"/>
                    </a:moveTo>
                    <a:lnTo>
                      <a:pt x="814" y="0"/>
                    </a:lnTo>
                    <a:lnTo>
                      <a:pt x="986" y="329"/>
                    </a:lnTo>
                  </a:path>
                </a:pathLst>
              </a:custGeom>
              <a:noFill/>
              <a:ln cap="flat" cmpd="sng" w="22225">
                <a:solidFill>
                  <a:schemeClr val="accent3"/>
                </a:solidFill>
                <a:prstDash val="solid"/>
                <a:round/>
                <a:headEnd len="med" type="none" w="med"/>
                <a:tailEnd len="med" type="triangle" w="med"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anchor="ctr" bIns="0" lIns="0" rIns="0" tIns="0" wrap="none"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lang="en-US" noProof="0" normalizeH="0" spc="0" strike="noStrike" sz="14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1" name="TextBox 53"/>
              <p:cNvSpPr txBox="1">
                <a:spLocks noChangeArrowheads="1"/>
              </p:cNvSpPr>
              <p:nvPr/>
            </p:nvSpPr>
            <p:spPr bwMode="auto">
              <a:xfrm rot="18011492">
                <a:off x="1882522" y="3699408"/>
                <a:ext cx="2744671" cy="3462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  <a:spAutoFit/>
              </a:bodyPr>
              <a:lstStyle/>
              <a:p>
                <a:pPr algn="ctr" defTabSz="914400" eaLnBrk="1" fontAlgn="base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aseline="0" cap="none" i="0" kern="0" kumimoji="0" lang="zh-CN" noProof="0" normalizeH="0" spc="0" strike="noStrike" sz="1400" u="none">
                    <a:ln>
                      <a:noFill/>
                    </a:ln>
                    <a:solidFill>
                      <a:srgbClr val="7D7D7D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  <a:cs charset="-122" pitchFamily="2" typeface="宋体"/>
                  </a:rPr>
                  <a:t>单击此处添加标题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 rot="17983956">
              <a:off x="1778359" y="2041758"/>
              <a:ext cx="2357170" cy="4114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具体说明文字在此处单击添加。</a:t>
              </a:r>
            </a:p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具体说明文字在此处单击添加。</a:t>
              </a:r>
            </a:p>
          </p:txBody>
        </p: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8216F3BB-B5FA-4622-A25C-6AA8BD703FAE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5B5547DB-FD15-43A6-8970-FA43CE5072A3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507060A4-6C8A-4DB1-B7BC-D8D0240EC7FB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4280707926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2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4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6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8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0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" name="组合 11"/>
          <p:cNvGrpSpPr/>
          <p:nvPr/>
        </p:nvGrpSpPr>
        <p:grpSpPr>
          <a:xfrm>
            <a:off x="2882997" y="1263845"/>
            <a:ext cx="2697115" cy="2665842"/>
            <a:chOff x="2882997" y="1263845"/>
            <a:chExt cx="2697115" cy="2665842"/>
          </a:xfrm>
        </p:grpSpPr>
        <p:sp>
          <p:nvSpPr>
            <p:cNvPr id="2" name="椭圆 1"/>
            <p:cNvSpPr/>
            <p:nvPr/>
          </p:nvSpPr>
          <p:spPr>
            <a:xfrm>
              <a:off x="2915816" y="1263845"/>
              <a:ext cx="2664296" cy="2664296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5378912" y="2974108"/>
              <a:ext cx="201200" cy="2012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4644008" y="1284212"/>
              <a:ext cx="175334" cy="1753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709886" y="3754353"/>
              <a:ext cx="175334" cy="1753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2882997" y="2131209"/>
              <a:ext cx="175334" cy="1753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3" name="六边形 2"/>
          <p:cNvSpPr/>
          <p:nvPr/>
        </p:nvSpPr>
        <p:spPr>
          <a:xfrm rot="20402482">
            <a:off x="4576122" y="3446512"/>
            <a:ext cx="657584" cy="592598"/>
          </a:xfrm>
          <a:prstGeom prst="hexag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</a:t>
            </a:r>
          </a:p>
        </p:txBody>
      </p:sp>
      <p:sp>
        <p:nvSpPr>
          <p:cNvPr id="7" name="六边形 6"/>
          <p:cNvSpPr/>
          <p:nvPr/>
        </p:nvSpPr>
        <p:spPr>
          <a:xfrm rot="20402482">
            <a:off x="3323136" y="1163247"/>
            <a:ext cx="657584" cy="592598"/>
          </a:xfrm>
          <a:prstGeom prst="hexagon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</a:t>
            </a:r>
          </a:p>
        </p:txBody>
      </p:sp>
      <p:sp>
        <p:nvSpPr>
          <p:cNvPr id="8" name="六边形 7"/>
          <p:cNvSpPr/>
          <p:nvPr/>
        </p:nvSpPr>
        <p:spPr>
          <a:xfrm rot="20305270">
            <a:off x="5150719" y="1749013"/>
            <a:ext cx="657584" cy="592598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</a:t>
            </a:r>
          </a:p>
        </p:txBody>
      </p:sp>
      <p:sp>
        <p:nvSpPr>
          <p:cNvPr id="9" name="六边形 8"/>
          <p:cNvSpPr/>
          <p:nvPr/>
        </p:nvSpPr>
        <p:spPr>
          <a:xfrm rot="19463434">
            <a:off x="2762358" y="2879009"/>
            <a:ext cx="657584" cy="592598"/>
          </a:xfrm>
          <a:prstGeom prst="hexagon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04</a:t>
            </a:r>
          </a:p>
        </p:txBody>
      </p:sp>
      <p:sp>
        <p:nvSpPr>
          <p:cNvPr id="13" name="任意多边形 12"/>
          <p:cNvSpPr/>
          <p:nvPr/>
        </p:nvSpPr>
        <p:spPr>
          <a:xfrm>
            <a:off x="613954" y="3358390"/>
            <a:ext cx="2168435" cy="1753326"/>
          </a:xfrm>
          <a:custGeom>
            <a:gdLst>
              <a:gd fmla="*/ 2168435 w 2168435" name="connsiteX0"/>
              <a:gd fmla="*/ 0 h 1753326" name="connsiteY0"/>
              <a:gd fmla="*/ 2168435 w 2168435" name="connsiteX1"/>
              <a:gd fmla="*/ 0 h 1753326" name="connsiteY1"/>
              <a:gd fmla="*/ 0 w 2168435" name="connsiteX2"/>
              <a:gd fmla="*/ 13063 h 1753326" name="connsiteY2"/>
              <a:gd fmla="*/ 0 w 2168435" name="connsiteX3"/>
              <a:gd fmla="*/ 1753326 h 1753326" name="connsiteY3"/>
              <a:gd fmla="*/ 3461683 w 3461683" name="connsiteX4"/>
              <a:gd fmla="*/ 2147420 h 2147635" name="connsiteY4"/>
              <a:gd fmla="*/ 3474746 w 3474746" name="connsiteX5"/>
              <a:gd fmla="*/ 3584334 h 3584337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1753326" w="2168435">
                <a:moveTo>
                  <a:pt x="2168435" y="0"/>
                </a:moveTo>
                <a:lnTo>
                  <a:pt x="2168435" y="0"/>
                </a:lnTo>
                <a:cubicBezTo>
                  <a:pt x="1097451" y="26775"/>
                  <a:pt x="1820146" y="13063"/>
                  <a:pt x="0" y="13063"/>
                </a:cubicBezTo>
                <a:lnTo>
                  <a:pt x="0" y="1753326"/>
                </a:ln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950" y="3613604"/>
            <a:ext cx="2312459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</a:t>
            </a:r>
          </a:p>
        </p:txBody>
      </p:sp>
      <p:sp>
        <p:nvSpPr>
          <p:cNvPr id="16" name="任意多边形 15"/>
          <p:cNvSpPr/>
          <p:nvPr/>
        </p:nvSpPr>
        <p:spPr>
          <a:xfrm>
            <a:off x="-13063" y="1234256"/>
            <a:ext cx="3370217" cy="2011680"/>
          </a:xfrm>
          <a:custGeom>
            <a:gdLst>
              <a:gd fmla="*/ 3370217 w 3370217" name="connsiteX0"/>
              <a:gd fmla="*/ 0 h 2011680" name="connsiteY0"/>
              <a:gd fmla="*/ 666206 w 3370217" name="connsiteX1"/>
              <a:gd fmla="*/ 0 h 2011680" name="connsiteY1"/>
              <a:gd fmla="*/ 0 w 3370217" name="connsiteX2"/>
              <a:gd fmla="*/ 2011680 h 201168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2011680" w="3370217">
                <a:moveTo>
                  <a:pt x="3370217" y="0"/>
                </a:moveTo>
                <a:lnTo>
                  <a:pt x="666206" y="0"/>
                </a:lnTo>
                <a:lnTo>
                  <a:pt x="0" y="2011680"/>
                </a:ln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3568" y="1403147"/>
            <a:ext cx="2109382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单击此处添加文字阐述，添加简短问题说明文字，具体说明文字在此处添加此处。添加简短问题说明文字。</a:t>
            </a:r>
          </a:p>
        </p:txBody>
      </p:sp>
      <p:sp>
        <p:nvSpPr>
          <p:cNvPr id="19" name="任意多边形 18"/>
          <p:cNvSpPr/>
          <p:nvPr/>
        </p:nvSpPr>
        <p:spPr>
          <a:xfrm>
            <a:off x="5760720" y="1913524"/>
            <a:ext cx="3383280" cy="1867989"/>
          </a:xfrm>
          <a:custGeom>
            <a:gdLst>
              <a:gd fmla="*/ 0 w 3383280" name="connsiteX0"/>
              <a:gd fmla="*/ 0 h 1867989" name="connsiteY0"/>
              <a:gd fmla="*/ 2286000 w 3383280" name="connsiteX1"/>
              <a:gd fmla="*/ 0 h 1867989" name="connsiteY1"/>
              <a:gd fmla="*/ 3383280 w 3383280" name="connsiteX2"/>
              <a:gd fmla="*/ 1867989 h 1867989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867988" w="3383279">
                <a:moveTo>
                  <a:pt x="0" y="0"/>
                </a:moveTo>
                <a:lnTo>
                  <a:pt x="2286000" y="0"/>
                </a:lnTo>
                <a:lnTo>
                  <a:pt x="3383280" y="1867989"/>
                </a:ln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0" name="任意多边形 19"/>
          <p:cNvSpPr/>
          <p:nvPr/>
        </p:nvSpPr>
        <p:spPr>
          <a:xfrm>
            <a:off x="5185954" y="3964391"/>
            <a:ext cx="2589349" cy="1191623"/>
          </a:xfrm>
          <a:custGeom>
            <a:gdLst>
              <a:gd fmla="*/ 0 w 2589349" name="connsiteX0"/>
              <a:gd fmla="*/ 13063 h 1191623" name="connsiteY0"/>
              <a:gd fmla="*/ 2586446 w 2589349" name="connsiteX1"/>
              <a:gd fmla="*/ 0 h 1191623" name="connsiteY1"/>
              <a:gd fmla="*/ 2589349 w 2589349" name="connsiteX2"/>
              <a:gd fmla="*/ 1191623 h 1191623" name="connsiteY2"/>
              <a:gd fmla="*/ 3958047 w 3958047" name="connsiteX3"/>
              <a:gd fmla="*/ 1515292 h 1515292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191623" w="2589349">
                <a:moveTo>
                  <a:pt x="0" y="13063"/>
                </a:moveTo>
                <a:lnTo>
                  <a:pt x="2586446" y="0"/>
                </a:lnTo>
                <a:cubicBezTo>
                  <a:pt x="2587414" y="397208"/>
                  <a:pt x="2588381" y="794415"/>
                  <a:pt x="2589349" y="1191623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40152" y="2099647"/>
            <a:ext cx="2109382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85954" y="4141126"/>
            <a:ext cx="250354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822" y="821261"/>
            <a:ext cx="10972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vl="0">
              <a:defRPr/>
            </a:pPr>
            <a:r>
              <a:rPr altLang="en-US" b="0" kern="0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89313" y="1497133"/>
            <a:ext cx="10972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vl="0">
              <a:defRPr/>
            </a:pPr>
            <a:r>
              <a:rPr altLang="en-US" b="0" kern="0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30359" y="3503466"/>
            <a:ext cx="10972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vl="0">
              <a:defRPr/>
            </a:pPr>
            <a:r>
              <a:rPr altLang="en-US" b="0" kern="0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822" y="2940170"/>
            <a:ext cx="10972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vl="0">
              <a:defRPr/>
            </a:pPr>
            <a:r>
              <a:rPr altLang="en-US" b="0" kern="0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grpSp>
        <p:nvGrpSpPr>
          <p:cNvPr id="15" name="组合 14"/>
          <p:cNvGrpSpPr/>
          <p:nvPr/>
        </p:nvGrpSpPr>
        <p:grpSpPr>
          <a:xfrm>
            <a:off x="3491880" y="1823438"/>
            <a:ext cx="1487325" cy="1487325"/>
            <a:chOff x="3491880" y="1823438"/>
            <a:chExt cx="1487325" cy="1487325"/>
          </a:xfrm>
        </p:grpSpPr>
        <p:sp>
          <p:nvSpPr>
            <p:cNvPr id="11" name="椭圆 10"/>
            <p:cNvSpPr/>
            <p:nvPr/>
          </p:nvSpPr>
          <p:spPr>
            <a:xfrm>
              <a:off x="3491880" y="1823438"/>
              <a:ext cx="1487325" cy="1487325"/>
            </a:xfrm>
            <a:prstGeom prst="ellipse">
              <a:avLst/>
            </a:prstGeom>
            <a:noFill/>
            <a:ln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4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51644" y="2395938"/>
              <a:ext cx="995680" cy="3352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pPr algn="ctr" lvl="0">
                <a:defRPr/>
              </a:pPr>
              <a:r>
                <a:rPr altLang="en-US" kern="0" 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5485C7B7-AC35-4C51-8B49-963D2EC4533B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5F9E2620-F5D6-4E0C-821D-40BFE2729992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A7C7E0AE-8853-495D-84D8-8D0C17E72D03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1617684329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0" nodeType="with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4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6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6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7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3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8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1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82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8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9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3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98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7"/>
      <p:bldP grpId="0" spid="8"/>
      <p:bldP grpId="0" spid="9"/>
      <p:bldP grpId="0" spid="13"/>
      <p:bldP grpId="0" spid="14"/>
      <p:bldP grpId="0" spid="16"/>
      <p:bldP grpId="0" spid="18"/>
      <p:bldP grpId="0" spid="19"/>
      <p:bldP grpId="0" spid="20"/>
      <p:bldP grpId="0" spid="23"/>
      <p:bldP grpId="0" spid="24"/>
      <p:bldP grpId="0" spid="25"/>
      <p:bldP grpId="0" spid="26"/>
      <p:bldP grpId="0" spid="27"/>
      <p:bldP grpId="0" spid="28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7" name="Rectangle 11"/>
          <p:cNvSpPr>
            <a:spLocks noChangeArrowheads="1"/>
          </p:cNvSpPr>
          <p:nvPr/>
        </p:nvSpPr>
        <p:spPr bwMode="gray">
          <a:xfrm>
            <a:off x="3661077" y="1978187"/>
            <a:ext cx="2423096" cy="39624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单击此处添加标题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2863408" y="1789656"/>
            <a:ext cx="710599" cy="773822"/>
            <a:chOff x="550069" y="1100038"/>
            <a:chExt cx="710599" cy="773822"/>
          </a:xfrm>
        </p:grpSpPr>
        <p:sp>
          <p:nvSpPr>
            <p:cNvPr id="94" name="矩形 2"/>
            <p:cNvSpPr/>
            <p:nvPr/>
          </p:nvSpPr>
          <p:spPr>
            <a:xfrm rot="5400000">
              <a:off x="554462" y="1167653"/>
              <a:ext cx="773822" cy="638591"/>
            </a:xfrm>
            <a:custGeom>
              <a:rect b="b" l="l" r="r" t="t"/>
              <a:pathLst>
                <a:path h="669681" w="811496">
                  <a:moveTo>
                    <a:pt x="1" y="405747"/>
                  </a:moveTo>
                  <a:lnTo>
                    <a:pt x="405749" y="0"/>
                  </a:lnTo>
                  <a:lnTo>
                    <a:pt x="811495" y="405747"/>
                  </a:lnTo>
                  <a:close/>
                  <a:moveTo>
                    <a:pt x="0" y="669681"/>
                  </a:moveTo>
                  <a:lnTo>
                    <a:pt x="0" y="405748"/>
                  </a:lnTo>
                  <a:lnTo>
                    <a:pt x="811496" y="405748"/>
                  </a:lnTo>
                  <a:lnTo>
                    <a:pt x="811496" y="669681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0069" y="1175365"/>
              <a:ext cx="65913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  <p:sp>
        <p:nvSpPr>
          <p:cNvPr id="138" name="文本框 137">
            <a:extLst>
              <a:ext uri="{FF2B5EF4-FFF2-40B4-BE49-F238E27FC236}">
                <a16:creationId xmlns:a16="http://schemas.microsoft.com/office/drawing/2014/main" id="{8E5A0284-0821-40F9-86AC-7E511B94EA91}"/>
              </a:ext>
            </a:extLst>
          </p:cNvPr>
          <p:cNvSpPr txBox="1"/>
          <p:nvPr/>
        </p:nvSpPr>
        <p:spPr>
          <a:xfrm>
            <a:off x="3574008" y="2606661"/>
            <a:ext cx="2870200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804188C2-E3C3-4FA8-8B25-B543541D774F}"/>
              </a:ext>
            </a:extLst>
          </p:cNvPr>
          <p:cNvCxnSpPr/>
          <p:nvPr/>
        </p:nvCxnSpPr>
        <p:spPr>
          <a:xfrm>
            <a:off x="3443390" y="2563478"/>
            <a:ext cx="2881676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D2FB8AE1-F195-4189-8786-3AD381BCDBDC}"/>
              </a:ext>
            </a:extLst>
          </p:cNvPr>
          <p:cNvGrpSpPr/>
          <p:nvPr/>
        </p:nvGrpSpPr>
        <p:grpSpPr>
          <a:xfrm>
            <a:off x="-56139" y="-601220"/>
            <a:ext cx="2368153" cy="5789614"/>
            <a:chOff x="-56639" y="-632373"/>
            <a:chExt cx="2368153" cy="5789614"/>
          </a:xfrm>
        </p:grpSpPr>
        <p:sp>
          <p:nvSpPr>
            <p:cNvPr id="98" name="矩形 2">
              <a:extLst>
                <a:ext uri="{FF2B5EF4-FFF2-40B4-BE49-F238E27FC236}">
                  <a16:creationId xmlns:a16="http://schemas.microsoft.com/office/drawing/2014/main" id="{DE51A31F-4CC3-45E4-9A6F-6B9576F81657}"/>
                </a:ext>
              </a:extLst>
            </p:cNvPr>
            <p:cNvSpPr/>
            <p:nvPr/>
          </p:nvSpPr>
          <p:spPr>
            <a:xfrm rot="5400000">
              <a:off x="-585140" y="2039529"/>
              <a:ext cx="2340562" cy="117028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9" name="矩形 2">
              <a:extLst>
                <a:ext uri="{FF2B5EF4-FFF2-40B4-BE49-F238E27FC236}">
                  <a16:creationId xmlns:a16="http://schemas.microsoft.com/office/drawing/2014/main" id="{62CFCCC3-B2EC-4CBB-B116-3260D7AC88C2}"/>
                </a:ext>
              </a:extLst>
            </p:cNvPr>
            <p:cNvSpPr/>
            <p:nvPr/>
          </p:nvSpPr>
          <p:spPr>
            <a:xfrm rot="5400000">
              <a:off x="-335752" y="830698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0" name="矩形 2">
              <a:extLst>
                <a:ext uri="{FF2B5EF4-FFF2-40B4-BE49-F238E27FC236}">
                  <a16:creationId xmlns:a16="http://schemas.microsoft.com/office/drawing/2014/main" id="{55553648-4AB2-438A-8551-00B0D8E3FBD0}"/>
                </a:ext>
              </a:extLst>
            </p:cNvPr>
            <p:cNvSpPr/>
            <p:nvPr/>
          </p:nvSpPr>
          <p:spPr>
            <a:xfrm rot="5400000">
              <a:off x="440446" y="1295374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1" name="矩形 2">
              <a:extLst>
                <a:ext uri="{FF2B5EF4-FFF2-40B4-BE49-F238E27FC236}">
                  <a16:creationId xmlns:a16="http://schemas.microsoft.com/office/drawing/2014/main" id="{B9101AD3-7006-4970-B366-2B53690C275E}"/>
                </a:ext>
              </a:extLst>
            </p:cNvPr>
            <p:cNvSpPr/>
            <p:nvPr/>
          </p:nvSpPr>
          <p:spPr>
            <a:xfrm rot="5400000">
              <a:off x="315136" y="117698"/>
              <a:ext cx="1302985" cy="65026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2" name="矩形 2">
              <a:extLst>
                <a:ext uri="{FF2B5EF4-FFF2-40B4-BE49-F238E27FC236}">
                  <a16:creationId xmlns:a16="http://schemas.microsoft.com/office/drawing/2014/main" id="{BDFB8FC4-77A3-47A9-9980-CDEBBDD901C1}"/>
                </a:ext>
              </a:extLst>
            </p:cNvPr>
            <p:cNvSpPr/>
            <p:nvPr/>
          </p:nvSpPr>
          <p:spPr>
            <a:xfrm rot="5400000">
              <a:off x="906560" y="1633477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3" name="矩形 2">
              <a:extLst>
                <a:ext uri="{FF2B5EF4-FFF2-40B4-BE49-F238E27FC236}">
                  <a16:creationId xmlns:a16="http://schemas.microsoft.com/office/drawing/2014/main" id="{4C626783-6702-415D-B4E7-8A4BFDBC2447}"/>
                </a:ext>
              </a:extLst>
            </p:cNvPr>
            <p:cNvSpPr/>
            <p:nvPr/>
          </p:nvSpPr>
          <p:spPr>
            <a:xfrm rot="5400000">
              <a:off x="906560" y="2161641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4" name="矩形 2">
              <a:extLst>
                <a:ext uri="{FF2B5EF4-FFF2-40B4-BE49-F238E27FC236}">
                  <a16:creationId xmlns:a16="http://schemas.microsoft.com/office/drawing/2014/main" id="{C6D52FBC-AE93-47EC-B197-8EA89A78140E}"/>
                </a:ext>
              </a:extLst>
            </p:cNvPr>
            <p:cNvSpPr/>
            <p:nvPr/>
          </p:nvSpPr>
          <p:spPr>
            <a:xfrm rot="5400000">
              <a:off x="440446" y="2097118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5" name="矩形 2">
              <a:extLst>
                <a:ext uri="{FF2B5EF4-FFF2-40B4-BE49-F238E27FC236}">
                  <a16:creationId xmlns:a16="http://schemas.microsoft.com/office/drawing/2014/main" id="{C0FFF7DC-8FD9-4AC4-97A9-DE72A6B036EA}"/>
                </a:ext>
              </a:extLst>
            </p:cNvPr>
            <p:cNvSpPr/>
            <p:nvPr/>
          </p:nvSpPr>
          <p:spPr>
            <a:xfrm rot="5400000">
              <a:off x="367402" y="2970980"/>
              <a:ext cx="1094318" cy="54612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9" name="矩形 2">
              <a:extLst>
                <a:ext uri="{FF2B5EF4-FFF2-40B4-BE49-F238E27FC236}">
                  <a16:creationId xmlns:a16="http://schemas.microsoft.com/office/drawing/2014/main" id="{900BD925-3848-4220-8AE8-EC5617694C6A}"/>
                </a:ext>
              </a:extLst>
            </p:cNvPr>
            <p:cNvSpPr/>
            <p:nvPr/>
          </p:nvSpPr>
          <p:spPr>
            <a:xfrm rot="5400000">
              <a:off x="486335" y="3963123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0" name="矩形 2">
              <a:extLst>
                <a:ext uri="{FF2B5EF4-FFF2-40B4-BE49-F238E27FC236}">
                  <a16:creationId xmlns:a16="http://schemas.microsoft.com/office/drawing/2014/main" id="{773B4003-7469-47A6-B8BB-39D0CB137C11}"/>
                </a:ext>
              </a:extLst>
            </p:cNvPr>
            <p:cNvSpPr/>
            <p:nvPr/>
          </p:nvSpPr>
          <p:spPr>
            <a:xfrm rot="5400000">
              <a:off x="-335752" y="4149984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1" name="矩形 2">
              <a:extLst>
                <a:ext uri="{FF2B5EF4-FFF2-40B4-BE49-F238E27FC236}">
                  <a16:creationId xmlns:a16="http://schemas.microsoft.com/office/drawing/2014/main" id="{F00B8779-E901-41CF-82DA-2E1D92DAE6F8}"/>
                </a:ext>
              </a:extLst>
            </p:cNvPr>
            <p:cNvSpPr/>
            <p:nvPr/>
          </p:nvSpPr>
          <p:spPr>
            <a:xfrm rot="5400000">
              <a:off x="486335" y="4623674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2" name="矩形 2">
              <a:extLst>
                <a:ext uri="{FF2B5EF4-FFF2-40B4-BE49-F238E27FC236}">
                  <a16:creationId xmlns:a16="http://schemas.microsoft.com/office/drawing/2014/main" id="{EBF58AFB-D39B-4836-BDEB-8F65A7A4F49B}"/>
                </a:ext>
              </a:extLst>
            </p:cNvPr>
            <p:cNvSpPr/>
            <p:nvPr/>
          </p:nvSpPr>
          <p:spPr>
            <a:xfrm rot="5400000">
              <a:off x="795492" y="4313931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3" name="矩形 2">
              <a:extLst>
                <a:ext uri="{FF2B5EF4-FFF2-40B4-BE49-F238E27FC236}">
                  <a16:creationId xmlns:a16="http://schemas.microsoft.com/office/drawing/2014/main" id="{F19BE845-EFB0-4235-998C-62F4ADA917B3}"/>
                </a:ext>
              </a:extLst>
            </p:cNvPr>
            <p:cNvSpPr/>
            <p:nvPr/>
          </p:nvSpPr>
          <p:spPr>
            <a:xfrm rot="5400000">
              <a:off x="1106720" y="4010387"/>
              <a:ext cx="611216" cy="30503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4" name="矩形 2">
              <a:extLst>
                <a:ext uri="{FF2B5EF4-FFF2-40B4-BE49-F238E27FC236}">
                  <a16:creationId xmlns:a16="http://schemas.microsoft.com/office/drawing/2014/main" id="{F8874EAC-376B-42AE-A6D3-EED2C8BFBBFB}"/>
                </a:ext>
              </a:extLst>
            </p:cNvPr>
            <p:cNvSpPr/>
            <p:nvPr/>
          </p:nvSpPr>
          <p:spPr>
            <a:xfrm rot="5400000">
              <a:off x="1104649" y="3392972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5" name="矩形 2">
              <a:extLst>
                <a:ext uri="{FF2B5EF4-FFF2-40B4-BE49-F238E27FC236}">
                  <a16:creationId xmlns:a16="http://schemas.microsoft.com/office/drawing/2014/main" id="{A11EECFD-D13D-4A31-BAA2-58BB4EFFD675}"/>
                </a:ext>
              </a:extLst>
            </p:cNvPr>
            <p:cNvSpPr/>
            <p:nvPr/>
          </p:nvSpPr>
          <p:spPr>
            <a:xfrm rot="5400000">
              <a:off x="-233773" y="2840433"/>
              <a:ext cx="935087" cy="46754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0" typeface="Montserrat Light"/>
                <a:ea charset="-122" panose="020b0503020204020204" pitchFamily="34" typeface="微软雅黑"/>
              </a:endParaRPr>
            </a:p>
          </p:txBody>
        </p:sp>
        <p:sp>
          <p:nvSpPr>
            <p:cNvPr id="146" name="矩形 2">
              <a:extLst>
                <a:ext uri="{FF2B5EF4-FFF2-40B4-BE49-F238E27FC236}">
                  <a16:creationId xmlns:a16="http://schemas.microsoft.com/office/drawing/2014/main" id="{5C535AD1-227B-4488-BABD-38F172C39002}"/>
                </a:ext>
              </a:extLst>
            </p:cNvPr>
            <p:cNvSpPr/>
            <p:nvPr/>
          </p:nvSpPr>
          <p:spPr>
            <a:xfrm rot="5400000">
              <a:off x="-457281" y="-175093"/>
              <a:ext cx="1829122" cy="9145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7" name="矩形 2">
              <a:extLst>
                <a:ext uri="{FF2B5EF4-FFF2-40B4-BE49-F238E27FC236}">
                  <a16:creationId xmlns:a16="http://schemas.microsoft.com/office/drawing/2014/main" id="{64A6FFFD-F428-4E20-8CC0-DFCC2429617E}"/>
                </a:ext>
              </a:extLst>
            </p:cNvPr>
            <p:cNvSpPr/>
            <p:nvPr/>
          </p:nvSpPr>
          <p:spPr>
            <a:xfrm rot="5400000">
              <a:off x="151528" y="1207865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8" name="矩形 2">
              <a:extLst>
                <a:ext uri="{FF2B5EF4-FFF2-40B4-BE49-F238E27FC236}">
                  <a16:creationId xmlns:a16="http://schemas.microsoft.com/office/drawing/2014/main" id="{E34A5E18-B04C-4E52-968A-5AAF117A176C}"/>
                </a:ext>
              </a:extLst>
            </p:cNvPr>
            <p:cNvSpPr/>
            <p:nvPr/>
          </p:nvSpPr>
          <p:spPr>
            <a:xfrm rot="5400000">
              <a:off x="151528" y="2228650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9" name="矩形 2">
              <a:extLst>
                <a:ext uri="{FF2B5EF4-FFF2-40B4-BE49-F238E27FC236}">
                  <a16:creationId xmlns:a16="http://schemas.microsoft.com/office/drawing/2014/main" id="{7CC84CB1-E7B6-4889-8504-D9F3B29F7810}"/>
                </a:ext>
              </a:extLst>
            </p:cNvPr>
            <p:cNvSpPr/>
            <p:nvPr/>
          </p:nvSpPr>
          <p:spPr>
            <a:xfrm rot="5400000">
              <a:off x="-75391" y="3569140"/>
              <a:ext cx="957086" cy="4776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0" name="矩形 2">
              <a:extLst>
                <a:ext uri="{FF2B5EF4-FFF2-40B4-BE49-F238E27FC236}">
                  <a16:creationId xmlns:a16="http://schemas.microsoft.com/office/drawing/2014/main" id="{2BD49A04-545B-48FA-9988-4D120AC6C317}"/>
                </a:ext>
              </a:extLst>
            </p:cNvPr>
            <p:cNvSpPr/>
            <p:nvPr/>
          </p:nvSpPr>
          <p:spPr>
            <a:xfrm rot="5400000">
              <a:off x="1306481" y="1184509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1" name="矩形 2">
              <a:extLst>
                <a:ext uri="{FF2B5EF4-FFF2-40B4-BE49-F238E27FC236}">
                  <a16:creationId xmlns:a16="http://schemas.microsoft.com/office/drawing/2014/main" id="{419105D3-1269-4BBE-93E4-E2B4286C1E47}"/>
                </a:ext>
              </a:extLst>
            </p:cNvPr>
            <p:cNvSpPr/>
            <p:nvPr/>
          </p:nvSpPr>
          <p:spPr>
            <a:xfrm rot="5400000">
              <a:off x="-700570" y="776139"/>
              <a:ext cx="2571422" cy="128327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2" name="矩形 2">
              <a:extLst>
                <a:ext uri="{FF2B5EF4-FFF2-40B4-BE49-F238E27FC236}">
                  <a16:creationId xmlns:a16="http://schemas.microsoft.com/office/drawing/2014/main" id="{39574252-14B9-4C0F-B1EC-9FB7B0C57FC4}"/>
                </a:ext>
              </a:extLst>
            </p:cNvPr>
            <p:cNvSpPr/>
            <p:nvPr/>
          </p:nvSpPr>
          <p:spPr>
            <a:xfrm rot="5400000">
              <a:off x="-407031" y="2619045"/>
              <a:ext cx="1398922" cy="6981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3" name="矩形 2">
              <a:extLst>
                <a:ext uri="{FF2B5EF4-FFF2-40B4-BE49-F238E27FC236}">
                  <a16:creationId xmlns:a16="http://schemas.microsoft.com/office/drawing/2014/main" id="{4BC34E68-8154-4488-8487-B774B53046C2}"/>
                </a:ext>
              </a:extLst>
            </p:cNvPr>
            <p:cNvSpPr/>
            <p:nvPr/>
          </p:nvSpPr>
          <p:spPr>
            <a:xfrm rot="5400000">
              <a:off x="361002" y="3725314"/>
              <a:ext cx="1092871" cy="54540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4" name="矩形 2">
              <a:extLst>
                <a:ext uri="{FF2B5EF4-FFF2-40B4-BE49-F238E27FC236}">
                  <a16:creationId xmlns:a16="http://schemas.microsoft.com/office/drawing/2014/main" id="{C2ACBDBF-6845-43EE-AC54-D4C45C993CFB}"/>
                </a:ext>
              </a:extLst>
            </p:cNvPr>
            <p:cNvSpPr/>
            <p:nvPr/>
          </p:nvSpPr>
          <p:spPr>
            <a:xfrm rot="5400000">
              <a:off x="1277524" y="2767053"/>
              <a:ext cx="546433" cy="27270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5" name="矩形 2">
              <a:extLst>
                <a:ext uri="{FF2B5EF4-FFF2-40B4-BE49-F238E27FC236}">
                  <a16:creationId xmlns:a16="http://schemas.microsoft.com/office/drawing/2014/main" id="{83ABB81C-D724-418A-AF23-543002185A04}"/>
                </a:ext>
              </a:extLst>
            </p:cNvPr>
            <p:cNvSpPr/>
            <p:nvPr/>
          </p:nvSpPr>
          <p:spPr>
            <a:xfrm rot="5400000">
              <a:off x="1881487" y="2071264"/>
              <a:ext cx="302735" cy="15108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6" name="矩形 2">
              <a:extLst>
                <a:ext uri="{FF2B5EF4-FFF2-40B4-BE49-F238E27FC236}">
                  <a16:creationId xmlns:a16="http://schemas.microsoft.com/office/drawing/2014/main" id="{2233D82C-8209-47A3-937B-2ED643C818AE}"/>
                </a:ext>
              </a:extLst>
            </p:cNvPr>
            <p:cNvSpPr/>
            <p:nvPr/>
          </p:nvSpPr>
          <p:spPr>
            <a:xfrm rot="5400000">
              <a:off x="1687430" y="2534823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7" name="矩形 2">
              <a:extLst>
                <a:ext uri="{FF2B5EF4-FFF2-40B4-BE49-F238E27FC236}">
                  <a16:creationId xmlns:a16="http://schemas.microsoft.com/office/drawing/2014/main" id="{A7E235A4-229B-4279-8076-CF04ED013535}"/>
                </a:ext>
              </a:extLst>
            </p:cNvPr>
            <p:cNvSpPr/>
            <p:nvPr/>
          </p:nvSpPr>
          <p:spPr>
            <a:xfrm rot="5400000">
              <a:off x="1501312" y="4232261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8" name="矩形 2">
              <a:extLst>
                <a:ext uri="{FF2B5EF4-FFF2-40B4-BE49-F238E27FC236}">
                  <a16:creationId xmlns:a16="http://schemas.microsoft.com/office/drawing/2014/main" id="{A0F15B90-0E77-46AB-8760-63359F298E82}"/>
                </a:ext>
              </a:extLst>
            </p:cNvPr>
            <p:cNvSpPr/>
            <p:nvPr/>
          </p:nvSpPr>
          <p:spPr>
            <a:xfrm rot="5400000">
              <a:off x="1164999" y="4749137"/>
              <a:ext cx="428960" cy="21407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9" name="矩形 2">
              <a:extLst>
                <a:ext uri="{FF2B5EF4-FFF2-40B4-BE49-F238E27FC236}">
                  <a16:creationId xmlns:a16="http://schemas.microsoft.com/office/drawing/2014/main" id="{BC8A3526-5982-424A-8663-75523661BBDC}"/>
                </a:ext>
              </a:extLst>
            </p:cNvPr>
            <p:cNvSpPr/>
            <p:nvPr/>
          </p:nvSpPr>
          <p:spPr>
            <a:xfrm rot="5400000">
              <a:off x="-470723" y="2255402"/>
              <a:ext cx="1882895" cy="94145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0" name="矩形 2">
              <a:extLst>
                <a:ext uri="{FF2B5EF4-FFF2-40B4-BE49-F238E27FC236}">
                  <a16:creationId xmlns:a16="http://schemas.microsoft.com/office/drawing/2014/main" id="{B85FEDB7-4855-460E-8DDA-E08235C64A2B}"/>
                </a:ext>
              </a:extLst>
            </p:cNvPr>
            <p:cNvSpPr/>
            <p:nvPr/>
          </p:nvSpPr>
          <p:spPr>
            <a:xfrm rot="5400000">
              <a:off x="197724" y="4221698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1" name="矩形 2">
              <a:extLst>
                <a:ext uri="{FF2B5EF4-FFF2-40B4-BE49-F238E27FC236}">
                  <a16:creationId xmlns:a16="http://schemas.microsoft.com/office/drawing/2014/main" id="{22DC214C-4E57-40D5-976B-6F08E88DB3F3}"/>
                </a:ext>
              </a:extLst>
            </p:cNvPr>
            <p:cNvSpPr/>
            <p:nvPr/>
          </p:nvSpPr>
          <p:spPr>
            <a:xfrm rot="5400000">
              <a:off x="176184" y="940564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2" name="矩形 2">
              <a:extLst>
                <a:ext uri="{FF2B5EF4-FFF2-40B4-BE49-F238E27FC236}">
                  <a16:creationId xmlns:a16="http://schemas.microsoft.com/office/drawing/2014/main" id="{66EAC705-E7EE-4DDE-9460-2B1F448FF94D}"/>
                </a:ext>
              </a:extLst>
            </p:cNvPr>
            <p:cNvSpPr/>
            <p:nvPr/>
          </p:nvSpPr>
          <p:spPr>
            <a:xfrm rot="5400000">
              <a:off x="1184628" y="1902050"/>
              <a:ext cx="528165" cy="26408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3" name="矩形 2">
              <a:extLst>
                <a:ext uri="{FF2B5EF4-FFF2-40B4-BE49-F238E27FC236}">
                  <a16:creationId xmlns:a16="http://schemas.microsoft.com/office/drawing/2014/main" id="{D29CA3EB-14B8-4C09-A7B0-865AB64ECD59}"/>
                </a:ext>
              </a:extLst>
            </p:cNvPr>
            <p:cNvSpPr/>
            <p:nvPr/>
          </p:nvSpPr>
          <p:spPr>
            <a:xfrm rot="5400000">
              <a:off x="1226534" y="247645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4" name="矩形 2">
              <a:extLst>
                <a:ext uri="{FF2B5EF4-FFF2-40B4-BE49-F238E27FC236}">
                  <a16:creationId xmlns:a16="http://schemas.microsoft.com/office/drawing/2014/main" id="{75B57D83-6EEB-4B07-9D91-82E92F6B7F4D}"/>
                </a:ext>
              </a:extLst>
            </p:cNvPr>
            <p:cNvSpPr/>
            <p:nvPr/>
          </p:nvSpPr>
          <p:spPr>
            <a:xfrm rot="5400000">
              <a:off x="2143823" y="3999344"/>
              <a:ext cx="223729" cy="11165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65" name="组合 164">
            <a:extLst>
              <a:ext uri="{FF2B5EF4-FFF2-40B4-BE49-F238E27FC236}">
                <a16:creationId xmlns:a16="http://schemas.microsoft.com/office/drawing/2014/main" id="{A4317FDA-200E-4637-A6E6-69F835C085F8}"/>
              </a:ext>
            </a:extLst>
          </p:cNvPr>
          <p:cNvGrpSpPr/>
          <p:nvPr/>
        </p:nvGrpSpPr>
        <p:grpSpPr>
          <a:xfrm flipH="1">
            <a:off x="6833040" y="-636958"/>
            <a:ext cx="2368153" cy="5789614"/>
            <a:chOff x="-56639" y="-632373"/>
            <a:chExt cx="2368153" cy="5789614"/>
          </a:xfrm>
        </p:grpSpPr>
        <p:sp>
          <p:nvSpPr>
            <p:cNvPr id="166" name="矩形 2">
              <a:extLst>
                <a:ext uri="{FF2B5EF4-FFF2-40B4-BE49-F238E27FC236}">
                  <a16:creationId xmlns:a16="http://schemas.microsoft.com/office/drawing/2014/main" id="{F242DB58-A3D9-448A-BBF9-040DAEFDE65C}"/>
                </a:ext>
              </a:extLst>
            </p:cNvPr>
            <p:cNvSpPr/>
            <p:nvPr/>
          </p:nvSpPr>
          <p:spPr>
            <a:xfrm rot="5400000">
              <a:off x="-585140" y="2039529"/>
              <a:ext cx="2340562" cy="117028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7" name="矩形 2">
              <a:extLst>
                <a:ext uri="{FF2B5EF4-FFF2-40B4-BE49-F238E27FC236}">
                  <a16:creationId xmlns:a16="http://schemas.microsoft.com/office/drawing/2014/main" id="{5DC70AF1-6501-41D4-8C14-70A1CBA617C5}"/>
                </a:ext>
              </a:extLst>
            </p:cNvPr>
            <p:cNvSpPr/>
            <p:nvPr/>
          </p:nvSpPr>
          <p:spPr>
            <a:xfrm rot="5400000">
              <a:off x="-335752" y="830698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8" name="矩形 2">
              <a:extLst>
                <a:ext uri="{FF2B5EF4-FFF2-40B4-BE49-F238E27FC236}">
                  <a16:creationId xmlns:a16="http://schemas.microsoft.com/office/drawing/2014/main" id="{172B6999-B9B1-4874-BF98-8EB77078919C}"/>
                </a:ext>
              </a:extLst>
            </p:cNvPr>
            <p:cNvSpPr/>
            <p:nvPr/>
          </p:nvSpPr>
          <p:spPr>
            <a:xfrm rot="5400000">
              <a:off x="440446" y="1295374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9" name="矩形 2">
              <a:extLst>
                <a:ext uri="{FF2B5EF4-FFF2-40B4-BE49-F238E27FC236}">
                  <a16:creationId xmlns:a16="http://schemas.microsoft.com/office/drawing/2014/main" id="{B2E96E1D-789A-444C-B1CC-DCBFFF30A3BE}"/>
                </a:ext>
              </a:extLst>
            </p:cNvPr>
            <p:cNvSpPr/>
            <p:nvPr/>
          </p:nvSpPr>
          <p:spPr>
            <a:xfrm rot="5400000">
              <a:off x="315136" y="117698"/>
              <a:ext cx="1302985" cy="65026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0" name="矩形 2">
              <a:extLst>
                <a:ext uri="{FF2B5EF4-FFF2-40B4-BE49-F238E27FC236}">
                  <a16:creationId xmlns:a16="http://schemas.microsoft.com/office/drawing/2014/main" id="{BFAD0ABE-9068-485E-8BED-37CBB36E7581}"/>
                </a:ext>
              </a:extLst>
            </p:cNvPr>
            <p:cNvSpPr/>
            <p:nvPr/>
          </p:nvSpPr>
          <p:spPr>
            <a:xfrm rot="5400000">
              <a:off x="906560" y="1633477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1" name="矩形 2">
              <a:extLst>
                <a:ext uri="{FF2B5EF4-FFF2-40B4-BE49-F238E27FC236}">
                  <a16:creationId xmlns:a16="http://schemas.microsoft.com/office/drawing/2014/main" id="{BB0B7EBA-5CBC-4BF2-AFFD-7946E26EFE12}"/>
                </a:ext>
              </a:extLst>
            </p:cNvPr>
            <p:cNvSpPr/>
            <p:nvPr/>
          </p:nvSpPr>
          <p:spPr>
            <a:xfrm rot="5400000">
              <a:off x="906560" y="2161641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2" name="矩形 2">
              <a:extLst>
                <a:ext uri="{FF2B5EF4-FFF2-40B4-BE49-F238E27FC236}">
                  <a16:creationId xmlns:a16="http://schemas.microsoft.com/office/drawing/2014/main" id="{709A9654-2265-483A-9652-964695BD54B0}"/>
                </a:ext>
              </a:extLst>
            </p:cNvPr>
            <p:cNvSpPr/>
            <p:nvPr/>
          </p:nvSpPr>
          <p:spPr>
            <a:xfrm rot="5400000">
              <a:off x="440446" y="2097118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3" name="矩形 2">
              <a:extLst>
                <a:ext uri="{FF2B5EF4-FFF2-40B4-BE49-F238E27FC236}">
                  <a16:creationId xmlns:a16="http://schemas.microsoft.com/office/drawing/2014/main" id="{61252CD1-EE50-4662-A69E-19F4F37A3221}"/>
                </a:ext>
              </a:extLst>
            </p:cNvPr>
            <p:cNvSpPr/>
            <p:nvPr/>
          </p:nvSpPr>
          <p:spPr>
            <a:xfrm rot="5400000">
              <a:off x="367402" y="2970980"/>
              <a:ext cx="1094318" cy="54612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4" name="矩形 2">
              <a:extLst>
                <a:ext uri="{FF2B5EF4-FFF2-40B4-BE49-F238E27FC236}">
                  <a16:creationId xmlns:a16="http://schemas.microsoft.com/office/drawing/2014/main" id="{8154BC73-FA9A-4432-B546-51990A6047F3}"/>
                </a:ext>
              </a:extLst>
            </p:cNvPr>
            <p:cNvSpPr/>
            <p:nvPr/>
          </p:nvSpPr>
          <p:spPr>
            <a:xfrm rot="5400000">
              <a:off x="486335" y="3963123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5" name="矩形 2">
              <a:extLst>
                <a:ext uri="{FF2B5EF4-FFF2-40B4-BE49-F238E27FC236}">
                  <a16:creationId xmlns:a16="http://schemas.microsoft.com/office/drawing/2014/main" id="{617E6435-8005-46D8-A3A1-F14A5D3D77C3}"/>
                </a:ext>
              </a:extLst>
            </p:cNvPr>
            <p:cNvSpPr/>
            <p:nvPr/>
          </p:nvSpPr>
          <p:spPr>
            <a:xfrm rot="5400000">
              <a:off x="-335752" y="4149984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6" name="矩形 2">
              <a:extLst>
                <a:ext uri="{FF2B5EF4-FFF2-40B4-BE49-F238E27FC236}">
                  <a16:creationId xmlns:a16="http://schemas.microsoft.com/office/drawing/2014/main" id="{7CE278EA-5147-4278-BA47-B9DA950CF318}"/>
                </a:ext>
              </a:extLst>
            </p:cNvPr>
            <p:cNvSpPr/>
            <p:nvPr/>
          </p:nvSpPr>
          <p:spPr>
            <a:xfrm rot="5400000">
              <a:off x="486335" y="4623674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7" name="矩形 2">
              <a:extLst>
                <a:ext uri="{FF2B5EF4-FFF2-40B4-BE49-F238E27FC236}">
                  <a16:creationId xmlns:a16="http://schemas.microsoft.com/office/drawing/2014/main" id="{251CEA55-D4F7-4C6D-BFFC-B1A20D757BCE}"/>
                </a:ext>
              </a:extLst>
            </p:cNvPr>
            <p:cNvSpPr/>
            <p:nvPr/>
          </p:nvSpPr>
          <p:spPr>
            <a:xfrm rot="5400000">
              <a:off x="795492" y="4313931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8" name="矩形 2">
              <a:extLst>
                <a:ext uri="{FF2B5EF4-FFF2-40B4-BE49-F238E27FC236}">
                  <a16:creationId xmlns:a16="http://schemas.microsoft.com/office/drawing/2014/main" id="{408B6D29-DAC3-42AA-9115-4B15331CE87E}"/>
                </a:ext>
              </a:extLst>
            </p:cNvPr>
            <p:cNvSpPr/>
            <p:nvPr/>
          </p:nvSpPr>
          <p:spPr>
            <a:xfrm rot="5400000">
              <a:off x="1106720" y="4010387"/>
              <a:ext cx="611216" cy="30503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9" name="矩形 2">
              <a:extLst>
                <a:ext uri="{FF2B5EF4-FFF2-40B4-BE49-F238E27FC236}">
                  <a16:creationId xmlns:a16="http://schemas.microsoft.com/office/drawing/2014/main" id="{EA917D1F-9BBA-4BC2-A72E-0DC60BAB1A2C}"/>
                </a:ext>
              </a:extLst>
            </p:cNvPr>
            <p:cNvSpPr/>
            <p:nvPr/>
          </p:nvSpPr>
          <p:spPr>
            <a:xfrm rot="5400000">
              <a:off x="1104649" y="3392972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0" name="矩形 2">
              <a:extLst>
                <a:ext uri="{FF2B5EF4-FFF2-40B4-BE49-F238E27FC236}">
                  <a16:creationId xmlns:a16="http://schemas.microsoft.com/office/drawing/2014/main" id="{C390E7A9-7E61-40F8-85E4-D1B3239C8FCB}"/>
                </a:ext>
              </a:extLst>
            </p:cNvPr>
            <p:cNvSpPr/>
            <p:nvPr/>
          </p:nvSpPr>
          <p:spPr>
            <a:xfrm rot="5400000">
              <a:off x="-233773" y="2840433"/>
              <a:ext cx="935087" cy="46754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1" name="矩形 2">
              <a:extLst>
                <a:ext uri="{FF2B5EF4-FFF2-40B4-BE49-F238E27FC236}">
                  <a16:creationId xmlns:a16="http://schemas.microsoft.com/office/drawing/2014/main" id="{77FBFD12-B183-4654-912F-77B76F64080F}"/>
                </a:ext>
              </a:extLst>
            </p:cNvPr>
            <p:cNvSpPr/>
            <p:nvPr/>
          </p:nvSpPr>
          <p:spPr>
            <a:xfrm rot="5400000">
              <a:off x="-457281" y="-175093"/>
              <a:ext cx="1829122" cy="9145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2" name="矩形 2">
              <a:extLst>
                <a:ext uri="{FF2B5EF4-FFF2-40B4-BE49-F238E27FC236}">
                  <a16:creationId xmlns:a16="http://schemas.microsoft.com/office/drawing/2014/main" id="{5B2765EA-595B-4272-9DF9-EFBF0B42E425}"/>
                </a:ext>
              </a:extLst>
            </p:cNvPr>
            <p:cNvSpPr/>
            <p:nvPr/>
          </p:nvSpPr>
          <p:spPr>
            <a:xfrm rot="5400000">
              <a:off x="151528" y="1207865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3" name="矩形 2">
              <a:extLst>
                <a:ext uri="{FF2B5EF4-FFF2-40B4-BE49-F238E27FC236}">
                  <a16:creationId xmlns:a16="http://schemas.microsoft.com/office/drawing/2014/main" id="{236089CE-0EFA-4A2D-AF34-99B05F6EE0EA}"/>
                </a:ext>
              </a:extLst>
            </p:cNvPr>
            <p:cNvSpPr/>
            <p:nvPr/>
          </p:nvSpPr>
          <p:spPr>
            <a:xfrm rot="5400000">
              <a:off x="151528" y="2228650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4" name="矩形 2">
              <a:extLst>
                <a:ext uri="{FF2B5EF4-FFF2-40B4-BE49-F238E27FC236}">
                  <a16:creationId xmlns:a16="http://schemas.microsoft.com/office/drawing/2014/main" id="{103E6610-455A-4ED9-ADCB-04E33A31480D}"/>
                </a:ext>
              </a:extLst>
            </p:cNvPr>
            <p:cNvSpPr/>
            <p:nvPr/>
          </p:nvSpPr>
          <p:spPr>
            <a:xfrm rot="5400000">
              <a:off x="-75391" y="3569140"/>
              <a:ext cx="957086" cy="4776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5" name="矩形 2">
              <a:extLst>
                <a:ext uri="{FF2B5EF4-FFF2-40B4-BE49-F238E27FC236}">
                  <a16:creationId xmlns:a16="http://schemas.microsoft.com/office/drawing/2014/main" id="{03A51A0B-624D-46CA-8706-6413F24899FA}"/>
                </a:ext>
              </a:extLst>
            </p:cNvPr>
            <p:cNvSpPr/>
            <p:nvPr/>
          </p:nvSpPr>
          <p:spPr>
            <a:xfrm rot="5400000">
              <a:off x="1306481" y="1184509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6" name="矩形 2">
              <a:extLst>
                <a:ext uri="{FF2B5EF4-FFF2-40B4-BE49-F238E27FC236}">
                  <a16:creationId xmlns:a16="http://schemas.microsoft.com/office/drawing/2014/main" id="{B35A851D-CE34-4A45-AF66-47F87B150ACC}"/>
                </a:ext>
              </a:extLst>
            </p:cNvPr>
            <p:cNvSpPr/>
            <p:nvPr/>
          </p:nvSpPr>
          <p:spPr>
            <a:xfrm rot="5400000">
              <a:off x="-700570" y="776139"/>
              <a:ext cx="2571422" cy="128327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7" name="矩形 2">
              <a:extLst>
                <a:ext uri="{FF2B5EF4-FFF2-40B4-BE49-F238E27FC236}">
                  <a16:creationId xmlns:a16="http://schemas.microsoft.com/office/drawing/2014/main" id="{731750D5-FD35-4CD8-8B90-C223561F1593}"/>
                </a:ext>
              </a:extLst>
            </p:cNvPr>
            <p:cNvSpPr/>
            <p:nvPr/>
          </p:nvSpPr>
          <p:spPr>
            <a:xfrm rot="5400000">
              <a:off x="-407031" y="2619045"/>
              <a:ext cx="1398922" cy="6981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8" name="矩形 2">
              <a:extLst>
                <a:ext uri="{FF2B5EF4-FFF2-40B4-BE49-F238E27FC236}">
                  <a16:creationId xmlns:a16="http://schemas.microsoft.com/office/drawing/2014/main" id="{1558E2C1-4A80-470E-B5E5-38FBE9B6F7FC}"/>
                </a:ext>
              </a:extLst>
            </p:cNvPr>
            <p:cNvSpPr/>
            <p:nvPr/>
          </p:nvSpPr>
          <p:spPr>
            <a:xfrm rot="5400000">
              <a:off x="361002" y="3725314"/>
              <a:ext cx="1092871" cy="54540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9" name="矩形 2">
              <a:extLst>
                <a:ext uri="{FF2B5EF4-FFF2-40B4-BE49-F238E27FC236}">
                  <a16:creationId xmlns:a16="http://schemas.microsoft.com/office/drawing/2014/main" id="{D73EFA8F-498A-4905-BFE6-7EA31617718A}"/>
                </a:ext>
              </a:extLst>
            </p:cNvPr>
            <p:cNvSpPr/>
            <p:nvPr/>
          </p:nvSpPr>
          <p:spPr>
            <a:xfrm rot="5400000">
              <a:off x="1277524" y="2767053"/>
              <a:ext cx="546433" cy="27270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0" name="矩形 2">
              <a:extLst>
                <a:ext uri="{FF2B5EF4-FFF2-40B4-BE49-F238E27FC236}">
                  <a16:creationId xmlns:a16="http://schemas.microsoft.com/office/drawing/2014/main" id="{E565F41D-AF93-4398-8440-E7624396BA3F}"/>
                </a:ext>
              </a:extLst>
            </p:cNvPr>
            <p:cNvSpPr/>
            <p:nvPr/>
          </p:nvSpPr>
          <p:spPr>
            <a:xfrm rot="5400000">
              <a:off x="1881487" y="2071264"/>
              <a:ext cx="302735" cy="15108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1" name="矩形 2">
              <a:extLst>
                <a:ext uri="{FF2B5EF4-FFF2-40B4-BE49-F238E27FC236}">
                  <a16:creationId xmlns:a16="http://schemas.microsoft.com/office/drawing/2014/main" id="{30EA597F-6EFE-4E9B-84BD-CBD669FDB202}"/>
                </a:ext>
              </a:extLst>
            </p:cNvPr>
            <p:cNvSpPr/>
            <p:nvPr/>
          </p:nvSpPr>
          <p:spPr>
            <a:xfrm rot="5400000">
              <a:off x="1687430" y="2534823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2" name="矩形 2">
              <a:extLst>
                <a:ext uri="{FF2B5EF4-FFF2-40B4-BE49-F238E27FC236}">
                  <a16:creationId xmlns:a16="http://schemas.microsoft.com/office/drawing/2014/main" id="{EF69A437-344C-4DD9-A02D-4438D3CC8953}"/>
                </a:ext>
              </a:extLst>
            </p:cNvPr>
            <p:cNvSpPr/>
            <p:nvPr/>
          </p:nvSpPr>
          <p:spPr>
            <a:xfrm rot="5400000">
              <a:off x="1501312" y="4232261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3" name="矩形 2">
              <a:extLst>
                <a:ext uri="{FF2B5EF4-FFF2-40B4-BE49-F238E27FC236}">
                  <a16:creationId xmlns:a16="http://schemas.microsoft.com/office/drawing/2014/main" id="{D8A7B4C5-95EA-4E0C-B618-1E577D535CF2}"/>
                </a:ext>
              </a:extLst>
            </p:cNvPr>
            <p:cNvSpPr/>
            <p:nvPr/>
          </p:nvSpPr>
          <p:spPr>
            <a:xfrm rot="5400000">
              <a:off x="1164999" y="4749137"/>
              <a:ext cx="428960" cy="21407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4" name="矩形 2">
              <a:extLst>
                <a:ext uri="{FF2B5EF4-FFF2-40B4-BE49-F238E27FC236}">
                  <a16:creationId xmlns:a16="http://schemas.microsoft.com/office/drawing/2014/main" id="{42A52867-2DBE-43C8-B34E-ABDE311E6DA0}"/>
                </a:ext>
              </a:extLst>
            </p:cNvPr>
            <p:cNvSpPr/>
            <p:nvPr/>
          </p:nvSpPr>
          <p:spPr>
            <a:xfrm rot="5400000">
              <a:off x="-470723" y="2255402"/>
              <a:ext cx="1882895" cy="94145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5" name="矩形 2">
              <a:extLst>
                <a:ext uri="{FF2B5EF4-FFF2-40B4-BE49-F238E27FC236}">
                  <a16:creationId xmlns:a16="http://schemas.microsoft.com/office/drawing/2014/main" id="{6E814A63-527A-4601-A8BD-E192BE5F4489}"/>
                </a:ext>
              </a:extLst>
            </p:cNvPr>
            <p:cNvSpPr/>
            <p:nvPr/>
          </p:nvSpPr>
          <p:spPr>
            <a:xfrm rot="5400000">
              <a:off x="197724" y="4221698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6" name="矩形 2">
              <a:extLst>
                <a:ext uri="{FF2B5EF4-FFF2-40B4-BE49-F238E27FC236}">
                  <a16:creationId xmlns:a16="http://schemas.microsoft.com/office/drawing/2014/main" id="{58AC1EA3-9127-46E0-9866-F67B1E8242E0}"/>
                </a:ext>
              </a:extLst>
            </p:cNvPr>
            <p:cNvSpPr/>
            <p:nvPr/>
          </p:nvSpPr>
          <p:spPr>
            <a:xfrm rot="5400000">
              <a:off x="176184" y="940564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7" name="矩形 2">
              <a:extLst>
                <a:ext uri="{FF2B5EF4-FFF2-40B4-BE49-F238E27FC236}">
                  <a16:creationId xmlns:a16="http://schemas.microsoft.com/office/drawing/2014/main" id="{C5692BA5-EF45-40E9-B7D2-662AFDD02807}"/>
                </a:ext>
              </a:extLst>
            </p:cNvPr>
            <p:cNvSpPr/>
            <p:nvPr/>
          </p:nvSpPr>
          <p:spPr>
            <a:xfrm rot="5400000">
              <a:off x="1184628" y="1902050"/>
              <a:ext cx="528165" cy="26408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8" name="矩形 2">
              <a:extLst>
                <a:ext uri="{FF2B5EF4-FFF2-40B4-BE49-F238E27FC236}">
                  <a16:creationId xmlns:a16="http://schemas.microsoft.com/office/drawing/2014/main" id="{CBE76EFC-AE6E-4879-B3F1-4C320470F822}"/>
                </a:ext>
              </a:extLst>
            </p:cNvPr>
            <p:cNvSpPr/>
            <p:nvPr/>
          </p:nvSpPr>
          <p:spPr>
            <a:xfrm rot="5400000">
              <a:off x="1226534" y="247645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9" name="矩形 2">
              <a:extLst>
                <a:ext uri="{FF2B5EF4-FFF2-40B4-BE49-F238E27FC236}">
                  <a16:creationId xmlns:a16="http://schemas.microsoft.com/office/drawing/2014/main" id="{D107777E-9E2D-483D-A2AF-5688433BA0FF}"/>
                </a:ext>
              </a:extLst>
            </p:cNvPr>
            <p:cNvSpPr/>
            <p:nvPr/>
          </p:nvSpPr>
          <p:spPr>
            <a:xfrm rot="5400000">
              <a:off x="2143823" y="3999344"/>
              <a:ext cx="223729" cy="11165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</p:spTree>
    <p:extLst>
      <p:ext uri="{BB962C8B-B14F-4D97-AF65-F5344CB8AC3E}">
        <p14:creationId val="4253784459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decel="100000" fill="hold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3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35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6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7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8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39" tmFilter="0,0; .5, 1; 1, 1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41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43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4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5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6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47" tmFilter="0,0; .5, 1; 1, 1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9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1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2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3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4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55" tmFilter="0,0; .5, 1; 1, 1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57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9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0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1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2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63" tmFilter="0,0; .5, 1; 1, 1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7"/>
      <p:bldP build="p" grpId="0" spid="138" uiExpand="1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iamond 23"/>
          <p:cNvSpPr/>
          <p:nvPr/>
        </p:nvSpPr>
        <p:spPr>
          <a:xfrm>
            <a:off x="3184131" y="1706795"/>
            <a:ext cx="2680709" cy="1836154"/>
          </a:xfrm>
          <a:prstGeom prst="diamond">
            <a:avLst/>
          </a:prstGeom>
          <a:solidFill>
            <a:schemeClr val="bg1">
              <a:lumMod val="50000"/>
            </a:schemeClr>
          </a:solidFill>
          <a:ln algn="ctr" cap="flat" cmpd="sng" w="9525">
            <a:noFill/>
            <a:prstDash val="solid"/>
          </a:ln>
          <a:effectLst/>
        </p:spPr>
        <p:txBody>
          <a:bodyPr anchor="ctr" rtlCol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b="0" baseline="0" cap="none" i="0" kern="1200" kumimoji="0" lang="en-US" noProof="0" normalizeH="0" spc="0" strike="noStrike" sz="1800" u="none">
              <a:ln>
                <a:noFill/>
              </a:ln>
              <a:solidFill>
                <a:sysClr lastClr="FFFFFF" val="window"/>
              </a:solidFill>
              <a:effectLst/>
              <a:uLnTx/>
              <a:uFillTx/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" name="Rectangle 20"/>
          <p:cNvSpPr/>
          <p:nvPr/>
        </p:nvSpPr>
        <p:spPr>
          <a:xfrm>
            <a:off x="1692506" y="1079403"/>
            <a:ext cx="1269133" cy="2743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altLang="en-US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添加文本</a:t>
            </a:r>
          </a:p>
        </p:txBody>
      </p:sp>
      <p:sp>
        <p:nvSpPr>
          <p:cNvPr id="15" name="Rectangle 21"/>
          <p:cNvSpPr/>
          <p:nvPr/>
        </p:nvSpPr>
        <p:spPr>
          <a:xfrm>
            <a:off x="5611781" y="3555462"/>
            <a:ext cx="1250994" cy="2743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altLang="en-US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添加文本</a:t>
            </a:r>
          </a:p>
        </p:txBody>
      </p:sp>
      <p:sp>
        <p:nvSpPr>
          <p:cNvPr id="16" name="Rectangle 22"/>
          <p:cNvSpPr/>
          <p:nvPr/>
        </p:nvSpPr>
        <p:spPr>
          <a:xfrm>
            <a:off x="6079292" y="1122350"/>
            <a:ext cx="1216252" cy="274320"/>
          </a:xfrm>
          <a:prstGeom prst="rect">
            <a:avLst/>
          </a:prstGeom>
          <a:solidFill>
            <a:schemeClr val="accent3"/>
          </a:solidFill>
          <a:ln w="12700">
            <a:noFill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en-US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添加文本</a:t>
            </a:r>
          </a:p>
        </p:txBody>
      </p:sp>
      <p:sp>
        <p:nvSpPr>
          <p:cNvPr id="17" name="Rectangle 25"/>
          <p:cNvSpPr/>
          <p:nvPr/>
        </p:nvSpPr>
        <p:spPr>
          <a:xfrm>
            <a:off x="1738059" y="3217852"/>
            <a:ext cx="1223580" cy="274320"/>
          </a:xfrm>
          <a:prstGeom prst="rect">
            <a:avLst/>
          </a:prstGeom>
          <a:solidFill>
            <a:schemeClr val="accent3"/>
          </a:solidFill>
          <a:ln w="12700"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altLang="en-US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添加文本</a:t>
            </a:r>
          </a:p>
        </p:txBody>
      </p:sp>
      <p:grpSp>
        <p:nvGrpSpPr>
          <p:cNvPr id="28" name="组合 27"/>
          <p:cNvGrpSpPr/>
          <p:nvPr/>
        </p:nvGrpSpPr>
        <p:grpSpPr>
          <a:xfrm>
            <a:off x="2580585" y="1986725"/>
            <a:ext cx="1863338" cy="1276294"/>
            <a:chOff x="2580585" y="1986725"/>
            <a:chExt cx="1863338" cy="1276294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4" name="Diamond 5"/>
            <p:cNvSpPr/>
            <p:nvPr/>
          </p:nvSpPr>
          <p:spPr>
            <a:xfrm>
              <a:off x="2580585" y="1986725"/>
              <a:ext cx="1863338" cy="1276294"/>
            </a:xfrm>
            <a:prstGeom prst="diamond">
              <a:avLst/>
            </a:prstGeom>
            <a:grpFill/>
            <a:ln algn="ctr" cap="flat" cmpd="sng" w="9525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/>
              <a:endParaRPr lang="en-US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80578" y="2301707"/>
              <a:ext cx="863352" cy="64008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ctr" lvl="0">
                <a:defRPr/>
              </a:pPr>
              <a:r>
                <a:rPr altLang="en-US" kern="0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26978" y="1513335"/>
            <a:ext cx="2434661" cy="594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1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单击此处添加文字阐述，添加简短问题说明文字，具体说明文字在此处添加此处。添加简短问题说明文字。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3600600" y="1304568"/>
            <a:ext cx="1863338" cy="1276294"/>
            <a:chOff x="3600600" y="1304568"/>
            <a:chExt cx="1863338" cy="1276294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3" name="Diamond 2"/>
            <p:cNvSpPr/>
            <p:nvPr/>
          </p:nvSpPr>
          <p:spPr>
            <a:xfrm>
              <a:off x="3600600" y="1304568"/>
              <a:ext cx="1863338" cy="1276294"/>
            </a:xfrm>
            <a:prstGeom prst="diamond">
              <a:avLst/>
            </a:prstGeom>
            <a:grpFill/>
            <a:ln algn="ctr" cap="flat" cmpd="sng" w="9525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/>
              <a:endParaRPr lang="en-US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100593" y="1619550"/>
              <a:ext cx="863352" cy="64008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ctr" lvl="0">
                <a:defRPr/>
              </a:pPr>
              <a:r>
                <a:rPr altLang="en-US" kern="0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4612145" y="1981224"/>
            <a:ext cx="1863338" cy="1276294"/>
            <a:chOff x="4612145" y="1981224"/>
            <a:chExt cx="1863338" cy="1276294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" name="Diamond 6"/>
            <p:cNvSpPr/>
            <p:nvPr/>
          </p:nvSpPr>
          <p:spPr>
            <a:xfrm>
              <a:off x="4612145" y="1981224"/>
              <a:ext cx="1863338" cy="1276294"/>
            </a:xfrm>
            <a:prstGeom prst="diamond">
              <a:avLst/>
            </a:prstGeom>
            <a:grpFill/>
            <a:ln algn="ctr" cap="flat" cmpd="sng" w="9525">
              <a:noFill/>
              <a:prstDash val="solid"/>
            </a:ln>
            <a:effectLst/>
          </p:spPr>
          <p:txBody>
            <a:bodyPr anchor="ctr" rtlCol="0"/>
            <a:lstStyle/>
            <a:p>
              <a:pPr algn="ctr"/>
              <a:endParaRPr lang="en-US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112138" y="2296206"/>
              <a:ext cx="863352" cy="64008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ctr" lvl="0">
                <a:defRPr/>
              </a:pPr>
              <a:r>
                <a:rPr altLang="en-US" kern="0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3592569" y="2674383"/>
            <a:ext cx="1863338" cy="1276294"/>
            <a:chOff x="3592569" y="2674383"/>
            <a:chExt cx="1863338" cy="1276294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6" name="Diamond 7"/>
            <p:cNvSpPr/>
            <p:nvPr/>
          </p:nvSpPr>
          <p:spPr>
            <a:xfrm>
              <a:off x="3592569" y="2674383"/>
              <a:ext cx="1863338" cy="1276294"/>
            </a:xfrm>
            <a:prstGeom prst="diamond">
              <a:avLst/>
            </a:prstGeom>
            <a:grpFill/>
            <a:ln algn="ctr" cap="flat" cmpd="sng" w="9525">
              <a:noFill/>
              <a:prstDash val="solid"/>
            </a:ln>
            <a:effectLst/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1200" kumimoji="0" lang="en-US" noProof="0" normalizeH="0" spc="0" strike="noStrike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092562" y="2989365"/>
              <a:ext cx="863352" cy="64008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ctr" lvl="0">
                <a:defRPr/>
              </a:pPr>
              <a:r>
                <a:rPr altLang="en-US" kern="0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998963" y="1501205"/>
            <a:ext cx="2533476" cy="594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1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70158" y="3947046"/>
            <a:ext cx="2774249" cy="594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1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9552" y="3601503"/>
            <a:ext cx="2557593" cy="594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1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单击此处添加文字阐述，添加简短问题说明文字，具体说明文字在此处添加此处。添加简短问题说明文字。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3438781" y="1887702"/>
            <a:ext cx="2195007" cy="1468838"/>
            <a:chOff x="3438781" y="1887702"/>
            <a:chExt cx="2195007" cy="1468838"/>
          </a:xfrm>
        </p:grpSpPr>
        <p:grpSp>
          <p:nvGrpSpPr>
            <p:cNvPr id="27" name="组合 26"/>
            <p:cNvGrpSpPr/>
            <p:nvPr/>
          </p:nvGrpSpPr>
          <p:grpSpPr>
            <a:xfrm>
              <a:off x="3438781" y="1887702"/>
              <a:ext cx="2195007" cy="1468838"/>
              <a:chOff x="3438781" y="1887702"/>
              <a:chExt cx="2195007" cy="1468838"/>
            </a:xfrm>
          </p:grpSpPr>
          <p:cxnSp>
            <p:nvCxnSpPr>
              <p:cNvPr id="7" name="Straight Arrow Connector 13"/>
              <p:cNvCxnSpPr/>
              <p:nvPr/>
            </p:nvCxnSpPr>
            <p:spPr>
              <a:xfrm flipV="1">
                <a:off x="5248699" y="3097981"/>
                <a:ext cx="385089" cy="258559"/>
              </a:xfrm>
              <a:prstGeom prst="straightConnector1">
                <a:avLst/>
              </a:prstGeom>
              <a:noFill/>
              <a:ln algn="ctr" cap="flat" cmpd="sng" w="12700">
                <a:solidFill>
                  <a:schemeClr val="accent6">
                    <a:lumMod val="50000"/>
                  </a:schemeClr>
                </a:solidFill>
                <a:prstDash val="solid"/>
                <a:headEnd len="med" type="triangle" w="med"/>
                <a:tailEnd len="med" type="triangle" w="med"/>
              </a:ln>
              <a:effectLst/>
            </p:spPr>
          </p:cxnSp>
          <p:cxnSp>
            <p:nvCxnSpPr>
              <p:cNvPr id="11" name="Straight Arrow Connector 24"/>
              <p:cNvCxnSpPr/>
              <p:nvPr/>
            </p:nvCxnSpPr>
            <p:spPr>
              <a:xfrm flipV="1">
                <a:off x="3438781" y="1887702"/>
                <a:ext cx="385089" cy="258559"/>
              </a:xfrm>
              <a:prstGeom prst="straightConnector1">
                <a:avLst/>
              </a:prstGeom>
              <a:noFill/>
              <a:ln algn="ctr" cap="flat" cmpd="sng" w="12700">
                <a:solidFill>
                  <a:schemeClr val="accent6">
                    <a:lumMod val="50000"/>
                  </a:schemeClr>
                </a:solidFill>
                <a:prstDash val="solid"/>
                <a:headEnd len="med" type="triangle" w="med"/>
                <a:tailEnd len="med" type="triangle" w="med"/>
              </a:ln>
              <a:effectLst/>
            </p:spPr>
          </p:cxnSp>
          <p:cxnSp>
            <p:nvCxnSpPr>
              <p:cNvPr id="12" name="Straight Arrow Connector 30"/>
              <p:cNvCxnSpPr/>
              <p:nvPr/>
            </p:nvCxnSpPr>
            <p:spPr>
              <a:xfrm>
                <a:off x="3449784" y="3081477"/>
                <a:ext cx="385089" cy="258559"/>
              </a:xfrm>
              <a:prstGeom prst="straightConnector1">
                <a:avLst/>
              </a:prstGeom>
              <a:noFill/>
              <a:ln algn="ctr" cap="flat" cmpd="sng" w="12700">
                <a:solidFill>
                  <a:schemeClr val="accent6">
                    <a:lumMod val="50000"/>
                  </a:schemeClr>
                </a:solidFill>
                <a:prstDash val="solid"/>
                <a:headEnd len="med" type="triangle" w="med"/>
                <a:tailEnd len="med" type="triangle" w="med"/>
              </a:ln>
              <a:effectLst/>
            </p:spPr>
          </p:cxnSp>
          <p:cxnSp>
            <p:nvCxnSpPr>
              <p:cNvPr id="13" name="Straight Arrow Connector 31"/>
              <p:cNvCxnSpPr/>
              <p:nvPr/>
            </p:nvCxnSpPr>
            <p:spPr>
              <a:xfrm>
                <a:off x="5226693" y="1893203"/>
                <a:ext cx="385089" cy="258559"/>
              </a:xfrm>
              <a:prstGeom prst="straightConnector1">
                <a:avLst/>
              </a:prstGeom>
              <a:noFill/>
              <a:ln algn="ctr" cap="flat" cmpd="sng" w="12700">
                <a:solidFill>
                  <a:schemeClr val="accent6">
                    <a:lumMod val="50000"/>
                  </a:schemeClr>
                </a:solidFill>
                <a:prstDash val="solid"/>
                <a:headEnd len="med" type="triangle" w="med"/>
                <a:tailEnd len="med" type="triangle" w="med"/>
              </a:ln>
              <a:effectLst/>
            </p:spPr>
          </p:cxnSp>
        </p:grpSp>
        <p:grpSp>
          <p:nvGrpSpPr>
            <p:cNvPr id="8" name="Group 18"/>
            <p:cNvGrpSpPr/>
            <p:nvPr/>
          </p:nvGrpSpPr>
          <p:grpSpPr>
            <a:xfrm>
              <a:off x="4247468" y="2316297"/>
              <a:ext cx="572132" cy="572012"/>
              <a:chOff x="4143375" y="3200400"/>
              <a:chExt cx="762000" cy="762000"/>
            </a:xfrm>
            <a:effectLst/>
          </p:grpSpPr>
          <p:cxnSp>
            <p:nvCxnSpPr>
              <p:cNvPr id="9" name="Straight Arrow Connector 16"/>
              <p:cNvCxnSpPr/>
              <p:nvPr/>
            </p:nvCxnSpPr>
            <p:spPr>
              <a:xfrm>
                <a:off x="4143375" y="3590925"/>
                <a:ext cx="762000" cy="1588"/>
              </a:xfrm>
              <a:prstGeom prst="straightConnector1">
                <a:avLst/>
              </a:prstGeom>
              <a:noFill/>
              <a:ln algn="ctr" cap="flat" cmpd="sng" w="12700">
                <a:solidFill>
                  <a:schemeClr val="accent6">
                    <a:lumMod val="50000"/>
                  </a:schemeClr>
                </a:solidFill>
                <a:prstDash val="solid"/>
                <a:headEnd len="med" type="triangle" w="med"/>
                <a:tailEnd len="med" type="triangle" w="med"/>
              </a:ln>
              <a:effectLst/>
            </p:spPr>
          </p:cxnSp>
          <p:cxnSp>
            <p:nvCxnSpPr>
              <p:cNvPr id="10" name="Straight Arrow Connector 17"/>
              <p:cNvCxnSpPr/>
              <p:nvPr/>
            </p:nvCxnSpPr>
            <p:spPr>
              <a:xfrm rot="16200000">
                <a:off x="4143375" y="3580606"/>
                <a:ext cx="762000" cy="1588"/>
              </a:xfrm>
              <a:prstGeom prst="straightConnector1">
                <a:avLst/>
              </a:prstGeom>
              <a:noFill/>
              <a:ln algn="ctr" cap="flat" cmpd="sng" w="12700">
                <a:solidFill>
                  <a:schemeClr val="accent6">
                    <a:lumMod val="50000"/>
                  </a:schemeClr>
                </a:solidFill>
                <a:prstDash val="solid"/>
                <a:headEnd len="med" type="triangle" w="med"/>
                <a:tailEnd len="med" type="triangle" w="med"/>
              </a:ln>
              <a:effectLst/>
            </p:spPr>
          </p:cxnSp>
        </p:grpSp>
      </p:grpSp>
      <p:grpSp>
        <p:nvGrpSpPr>
          <p:cNvPr id="32" name="组合 31">
            <a:extLst>
              <a:ext uri="{FF2B5EF4-FFF2-40B4-BE49-F238E27FC236}">
                <a16:creationId xmlns:a16="http://schemas.microsoft.com/office/drawing/2014/main" id="{A57F8124-7921-4409-811E-ED8599254879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335B5295-3778-4952-A9F8-DC0A83797205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680809D4-B1C4-4F20-BA85-1F25FD4AC5D6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1752092888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3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35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fill="hold" grpId="0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3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fill="hold" grpId="0" id="4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43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fill="hold" grpId="0" id="4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300" id="4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300" id="5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fill="hold" grpId="0" id="5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300" id="55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fill="hold" grpId="0" id="57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300" id="59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14"/>
      <p:bldP grpId="0" spid="15"/>
      <p:bldP grpId="0" spid="16"/>
      <p:bldP grpId="0" spid="17"/>
      <p:bldP grpId="0" spid="19"/>
      <p:bldP grpId="0" spid="23"/>
      <p:bldP grpId="0" spid="24"/>
      <p:bldP grpId="0" spid="25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AutoShape 11"/>
          <p:cNvSpPr>
            <a:spLocks noChangeArrowheads="1"/>
          </p:cNvSpPr>
          <p:nvPr/>
        </p:nvSpPr>
        <p:spPr bwMode="auto">
          <a:xfrm rot="14400000">
            <a:off x="4483017" y="1104973"/>
            <a:ext cx="2411609" cy="2208113"/>
          </a:xfrm>
          <a:prstGeom prst="triangle">
            <a:avLst>
              <a:gd fmla="val 50000" name="adj"/>
            </a:avLst>
          </a:prstGeom>
          <a:gradFill rotWithShape="1">
            <a:gsLst>
              <a:gs pos="0">
                <a:schemeClr val="bg1">
                  <a:lumMod val="65000"/>
                </a:schemeClr>
              </a:gs>
              <a:gs pos="100000">
                <a:srgbClr val="CCEC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anchor="ctr"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altLang="en-US" lang="zh-CN">
              <a:solidFill>
                <a:srgbClr val="000000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" name="AutoShape 12"/>
          <p:cNvSpPr>
            <a:spLocks noChangeArrowheads="1"/>
          </p:cNvSpPr>
          <p:nvPr/>
        </p:nvSpPr>
        <p:spPr bwMode="auto">
          <a:xfrm flipH="1" rot="7200000">
            <a:off x="2561819" y="1104973"/>
            <a:ext cx="2411609" cy="2208113"/>
          </a:xfrm>
          <a:prstGeom prst="triangle">
            <a:avLst>
              <a:gd fmla="val 50000" name="adj"/>
            </a:avLst>
          </a:prstGeom>
          <a:gradFill rotWithShape="1">
            <a:gsLst>
              <a:gs pos="0">
                <a:schemeClr val="accent3"/>
              </a:gs>
              <a:gs pos="100000">
                <a:srgbClr val="CCEC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anchor="ctr"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altLang="en-US" lang="zh-CN">
              <a:solidFill>
                <a:srgbClr val="000000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4" name="AutoShape 13"/>
          <p:cNvSpPr>
            <a:spLocks noChangeArrowheads="1"/>
          </p:cNvSpPr>
          <p:nvPr/>
        </p:nvSpPr>
        <p:spPr bwMode="auto">
          <a:xfrm flipV="1" rot="7200000">
            <a:off x="4483017" y="2202078"/>
            <a:ext cx="2411609" cy="2208113"/>
          </a:xfrm>
          <a:prstGeom prst="triangle">
            <a:avLst>
              <a:gd fmla="val 50000" name="adj"/>
            </a:avLst>
          </a:prstGeom>
          <a:gradFill rotWithShape="1">
            <a:gsLst>
              <a:gs pos="0">
                <a:schemeClr val="accent2"/>
              </a:gs>
              <a:gs pos="100000">
                <a:srgbClr val="CCEC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anchor="ctr"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altLang="en-US" lang="zh-CN">
              <a:solidFill>
                <a:srgbClr val="000000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auto">
          <a:xfrm flipH="1" flipV="1" rot="14400000">
            <a:off x="2561819" y="2202078"/>
            <a:ext cx="2411609" cy="2208113"/>
          </a:xfrm>
          <a:prstGeom prst="triangle">
            <a:avLst>
              <a:gd fmla="val 50000" name="adj"/>
            </a:avLst>
          </a:prstGeom>
          <a:gradFill rotWithShape="1">
            <a:gsLst>
              <a:gs pos="0">
                <a:schemeClr val="bg1">
                  <a:lumMod val="65000"/>
                </a:schemeClr>
              </a:gs>
              <a:gs pos="100000">
                <a:srgbClr val="CCECFF"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anchor="ctr" wrap="none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altLang="en-US" lang="zh-CN">
              <a:solidFill>
                <a:srgbClr val="000000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3492715" y="1529026"/>
            <a:ext cx="2464694" cy="2464694"/>
            <a:chOff x="3492715" y="1529026"/>
            <a:chExt cx="2464694" cy="2464694"/>
          </a:xfrm>
        </p:grpSpPr>
        <p:sp>
          <p:nvSpPr>
            <p:cNvPr id="7" name="Oval 19"/>
            <p:cNvSpPr>
              <a:spLocks noChangeArrowheads="1"/>
            </p:cNvSpPr>
            <p:nvPr/>
          </p:nvSpPr>
          <p:spPr bwMode="auto">
            <a:xfrm>
              <a:off x="3492715" y="1529026"/>
              <a:ext cx="2464694" cy="2464694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 w="12700">
              <a:solidFill>
                <a:schemeClr val="bg1"/>
              </a:solidFill>
              <a:round/>
            </a:ln>
            <a:effectLst/>
            <a:extLs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" name="Oval 20"/>
            <p:cNvSpPr>
              <a:spLocks noChangeArrowheads="1"/>
            </p:cNvSpPr>
            <p:nvPr/>
          </p:nvSpPr>
          <p:spPr bwMode="auto">
            <a:xfrm>
              <a:off x="3593831" y="1630142"/>
              <a:ext cx="2263727" cy="2263727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 w="57150">
              <a:solidFill>
                <a:schemeClr val="accent2"/>
              </a:solidFill>
              <a:round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" name="Arc 39"/>
            <p:cNvSpPr/>
            <p:nvPr/>
          </p:nvSpPr>
          <p:spPr bwMode="auto">
            <a:xfrm rot="884024">
              <a:off x="4829970" y="1952448"/>
              <a:ext cx="955543" cy="953015"/>
            </a:xfrm>
            <a:custGeom>
              <a:gdLst>
                <a:gd fmla="+- 0 0 0" name="G0"/>
                <a:gd fmla="+- 20637 0 0" name="G1"/>
                <a:gd fmla="+- 21600 0 0" name="G2"/>
                <a:gd fmla="*/ 6379 w 20646" name="T0"/>
                <a:gd fmla="*/ 0 h 20637" name="T1"/>
                <a:gd fmla="*/ 20646 w 20646" name="T2"/>
                <a:gd fmla="*/ 14290 h 20637" name="T3"/>
                <a:gd fmla="*/ 0 w 20646" name="T4"/>
                <a:gd fmla="*/ 20637 h 2063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637" w="20646">
                  <a:moveTo>
                    <a:pt x="6378" y="0"/>
                  </a:moveTo>
                  <a:cubicBezTo>
                    <a:pt x="13205" y="2110"/>
                    <a:pt x="18546" y="7460"/>
                    <a:pt x="20646" y="14289"/>
                  </a:cubicBezTo>
                </a:path>
                <a:path extrusionOk="0" h="20637" stroke="0" w="20646">
                  <a:moveTo>
                    <a:pt x="6378" y="0"/>
                  </a:moveTo>
                  <a:cubicBezTo>
                    <a:pt x="13205" y="2110"/>
                    <a:pt x="18546" y="7460"/>
                    <a:pt x="20646" y="14289"/>
                  </a:cubicBezTo>
                  <a:lnTo>
                    <a:pt x="0" y="20637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" name="Arc 40"/>
            <p:cNvSpPr/>
            <p:nvPr/>
          </p:nvSpPr>
          <p:spPr bwMode="auto">
            <a:xfrm rot="4500000">
              <a:off x="4847665" y="2622339"/>
              <a:ext cx="955543" cy="968183"/>
            </a:xfrm>
            <a:custGeom>
              <a:gdLst>
                <a:gd fmla="+- 0 0 0" name="G0"/>
                <a:gd fmla="+- 20919 0 0" name="G1"/>
                <a:gd fmla="+- 21600 0 0" name="G2"/>
                <a:gd fmla="*/ 5380 w 20690" name="T0"/>
                <a:gd fmla="*/ 0 h 20919" name="T1"/>
                <a:gd fmla="*/ 20690 w 20690" name="T2"/>
                <a:gd fmla="*/ 14717 h 20919" name="T3"/>
                <a:gd fmla="*/ 0 w 20690" name="T4"/>
                <a:gd fmla="*/ 20919 h 20919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919" w="20690">
                  <a:moveTo>
                    <a:pt x="5380" y="-1"/>
                  </a:moveTo>
                  <a:cubicBezTo>
                    <a:pt x="12709" y="1884"/>
                    <a:pt x="18517" y="7467"/>
                    <a:pt x="20690" y="14716"/>
                  </a:cubicBezTo>
                </a:path>
                <a:path extrusionOk="0" h="20919" stroke="0" w="20690">
                  <a:moveTo>
                    <a:pt x="5380" y="-1"/>
                  </a:moveTo>
                  <a:cubicBezTo>
                    <a:pt x="12709" y="1884"/>
                    <a:pt x="18517" y="7467"/>
                    <a:pt x="20690" y="14716"/>
                  </a:cubicBezTo>
                  <a:lnTo>
                    <a:pt x="0" y="20919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1" name="Arc 41"/>
            <p:cNvSpPr/>
            <p:nvPr/>
          </p:nvSpPr>
          <p:spPr bwMode="auto">
            <a:xfrm flipH="1" rot="20724172">
              <a:off x="3659556" y="1947392"/>
              <a:ext cx="958071" cy="958071"/>
            </a:xfrm>
            <a:custGeom>
              <a:gdLst>
                <a:gd fmla="+- 0 0 0" name="G0"/>
                <a:gd fmla="+- 20739 0 0" name="G1"/>
                <a:gd fmla="+- 21600 0 0" name="G2"/>
                <a:gd fmla="*/ 6038 w 20704" name="T0"/>
                <a:gd fmla="*/ 0 h 20739" name="T1"/>
                <a:gd fmla="*/ 20704 w 20704" name="T2"/>
                <a:gd fmla="*/ 14583 h 20739" name="T3"/>
                <a:gd fmla="*/ 0 w 20704" name="T4"/>
                <a:gd fmla="*/ 20739 h 20739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739" w="20704">
                  <a:moveTo>
                    <a:pt x="6037" y="0"/>
                  </a:moveTo>
                  <a:cubicBezTo>
                    <a:pt x="13087" y="2052"/>
                    <a:pt x="18611" y="7545"/>
                    <a:pt x="20704" y="14582"/>
                  </a:cubicBezTo>
                </a:path>
                <a:path extrusionOk="0" h="20739" stroke="0" w="20704">
                  <a:moveTo>
                    <a:pt x="6037" y="0"/>
                  </a:moveTo>
                  <a:cubicBezTo>
                    <a:pt x="13087" y="2052"/>
                    <a:pt x="18611" y="7545"/>
                    <a:pt x="20704" y="14582"/>
                  </a:cubicBezTo>
                  <a:lnTo>
                    <a:pt x="0" y="20739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2" name="Arc 42"/>
            <p:cNvSpPr/>
            <p:nvPr/>
          </p:nvSpPr>
          <p:spPr bwMode="auto">
            <a:xfrm flipH="1" rot="17100000">
              <a:off x="3669035" y="2622971"/>
              <a:ext cx="950487" cy="964390"/>
            </a:xfrm>
            <a:custGeom>
              <a:gdLst>
                <a:gd fmla="+- 0 0 0" name="G0"/>
                <a:gd fmla="+- 20851 0 0" name="G1"/>
                <a:gd fmla="+- 21600 0 0" name="G2"/>
                <a:gd fmla="*/ 5637 w 20584" name="T0"/>
                <a:gd fmla="*/ 0 h 20851" name="T1"/>
                <a:gd fmla="*/ 20584 w 20584" name="T2"/>
                <a:gd fmla="*/ 14306 h 20851" name="T3"/>
                <a:gd fmla="*/ 0 w 20584" name="T4"/>
                <a:gd fmla="*/ 20851 h 20851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851" w="20584">
                  <a:moveTo>
                    <a:pt x="5637" y="-1"/>
                  </a:moveTo>
                  <a:cubicBezTo>
                    <a:pt x="12728" y="1916"/>
                    <a:pt x="18358" y="7305"/>
                    <a:pt x="20584" y="14305"/>
                  </a:cubicBezTo>
                </a:path>
                <a:path extrusionOk="0" h="20851" stroke="0" w="20584">
                  <a:moveTo>
                    <a:pt x="5637" y="-1"/>
                  </a:moveTo>
                  <a:cubicBezTo>
                    <a:pt x="12728" y="1916"/>
                    <a:pt x="18358" y="7305"/>
                    <a:pt x="20584" y="14305"/>
                  </a:cubicBezTo>
                  <a:lnTo>
                    <a:pt x="0" y="20851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" name="Arc 44"/>
            <p:cNvSpPr/>
            <p:nvPr/>
          </p:nvSpPr>
          <p:spPr bwMode="auto">
            <a:xfrm rot="884024">
              <a:off x="4806614" y="2210971"/>
              <a:ext cx="658516" cy="661043"/>
            </a:xfrm>
            <a:custGeom>
              <a:gdLst>
                <a:gd fmla="+- 0 0 0" name="G0"/>
                <a:gd fmla="+- 20754 0 0" name="G1"/>
                <a:gd fmla="+- 21600 0 0" name="G2"/>
                <a:gd fmla="*/ 5986 w 20590" name="T0"/>
                <a:gd fmla="*/ 0 h 20754" name="T1"/>
                <a:gd fmla="*/ 20590 w 20590" name="T2"/>
                <a:gd fmla="*/ 14225 h 20754" name="T3"/>
                <a:gd fmla="*/ 0 w 20590" name="T4"/>
                <a:gd fmla="*/ 20754 h 20754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754" w="20590">
                  <a:moveTo>
                    <a:pt x="5985" y="0"/>
                  </a:moveTo>
                  <a:cubicBezTo>
                    <a:pt x="12926" y="2001"/>
                    <a:pt x="18406" y="7339"/>
                    <a:pt x="20589" y="14225"/>
                  </a:cubicBezTo>
                </a:path>
                <a:path extrusionOk="0" h="20754" stroke="0" w="20590">
                  <a:moveTo>
                    <a:pt x="5985" y="0"/>
                  </a:moveTo>
                  <a:cubicBezTo>
                    <a:pt x="12926" y="2001"/>
                    <a:pt x="18406" y="7339"/>
                    <a:pt x="20589" y="14225"/>
                  </a:cubicBezTo>
                  <a:lnTo>
                    <a:pt x="0" y="20754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175">
              <a:noFill/>
              <a:round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" name="Arc 45"/>
            <p:cNvSpPr/>
            <p:nvPr/>
          </p:nvSpPr>
          <p:spPr bwMode="auto">
            <a:xfrm rot="4500000">
              <a:off x="4808473" y="2664664"/>
              <a:ext cx="659780" cy="666099"/>
            </a:xfrm>
            <a:custGeom>
              <a:gdLst>
                <a:gd fmla="+- 0 0 0" name="G0"/>
                <a:gd fmla="+- 20863 0 0" name="G1"/>
                <a:gd fmla="+- 21600 0 0" name="G2"/>
                <a:gd fmla="*/ 5593 w 20718" name="T0"/>
                <a:gd fmla="*/ 0 h 20863" name="T1"/>
                <a:gd fmla="*/ 20718 w 20718" name="T2"/>
                <a:gd fmla="*/ 14753 h 20863" name="T3"/>
                <a:gd fmla="*/ 0 w 20718" name="T4"/>
                <a:gd fmla="*/ 20863 h 20863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863" w="20718">
                  <a:moveTo>
                    <a:pt x="5593" y="-1"/>
                  </a:moveTo>
                  <a:cubicBezTo>
                    <a:pt x="12859" y="1947"/>
                    <a:pt x="18589" y="7536"/>
                    <a:pt x="20717" y="14753"/>
                  </a:cubicBezTo>
                </a:path>
                <a:path extrusionOk="0" h="20863" stroke="0" w="20718">
                  <a:moveTo>
                    <a:pt x="5593" y="-1"/>
                  </a:moveTo>
                  <a:cubicBezTo>
                    <a:pt x="12859" y="1947"/>
                    <a:pt x="18589" y="7536"/>
                    <a:pt x="20717" y="14753"/>
                  </a:cubicBezTo>
                  <a:lnTo>
                    <a:pt x="0" y="2086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>
              <a:noFill/>
              <a:round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" name="Arc 46"/>
            <p:cNvSpPr/>
            <p:nvPr/>
          </p:nvSpPr>
          <p:spPr bwMode="auto">
            <a:xfrm flipH="1" rot="20724172">
              <a:off x="4007196" y="2214121"/>
              <a:ext cx="658515" cy="657252"/>
            </a:xfrm>
            <a:custGeom>
              <a:gdLst>
                <a:gd fmla="+- 0 0 0" name="G0"/>
                <a:gd fmla="+- 20650 0 0" name="G1"/>
                <a:gd fmla="+- 21600 0 0" name="G2"/>
                <a:gd fmla="*/ 6335 w 20600" name="T0"/>
                <a:gd fmla="*/ 0 h 20650" name="T1"/>
                <a:gd fmla="*/ 20600 w 20600" name="T2"/>
                <a:gd fmla="*/ 14154 h 20650" name="T3"/>
                <a:gd fmla="*/ 0 w 20600" name="T4"/>
                <a:gd fmla="*/ 20650 h 20650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650" w="20600">
                  <a:moveTo>
                    <a:pt x="6335" y="-1"/>
                  </a:moveTo>
                  <a:cubicBezTo>
                    <a:pt x="13128" y="2084"/>
                    <a:pt x="18462" y="7376"/>
                    <a:pt x="20600" y="14153"/>
                  </a:cubicBezTo>
                </a:path>
                <a:path extrusionOk="0" h="20650" stroke="0" w="20600">
                  <a:moveTo>
                    <a:pt x="6335" y="-1"/>
                  </a:moveTo>
                  <a:cubicBezTo>
                    <a:pt x="13128" y="2084"/>
                    <a:pt x="18462" y="7376"/>
                    <a:pt x="20600" y="14153"/>
                  </a:cubicBezTo>
                  <a:lnTo>
                    <a:pt x="0" y="2065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175">
              <a:noFill/>
              <a:round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" name="Arc 47"/>
            <p:cNvSpPr/>
            <p:nvPr/>
          </p:nvSpPr>
          <p:spPr bwMode="auto">
            <a:xfrm flipH="1" rot="17100000">
              <a:off x="4000848" y="2664664"/>
              <a:ext cx="657252" cy="663572"/>
            </a:xfrm>
            <a:custGeom>
              <a:gdLst>
                <a:gd fmla="+- 0 0 0" name="G0"/>
                <a:gd fmla="+- 20821 0 0" name="G1"/>
                <a:gd fmla="+- 21600 0 0" name="G2"/>
                <a:gd fmla="*/ 5747 w 20653" name="T0"/>
                <a:gd fmla="*/ 0 h 20821" name="T1"/>
                <a:gd fmla="*/ 20653 w 20653" name="T2"/>
                <a:gd fmla="*/ 14496 h 20821" name="T3"/>
                <a:gd fmla="*/ 0 w 20653" name="T4"/>
                <a:gd fmla="*/ 20821 h 20821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extrusionOk="0" fill="none" h="20821" w="20653">
                  <a:moveTo>
                    <a:pt x="5747" y="-1"/>
                  </a:moveTo>
                  <a:cubicBezTo>
                    <a:pt x="12867" y="1965"/>
                    <a:pt x="18490" y="7432"/>
                    <a:pt x="20653" y="14495"/>
                  </a:cubicBezTo>
                </a:path>
                <a:path extrusionOk="0" h="20821" stroke="0" w="20653">
                  <a:moveTo>
                    <a:pt x="5747" y="-1"/>
                  </a:moveTo>
                  <a:cubicBezTo>
                    <a:pt x="12867" y="1965"/>
                    <a:pt x="18490" y="7432"/>
                    <a:pt x="20653" y="14495"/>
                  </a:cubicBezTo>
                  <a:lnTo>
                    <a:pt x="0" y="2082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175">
              <a:noFill/>
              <a:round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" name="Oval 48"/>
            <p:cNvSpPr>
              <a:spLocks noChangeArrowheads="1"/>
            </p:cNvSpPr>
            <p:nvPr/>
          </p:nvSpPr>
          <p:spPr bwMode="auto">
            <a:xfrm>
              <a:off x="4192941" y="2215349"/>
              <a:ext cx="1089521" cy="1089521"/>
            </a:xfrm>
            <a:prstGeom prst="ellipse">
              <a:avLst/>
            </a:prstGeom>
            <a:gradFill rotWithShape="1">
              <a:gsLst>
                <a:gs pos="0">
                  <a:srgbClr val="BDE6FF"/>
                </a:gs>
                <a:gs pos="100000">
                  <a:srgbClr val="CCEC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" name="Oval 49"/>
            <p:cNvSpPr>
              <a:spLocks noChangeArrowheads="1"/>
            </p:cNvSpPr>
            <p:nvPr/>
          </p:nvSpPr>
          <p:spPr bwMode="auto">
            <a:xfrm>
              <a:off x="4249818" y="2282338"/>
              <a:ext cx="974503" cy="9719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accent1"/>
              </a:solidFill>
              <a:round/>
            </a:ln>
            <a:effectLst/>
            <a:extLst/>
          </p:spPr>
          <p:txBody>
            <a:bodyPr anchor="ctr" wrap="none"/>
            <a:lstStyle/>
            <a:p>
              <a:pPr algn="ctr" fontAlgn="base" latinLnBrk="1">
                <a:spcBef>
                  <a:spcPct val="0"/>
                </a:spcBef>
                <a:spcAft>
                  <a:spcPct val="0"/>
                </a:spcAft>
              </a:pPr>
              <a:endParaRPr altLang="zh-CN" kumimoji="1" lang="zh-CN" sz="1600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" name="AutoShape 52"/>
            <p:cNvSpPr>
              <a:spLocks noChangeArrowheads="1" noChangeAspect="1"/>
            </p:cNvSpPr>
            <p:nvPr/>
          </p:nvSpPr>
          <p:spPr bwMode="auto">
            <a:xfrm>
              <a:off x="4251083" y="2283602"/>
              <a:ext cx="971974" cy="971975"/>
            </a:xfrm>
            <a:custGeom>
              <a:gdLst>
                <a:gd fmla="+- 451 0 0" name="G0"/>
                <a:gd fmla="+- 21600 0 451" name="G1"/>
                <a:gd fmla="+- 21600 0 451" name="G2"/>
                <a:gd fmla="*/ G0 2929 10000" name="G3"/>
                <a:gd fmla="+- 21600 0 G3" name="G4"/>
                <a:gd fmla="+- 21600 0 G3" name="G5"/>
                <a:gd fmla="*/ 10800 w 21600" name="T0"/>
                <a:gd fmla="*/ 0 h 21600" name="T1"/>
                <a:gd fmla="*/ 3163 w 21600" name="T2"/>
                <a:gd fmla="*/ 3163 h 21600" name="T3"/>
                <a:gd fmla="*/ 0 w 21600" name="T4"/>
                <a:gd fmla="*/ 10800 h 21600" name="T5"/>
                <a:gd fmla="*/ 3163 w 21600" name="T6"/>
                <a:gd fmla="*/ 18437 h 21600" name="T7"/>
                <a:gd fmla="*/ 10800 w 21600" name="T8"/>
                <a:gd fmla="*/ 21600 h 21600" name="T9"/>
                <a:gd fmla="*/ 18437 w 21600" name="T10"/>
                <a:gd fmla="*/ 18437 h 21600" name="T11"/>
                <a:gd fmla="*/ 21600 w 21600" name="T12"/>
                <a:gd fmla="*/ 10800 h 21600" name="T13"/>
                <a:gd fmla="*/ 18437 w 21600" name="T14"/>
                <a:gd fmla="*/ 3163 h 21600" name="T15"/>
                <a:gd fmla="*/ 3163 w 21600" name="T16"/>
                <a:gd fmla="*/ 3163 h 21600" name="T17"/>
                <a:gd fmla="*/ 18437 w 21600" name="T18"/>
                <a:gd fmla="*/ 18437 h 2160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T19" l="T16" r="T18" t="T17"/>
              <a:pathLst>
                <a:path h="21600" w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451" y="10800"/>
                  </a:moveTo>
                  <a:cubicBezTo>
                    <a:pt x="451" y="16516"/>
                    <a:pt x="5084" y="21149"/>
                    <a:pt x="10800" y="21149"/>
                  </a:cubicBezTo>
                  <a:cubicBezTo>
                    <a:pt x="16516" y="21149"/>
                    <a:pt x="21149" y="16516"/>
                    <a:pt x="21149" y="10800"/>
                  </a:cubicBezTo>
                  <a:cubicBezTo>
                    <a:pt x="21149" y="5084"/>
                    <a:pt x="16516" y="451"/>
                    <a:pt x="10800" y="451"/>
                  </a:cubicBezTo>
                  <a:cubicBezTo>
                    <a:pt x="5084" y="451"/>
                    <a:pt x="451" y="5084"/>
                    <a:pt x="451" y="108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/>
          </p:spPr>
          <p:txBody>
            <a:bodyPr anchor="ctr" wrap="non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>
                <a:solidFill>
                  <a:srgbClr val="00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4" name="AutoShape 121"/>
            <p:cNvSpPr>
              <a:spLocks noChangeArrowheads="1"/>
            </p:cNvSpPr>
            <p:nvPr/>
          </p:nvSpPr>
          <p:spPr bwMode="auto">
            <a:xfrm>
              <a:off x="3734128" y="3028066"/>
              <a:ext cx="481564" cy="245206"/>
            </a:xfrm>
            <a:prstGeom prst="roundRect">
              <a:avLst>
                <a:gd fmla="val 50000" name="adj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gradFill rotWithShape="0">
                    <a:gsLst>
                      <a:gs pos="0">
                        <a:srgbClr val="0099CC">
                          <a:gamma/>
                          <a:tint val="31765"/>
                          <a:invGamma/>
                        </a:srgbClr>
                      </a:gs>
                      <a:gs pos="100000">
                        <a:srgbClr val="0099CC"/>
                      </a:gs>
                    </a:gsLst>
                    <a:lin ang="2700000" scaled="1"/>
                  </a:gradFill>
                </a14:hiddenFill>
              </a:ext>
              <a:ext uri="{91240B29-F687-4F45-9708-019B960494DF}">
                <a14:hiddenLine w="12700">
                  <a:solidFill>
                    <a:srgbClr val="003399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rgbClr val="5890C8"/>
                    </a:outerShdw>
                  </a:effectLst>
                </a14:hiddenEffects>
              </a:ext>
            </a:extLst>
          </p:spPr>
          <p:txBody>
            <a:bodyPr anchor="ctr" wrap="none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ko-KR" b="1" lang="en-US" sz="2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  <p:sp>
          <p:nvSpPr>
            <p:cNvPr id="25" name="AutoShape 122"/>
            <p:cNvSpPr>
              <a:spLocks noChangeArrowheads="1"/>
            </p:cNvSpPr>
            <p:nvPr/>
          </p:nvSpPr>
          <p:spPr bwMode="auto">
            <a:xfrm>
              <a:off x="5282462" y="3028066"/>
              <a:ext cx="481563" cy="243941"/>
            </a:xfrm>
            <a:prstGeom prst="roundRect">
              <a:avLst>
                <a:gd fmla="val 50000" name="adj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gradFill rotWithShape="0">
                    <a:gsLst>
                      <a:gs pos="0">
                        <a:srgbClr val="0099CC">
                          <a:gamma/>
                          <a:tint val="31765"/>
                          <a:invGamma/>
                        </a:srgbClr>
                      </a:gs>
                      <a:gs pos="100000">
                        <a:srgbClr val="0099CC"/>
                      </a:gs>
                    </a:gsLst>
                    <a:lin ang="2700000" scaled="1"/>
                  </a:gradFill>
                </a14:hiddenFill>
              </a:ext>
              <a:ext uri="{91240B29-F687-4F45-9708-019B960494DF}">
                <a14:hiddenLine w="12700">
                  <a:solidFill>
                    <a:srgbClr val="003399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rgbClr val="5890C8"/>
                    </a:outerShdw>
                  </a:effectLst>
                </a14:hiddenEffects>
              </a:ext>
            </a:extLst>
          </p:spPr>
          <p:txBody>
            <a:bodyPr anchor="ctr" wrap="none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ko-KR" b="1" lang="en-US" sz="2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4</a:t>
              </a:r>
            </a:p>
          </p:txBody>
        </p:sp>
        <p:sp>
          <p:nvSpPr>
            <p:cNvPr id="26" name="AutoShape 123"/>
            <p:cNvSpPr>
              <a:spLocks noChangeArrowheads="1"/>
            </p:cNvSpPr>
            <p:nvPr/>
          </p:nvSpPr>
          <p:spPr bwMode="auto">
            <a:xfrm>
              <a:off x="5282462" y="2282338"/>
              <a:ext cx="481563" cy="243941"/>
            </a:xfrm>
            <a:prstGeom prst="roundRect">
              <a:avLst>
                <a:gd fmla="val 50000" name="adj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gradFill rotWithShape="0">
                    <a:gsLst>
                      <a:gs pos="0">
                        <a:srgbClr val="0099CC">
                          <a:gamma/>
                          <a:tint val="31765"/>
                          <a:invGamma/>
                        </a:srgbClr>
                      </a:gs>
                      <a:gs pos="100000">
                        <a:srgbClr val="0099CC"/>
                      </a:gs>
                    </a:gsLst>
                    <a:lin ang="2700000" scaled="1"/>
                  </a:gradFill>
                </a14:hiddenFill>
              </a:ext>
              <a:ext uri="{91240B29-F687-4F45-9708-019B960494DF}">
                <a14:hiddenLine w="12700">
                  <a:solidFill>
                    <a:srgbClr val="003399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rgbClr val="5890C8"/>
                    </a:outerShdw>
                  </a:effectLst>
                </a14:hiddenEffects>
              </a:ext>
            </a:extLst>
          </p:spPr>
          <p:txBody>
            <a:bodyPr anchor="ctr" wrap="none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ko-KR" b="1" lang="en-US" sz="2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  <p:sp>
          <p:nvSpPr>
            <p:cNvPr id="27" name="AutoShape 124"/>
            <p:cNvSpPr>
              <a:spLocks noChangeArrowheads="1"/>
            </p:cNvSpPr>
            <p:nvPr/>
          </p:nvSpPr>
          <p:spPr bwMode="auto">
            <a:xfrm>
              <a:off x="3711377" y="2282338"/>
              <a:ext cx="481564" cy="243941"/>
            </a:xfrm>
            <a:prstGeom prst="roundRect">
              <a:avLst>
                <a:gd fmla="val 50000" name="adj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gradFill rotWithShape="0">
                    <a:gsLst>
                      <a:gs pos="0">
                        <a:srgbClr val="0099CC">
                          <a:gamma/>
                          <a:tint val="31765"/>
                          <a:invGamma/>
                        </a:srgbClr>
                      </a:gs>
                      <a:gs pos="100000">
                        <a:srgbClr val="0099CC"/>
                      </a:gs>
                    </a:gsLst>
                    <a:lin ang="2700000" scaled="1"/>
                  </a:gradFill>
                </a14:hiddenFill>
              </a:ext>
              <a:ext uri="{91240B29-F687-4F45-9708-019B960494DF}">
                <a14:hiddenLine w="12700">
                  <a:solidFill>
                    <a:srgbClr val="003399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rgbClr val="5890C8"/>
                    </a:outerShdw>
                  </a:effectLst>
                </a14:hiddenEffects>
              </a:ext>
            </a:extLst>
          </p:spPr>
          <p:txBody>
            <a:bodyPr anchor="ctr" wrap="none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ko-KR" b="1" lang="en-US" sz="2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313519" y="2443126"/>
              <a:ext cx="84836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lvl="0">
                <a:defRPr/>
              </a:pPr>
              <a:r>
                <a:rPr altLang="en-US" kern="0" lang="zh-CN" sz="2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6110310" y="1805151"/>
            <a:ext cx="2778582" cy="502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10311" y="3466734"/>
            <a:ext cx="2661667" cy="502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29995" y="1805304"/>
            <a:ext cx="2357170" cy="502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29994" y="3466886"/>
            <a:ext cx="2357170" cy="502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  <a:p>
            <a:pPr algn="just">
              <a:defRPr/>
            </a:pPr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具体说明文字在此处单击添加。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850925" y="1490778"/>
            <a:ext cx="10972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vl="0">
              <a:defRPr/>
            </a:pPr>
            <a:r>
              <a:rPr altLang="en-US" b="0" kern="0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145619" y="1490778"/>
            <a:ext cx="10972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vl="0">
              <a:defRPr/>
            </a:pPr>
            <a:r>
              <a:rPr altLang="en-US" b="0" kern="0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50925" y="3141065"/>
            <a:ext cx="10972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vl="0">
              <a:defRPr/>
            </a:pPr>
            <a:r>
              <a:rPr altLang="en-US" b="0" kern="0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145619" y="3141065"/>
            <a:ext cx="10972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b="1" sz="2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lvl="0">
              <a:defRPr/>
            </a:pPr>
            <a:r>
              <a:rPr altLang="en-US" b="0" kern="0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F53499D0-700E-4EA2-9B90-4A9C3DC2BDD9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52EB5D3F-4923-4D35-A334-D1109CC1B275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9BB8D476-444F-4BA0-B058-15570C36C8D4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3368527205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1000" id="7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2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2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fill="hold" grpId="0" id="3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32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33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fill="hold" grpId="0" id="3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37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38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grpId="0" id="4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4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4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fill="hold" grpId="0" id="4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47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48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5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5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fill="hold" grpId="0" id="5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5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5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fill="hold" grpId="0" id="60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 fill="hold" id="6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300" fill="hold" id="6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29"/>
      <p:bldP grpId="0" spid="31"/>
      <p:bldP grpId="0" spid="33"/>
      <p:bldP grpId="0" spid="35"/>
      <p:bldP grpId="0" spid="37"/>
      <p:bldP grpId="0" spid="38"/>
      <p:bldP grpId="0" spid="39"/>
      <p:bldP grpId="0" spid="40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Freeform 7"/>
          <p:cNvSpPr/>
          <p:nvPr/>
        </p:nvSpPr>
        <p:spPr bwMode="auto">
          <a:xfrm>
            <a:off x="3730907" y="2376212"/>
            <a:ext cx="4034029" cy="2128857"/>
          </a:xfrm>
          <a:custGeom>
            <a:cxnLst>
              <a:cxn ang="0">
                <a:pos x="1771" y="885"/>
              </a:cxn>
              <a:cxn ang="0">
                <a:pos x="885" y="0"/>
              </a:cxn>
              <a:cxn ang="0">
                <a:pos x="0" y="885"/>
              </a:cxn>
              <a:cxn ang="0">
                <a:pos x="0" y="890"/>
              </a:cxn>
              <a:cxn ang="0">
                <a:pos x="1771" y="890"/>
              </a:cxn>
              <a:cxn ang="0">
                <a:pos x="1771" y="885"/>
              </a:cxn>
            </a:cxnLst>
            <a:rect b="b" l="0" r="r" t="0"/>
            <a:pathLst>
              <a:path h="890" w="1771">
                <a:moveTo>
                  <a:pt x="1771" y="885"/>
                </a:moveTo>
                <a:cubicBezTo>
                  <a:pt x="1771" y="396"/>
                  <a:pt x="1374" y="0"/>
                  <a:pt x="885" y="0"/>
                </a:cubicBezTo>
                <a:cubicBezTo>
                  <a:pt x="396" y="0"/>
                  <a:pt x="0" y="396"/>
                  <a:pt x="0" y="885"/>
                </a:cubicBezTo>
                <a:cubicBezTo>
                  <a:pt x="0" y="887"/>
                  <a:pt x="0" y="889"/>
                  <a:pt x="0" y="890"/>
                </a:cubicBezTo>
                <a:cubicBezTo>
                  <a:pt x="1771" y="890"/>
                  <a:pt x="1771" y="890"/>
                  <a:pt x="1771" y="890"/>
                </a:cubicBezTo>
                <a:cubicBezTo>
                  <a:pt x="1771" y="889"/>
                  <a:pt x="1771" y="887"/>
                  <a:pt x="1771" y="885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b="0" baseline="0" cap="none" i="0" kern="1200" kumimoji="0" lang="en-US" noProof="0" normalizeH="0" spc="0" strike="noStrike" sz="1600" u="none">
              <a:ln>
                <a:noFill/>
              </a:ln>
              <a:solidFill>
                <a:srgbClr val="383838"/>
              </a:solidFill>
              <a:effectLst/>
              <a:uLnTx/>
              <a:uFillTx/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3311985" y="3003265"/>
            <a:ext cx="2267344" cy="1397796"/>
            <a:chOff x="3311985" y="3003265"/>
            <a:chExt cx="2267344" cy="1397796"/>
          </a:xfrm>
        </p:grpSpPr>
        <p:sp>
          <p:nvSpPr>
            <p:cNvPr id="5" name="Freeform 9"/>
            <p:cNvSpPr/>
            <p:nvPr/>
          </p:nvSpPr>
          <p:spPr bwMode="auto">
            <a:xfrm>
              <a:off x="3311985" y="3003265"/>
              <a:ext cx="2267344" cy="1397796"/>
            </a:xfrm>
            <a:custGeom>
              <a:cxnLst>
                <a:cxn ang="0">
                  <a:pos x="0" y="491"/>
                </a:cxn>
                <a:cxn ang="0">
                  <a:pos x="0" y="496"/>
                </a:cxn>
                <a:cxn ang="0">
                  <a:pos x="883" y="496"/>
                </a:cxn>
                <a:cxn ang="0">
                  <a:pos x="155" y="0"/>
                </a:cxn>
                <a:cxn ang="0">
                  <a:pos x="0" y="491"/>
                </a:cxn>
              </a:cxnLst>
              <a:rect b="b" l="0" r="r" t="0"/>
              <a:pathLst>
                <a:path h="496" w="883">
                  <a:moveTo>
                    <a:pt x="0" y="491"/>
                  </a:moveTo>
                  <a:cubicBezTo>
                    <a:pt x="0" y="493"/>
                    <a:pt x="0" y="494"/>
                    <a:pt x="0" y="496"/>
                  </a:cubicBezTo>
                  <a:cubicBezTo>
                    <a:pt x="883" y="496"/>
                    <a:pt x="883" y="496"/>
                    <a:pt x="883" y="496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57" y="141"/>
                    <a:pt x="0" y="310"/>
                    <a:pt x="0" y="491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1200" kumimoji="0" lang="en-US" noProof="0" normalizeH="0" spc="0" strike="noStrike" sz="1600" u="none">
                <a:ln>
                  <a:noFill/>
                </a:ln>
                <a:solidFill>
                  <a:srgbClr val="383838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14415" y="3783879"/>
              <a:ext cx="1062153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lvl="0">
                <a:defRPr/>
              </a:pPr>
              <a:r>
                <a:rPr altLang="en-US" kern="0" lang="zh-CN" sz="1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3959412" y="2276904"/>
            <a:ext cx="1700772" cy="2098004"/>
            <a:chOff x="3959412" y="2276904"/>
            <a:chExt cx="1700772" cy="2098004"/>
          </a:xfrm>
          <a:solidFill>
            <a:schemeClr val="accent5"/>
          </a:solidFill>
        </p:grpSpPr>
        <p:sp>
          <p:nvSpPr>
            <p:cNvPr id="8" name="Freeform 12"/>
            <p:cNvSpPr/>
            <p:nvPr/>
          </p:nvSpPr>
          <p:spPr bwMode="auto">
            <a:xfrm>
              <a:off x="3959412" y="2276904"/>
              <a:ext cx="1700772" cy="2098004"/>
            </a:xfrm>
            <a:custGeom>
              <a:cxnLst>
                <a:cxn ang="0">
                  <a:pos x="458" y="0"/>
                </a:cxn>
                <a:cxn ang="0">
                  <a:pos x="0" y="330"/>
                </a:cxn>
                <a:cxn ang="0">
                  <a:pos x="747" y="839"/>
                </a:cxn>
                <a:cxn ang="0">
                  <a:pos x="458" y="0"/>
                </a:cxn>
              </a:cxnLst>
              <a:rect b="b" l="0" r="r" t="0"/>
              <a:pathLst>
                <a:path h="839" w="747">
                  <a:moveTo>
                    <a:pt x="458" y="0"/>
                  </a:moveTo>
                  <a:cubicBezTo>
                    <a:pt x="271" y="63"/>
                    <a:pt x="112" y="180"/>
                    <a:pt x="0" y="330"/>
                  </a:cubicBezTo>
                  <a:cubicBezTo>
                    <a:pt x="747" y="839"/>
                    <a:pt x="747" y="839"/>
                    <a:pt x="747" y="839"/>
                  </a:cubicBezTo>
                  <a:lnTo>
                    <a:pt x="458" y="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>
              <a:noFill/>
              <a:round/>
            </a:ln>
            <a:effec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1200" kumimoji="0" lang="en-US" noProof="0" normalizeH="0" spc="0" strike="noStrike" sz="1600" u="none">
                <a:ln>
                  <a:noFill/>
                </a:ln>
                <a:solidFill>
                  <a:srgbClr val="383838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154692" y="2945614"/>
              <a:ext cx="1062153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kern="0" lang="zh-CN" sz="1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5068191" y="2144814"/>
            <a:ext cx="1332464" cy="2232986"/>
            <a:chOff x="5068191" y="2144814"/>
            <a:chExt cx="1332464" cy="2232986"/>
          </a:xfrm>
          <a:solidFill>
            <a:schemeClr val="accent6">
              <a:lumMod val="50000"/>
            </a:schemeClr>
          </a:solidFill>
        </p:grpSpPr>
        <p:sp>
          <p:nvSpPr>
            <p:cNvPr id="6" name="Freeform 10"/>
            <p:cNvSpPr/>
            <p:nvPr/>
          </p:nvSpPr>
          <p:spPr bwMode="auto">
            <a:xfrm>
              <a:off x="5068191" y="2144814"/>
              <a:ext cx="1332464" cy="2232986"/>
            </a:xfrm>
            <a:custGeom>
              <a:cxnLst>
                <a:cxn ang="0">
                  <a:pos x="585" y="43"/>
                </a:cxn>
                <a:cxn ang="0">
                  <a:pos x="293" y="0"/>
                </a:cxn>
                <a:cxn ang="0">
                  <a:pos x="0" y="44"/>
                </a:cxn>
                <a:cxn ang="0">
                  <a:pos x="293" y="893"/>
                </a:cxn>
                <a:cxn ang="0">
                  <a:pos x="585" y="43"/>
                </a:cxn>
              </a:cxnLst>
              <a:rect b="b" l="0" r="r" t="0"/>
              <a:pathLst>
                <a:path h="893" w="585">
                  <a:moveTo>
                    <a:pt x="585" y="43"/>
                  </a:moveTo>
                  <a:cubicBezTo>
                    <a:pt x="493" y="16"/>
                    <a:pt x="395" y="0"/>
                    <a:pt x="293" y="0"/>
                  </a:cubicBezTo>
                  <a:cubicBezTo>
                    <a:pt x="191" y="0"/>
                    <a:pt x="92" y="16"/>
                    <a:pt x="0" y="44"/>
                  </a:cubicBezTo>
                  <a:cubicBezTo>
                    <a:pt x="293" y="893"/>
                    <a:pt x="293" y="893"/>
                    <a:pt x="293" y="893"/>
                  </a:cubicBezTo>
                  <a:lnTo>
                    <a:pt x="585" y="43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round/>
            </a:ln>
            <a:effec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 sz="1600">
                <a:solidFill>
                  <a:srgbClr val="383838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16846" y="2669585"/>
              <a:ext cx="1062153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kern="0" lang="zh-CN" sz="1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5805771" y="2276904"/>
            <a:ext cx="1710414" cy="2110539"/>
            <a:chOff x="5805771" y="2276904"/>
            <a:chExt cx="1710414" cy="2110539"/>
          </a:xfrm>
          <a:solidFill>
            <a:schemeClr val="accent4"/>
          </a:solidFill>
        </p:grpSpPr>
        <p:sp>
          <p:nvSpPr>
            <p:cNvPr id="7" name="Freeform 11"/>
            <p:cNvSpPr/>
            <p:nvPr/>
          </p:nvSpPr>
          <p:spPr bwMode="auto">
            <a:xfrm>
              <a:off x="5805771" y="2276904"/>
              <a:ext cx="1710414" cy="2110539"/>
            </a:xfrm>
            <a:custGeom>
              <a:cxnLst>
                <a:cxn ang="0">
                  <a:pos x="751" y="331"/>
                </a:cxn>
                <a:cxn ang="0">
                  <a:pos x="290" y="0"/>
                </a:cxn>
                <a:cxn ang="0">
                  <a:pos x="0" y="844"/>
                </a:cxn>
                <a:cxn ang="0">
                  <a:pos x="751" y="331"/>
                </a:cxn>
              </a:cxnLst>
              <a:rect b="b" l="0" r="r" t="0"/>
              <a:pathLst>
                <a:path h="844" w="751">
                  <a:moveTo>
                    <a:pt x="751" y="331"/>
                  </a:moveTo>
                  <a:cubicBezTo>
                    <a:pt x="638" y="180"/>
                    <a:pt x="478" y="63"/>
                    <a:pt x="290" y="0"/>
                  </a:cubicBezTo>
                  <a:cubicBezTo>
                    <a:pt x="0" y="844"/>
                    <a:pt x="0" y="844"/>
                    <a:pt x="0" y="844"/>
                  </a:cubicBezTo>
                  <a:lnTo>
                    <a:pt x="751" y="33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round/>
            </a:ln>
            <a:effec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 sz="1600">
                <a:solidFill>
                  <a:srgbClr val="383838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264509" y="2845079"/>
              <a:ext cx="1062153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kern="0" lang="zh-CN" sz="1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5904114" y="3164891"/>
            <a:ext cx="2001589" cy="1237976"/>
            <a:chOff x="5904114" y="3164891"/>
            <a:chExt cx="2001589" cy="1237976"/>
          </a:xfrm>
        </p:grpSpPr>
        <p:sp>
          <p:nvSpPr>
            <p:cNvPr id="9" name="Freeform 13"/>
            <p:cNvSpPr/>
            <p:nvPr/>
          </p:nvSpPr>
          <p:spPr bwMode="auto">
            <a:xfrm>
              <a:off x="5904114" y="3164891"/>
              <a:ext cx="2001589" cy="1237976"/>
            </a:xfrm>
            <a:custGeom>
              <a:cxnLst>
                <a:cxn ang="0">
                  <a:pos x="0" y="495"/>
                </a:cxn>
                <a:cxn ang="0">
                  <a:pos x="879" y="495"/>
                </a:cxn>
                <a:cxn ang="0">
                  <a:pos x="879" y="490"/>
                </a:cxn>
                <a:cxn ang="0">
                  <a:pos x="725" y="0"/>
                </a:cxn>
                <a:cxn ang="0">
                  <a:pos x="0" y="495"/>
                </a:cxn>
              </a:cxnLst>
              <a:rect b="b" l="0" r="r" t="0"/>
              <a:pathLst>
                <a:path h="495" w="879">
                  <a:moveTo>
                    <a:pt x="0" y="495"/>
                  </a:moveTo>
                  <a:cubicBezTo>
                    <a:pt x="879" y="495"/>
                    <a:pt x="879" y="495"/>
                    <a:pt x="879" y="495"/>
                  </a:cubicBezTo>
                  <a:cubicBezTo>
                    <a:pt x="879" y="493"/>
                    <a:pt x="879" y="492"/>
                    <a:pt x="879" y="490"/>
                  </a:cubicBezTo>
                  <a:cubicBezTo>
                    <a:pt x="879" y="309"/>
                    <a:pt x="822" y="141"/>
                    <a:pt x="725" y="0"/>
                  </a:cubicBezTo>
                  <a:lnTo>
                    <a:pt x="0" y="495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</a:ln>
            <a:effec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 sz="1600">
                <a:solidFill>
                  <a:srgbClr val="383838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815049" y="3787974"/>
              <a:ext cx="1062153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kern="0" lang="zh-CN" sz="1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680699" y="3436232"/>
            <a:ext cx="2114887" cy="1196825"/>
            <a:chOff x="4680699" y="3436232"/>
            <a:chExt cx="2114887" cy="1196825"/>
          </a:xfrm>
        </p:grpSpPr>
        <p:sp>
          <p:nvSpPr>
            <p:cNvPr id="10" name="Freeform 14"/>
            <p:cNvSpPr/>
            <p:nvPr/>
          </p:nvSpPr>
          <p:spPr bwMode="auto">
            <a:xfrm>
              <a:off x="4680699" y="3436232"/>
              <a:ext cx="2114887" cy="1196825"/>
            </a:xfrm>
            <a:custGeom>
              <a:cxnLst>
                <a:cxn ang="0">
                  <a:pos x="1259" y="645"/>
                </a:cxn>
                <a:cxn ang="0">
                  <a:pos x="629" y="0"/>
                </a:cxn>
                <a:cxn ang="0">
                  <a:pos x="0" y="645"/>
                </a:cxn>
                <a:cxn ang="0">
                  <a:pos x="0" y="649"/>
                </a:cxn>
                <a:cxn ang="0">
                  <a:pos x="1259" y="649"/>
                </a:cxn>
                <a:cxn ang="0">
                  <a:pos x="1259" y="645"/>
                </a:cxn>
              </a:cxnLst>
              <a:rect b="b" l="0" r="r" t="0"/>
              <a:pathLst>
                <a:path h="649" w="1259">
                  <a:moveTo>
                    <a:pt x="1259" y="645"/>
                  </a:moveTo>
                  <a:cubicBezTo>
                    <a:pt x="1259" y="289"/>
                    <a:pt x="977" y="0"/>
                    <a:pt x="629" y="0"/>
                  </a:cubicBezTo>
                  <a:cubicBezTo>
                    <a:pt x="282" y="0"/>
                    <a:pt x="0" y="289"/>
                    <a:pt x="0" y="645"/>
                  </a:cubicBezTo>
                  <a:cubicBezTo>
                    <a:pt x="0" y="646"/>
                    <a:pt x="0" y="647"/>
                    <a:pt x="0" y="649"/>
                  </a:cubicBezTo>
                  <a:cubicBezTo>
                    <a:pt x="1259" y="649"/>
                    <a:pt x="1259" y="649"/>
                    <a:pt x="1259" y="649"/>
                  </a:cubicBezTo>
                  <a:cubicBezTo>
                    <a:pt x="1259" y="647"/>
                    <a:pt x="1259" y="646"/>
                    <a:pt x="1259" y="64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</a:ln>
            <a:effectLst>
              <a:outerShdw blurRad="50800" dir="16200000" dist="381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 sz="1600">
                <a:solidFill>
                  <a:srgbClr val="383838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14688" y="3947485"/>
              <a:ext cx="1457630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D5E8525E-AEE3-4A5B-A029-C8ED05F0AF14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CA7A340C-92E7-4C0C-AA56-09B83B86D08A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6C38C4AC-9926-4B9A-ACD8-28A4C6AC4450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965A934E-488C-4E46-BF15-A0314C3F6CEB}"/>
              </a:ext>
            </a:extLst>
          </p:cNvPr>
          <p:cNvGrpSpPr/>
          <p:nvPr/>
        </p:nvGrpSpPr>
        <p:grpSpPr>
          <a:xfrm>
            <a:off x="241663" y="950712"/>
            <a:ext cx="3959453" cy="2034891"/>
            <a:chOff x="4969857" y="119757"/>
            <a:chExt cx="3959453" cy="2034891"/>
          </a:xfrm>
        </p:grpSpPr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BD5010A5-A1FA-4365-B481-59AD9FCC0818}"/>
                </a:ext>
              </a:extLst>
            </p:cNvPr>
            <p:cNvSpPr txBox="1"/>
            <p:nvPr/>
          </p:nvSpPr>
          <p:spPr>
            <a:xfrm>
              <a:off x="4969857" y="119757"/>
              <a:ext cx="3109624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点击此处添加小标题</a:t>
              </a: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C1F0BF5D-A0A2-4183-BE06-AD2B2221DE4B}"/>
                </a:ext>
              </a:extLst>
            </p:cNvPr>
            <p:cNvSpPr txBox="1"/>
            <p:nvPr/>
          </p:nvSpPr>
          <p:spPr>
            <a:xfrm>
              <a:off x="4969857" y="982596"/>
              <a:ext cx="3959453" cy="1188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点击此处添加文字描述，文字颜色、大小、字体，图形颜色、大小、样式可根据需求进行更改。点击此处添加文字描述，文字颜色、大小、字体，图形颜色、大小、样式可根据需求进行更改。</a:t>
              </a:r>
            </a:p>
          </p:txBody>
        </p:sp>
        <p:cxnSp>
          <p:nvCxnSpPr>
            <p:cNvPr id="33" name="PA_直接连接符 30">
              <a:extLst>
                <a:ext uri="{FF2B5EF4-FFF2-40B4-BE49-F238E27FC236}">
                  <a16:creationId xmlns:a16="http://schemas.microsoft.com/office/drawing/2014/main" id="{65509948-2C5F-486F-A4E0-448C11BC59AF}"/>
                </a:ext>
              </a:extLst>
            </p:cNvPr>
            <p:cNvCxnSpPr/>
            <p:nvPr>
              <p:custDataLst>
                <p:tags r:id="rId4"/>
              </p:custDataLst>
            </p:nvPr>
          </p:nvCxnSpPr>
          <p:spPr>
            <a:xfrm>
              <a:off x="5066621" y="687014"/>
              <a:ext cx="892323" cy="0"/>
            </a:xfrm>
            <a:prstGeom prst="line">
              <a:avLst/>
            </a:prstGeom>
            <a:ln w="12700"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2602906477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2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8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6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" name="组合 11"/>
          <p:cNvGrpSpPr/>
          <p:nvPr/>
        </p:nvGrpSpPr>
        <p:grpSpPr>
          <a:xfrm>
            <a:off x="6308321" y="914401"/>
            <a:ext cx="1322497" cy="1534457"/>
            <a:chOff x="6308321" y="914401"/>
            <a:chExt cx="1322497" cy="1534457"/>
          </a:xfrm>
        </p:grpSpPr>
        <p:grpSp>
          <p:nvGrpSpPr>
            <p:cNvPr id="4" name="组合 7"/>
            <p:cNvGrpSpPr/>
            <p:nvPr/>
          </p:nvGrpSpPr>
          <p:grpSpPr>
            <a:xfrm rot="16200000">
              <a:off x="6202341" y="1020381"/>
              <a:ext cx="1534457" cy="1322497"/>
              <a:chOff x="2447765" y="1124744"/>
              <a:chExt cx="2232249" cy="1924353"/>
            </a:xfrm>
          </p:grpSpPr>
          <p:sp>
            <p:nvSpPr>
              <p:cNvPr id="10" name="六边形 9"/>
              <p:cNvSpPr>
                <a:spLocks noChangeArrowheads="1"/>
              </p:cNvSpPr>
              <p:nvPr/>
            </p:nvSpPr>
            <p:spPr bwMode="auto">
              <a:xfrm>
                <a:off x="2447765" y="1124744"/>
                <a:ext cx="2232249" cy="1924353"/>
              </a:xfrm>
              <a:prstGeom prst="hexagon">
                <a:avLst>
                  <a:gd fmla="val 28044" name="adj"/>
                  <a:gd fmla="val 115470" name="vf"/>
                </a:avLst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algn="ctr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vert="eaVert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schemeClr val="l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1" name="椭圆​​ 40"/>
              <p:cNvSpPr>
                <a:spLocks noChangeArrowheads="1"/>
              </p:cNvSpPr>
              <p:nvPr/>
            </p:nvSpPr>
            <p:spPr bwMode="auto">
              <a:xfrm>
                <a:off x="2697308" y="1220341"/>
                <a:ext cx="1733158" cy="173315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 algn="ctr" w="38100">
                <a:solidFill>
                  <a:schemeClr val="bg1"/>
                </a:solidFill>
                <a:round/>
              </a:ln>
              <a:effectLst/>
            </p:spPr>
            <p:txBody>
              <a:bodyPr anchor="ctr" vert="eaVert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schemeClr val="l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5" name="TextBox 8"/>
            <p:cNvSpPr txBox="1">
              <a:spLocks noChangeArrowheads="1"/>
            </p:cNvSpPr>
            <p:nvPr/>
          </p:nvSpPr>
          <p:spPr bwMode="auto">
            <a:xfrm>
              <a:off x="6421191" y="1697988"/>
              <a:ext cx="1097280" cy="365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9pPr>
            </a:lstStyle>
            <a:p>
              <a:pPr algn="ctr" lvl="0">
                <a:defRPr/>
              </a:pPr>
              <a:r>
                <a:rPr altLang="en-US" kern="0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  <p:grpSp>
          <p:nvGrpSpPr>
            <p:cNvPr id="7" name="Group 30"/>
            <p:cNvGrpSpPr/>
            <p:nvPr/>
          </p:nvGrpSpPr>
          <p:grpSpPr>
            <a:xfrm>
              <a:off x="6769206" y="1216269"/>
              <a:ext cx="400722" cy="367616"/>
              <a:chOff x="3422" y="1347"/>
              <a:chExt cx="330" cy="313"/>
            </a:xfrm>
            <a:solidFill>
              <a:schemeClr val="bg1"/>
            </a:solidFill>
          </p:grpSpPr>
          <p:sp>
            <p:nvSpPr>
              <p:cNvPr id="8" name="AutoShape 31"/>
              <p:cNvSpPr>
                <a:spLocks noChangeArrowheads="1"/>
              </p:cNvSpPr>
              <p:nvPr/>
            </p:nvSpPr>
            <p:spPr bwMode="gray">
              <a:xfrm>
                <a:off x="3422" y="1411"/>
                <a:ext cx="330" cy="249"/>
              </a:xfrm>
              <a:prstGeom prst="roundRect">
                <a:avLst>
                  <a:gd fmla="val 16667" name="adj"/>
                </a:avLst>
              </a:prstGeom>
              <a:grpFill/>
              <a:ln algn="ctr" w="25400">
                <a:noFill/>
                <a:round/>
              </a:ln>
            </p:spPr>
            <p:txBody>
              <a:bodyPr anchor="ctr" wrap="none"/>
              <a:lstStyle/>
              <a:p>
                <a:endParaRPr altLang="zh-CN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" name="AutoShape 32"/>
              <p:cNvSpPr>
                <a:spLocks noChangeArrowheads="1"/>
              </p:cNvSpPr>
              <p:nvPr/>
            </p:nvSpPr>
            <p:spPr bwMode="gray">
              <a:xfrm>
                <a:off x="3522" y="1347"/>
                <a:ext cx="122" cy="113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60000 65536" name="T8"/>
                  <a:gd fmla="*/ 0 60000 65536" name="T9"/>
                  <a:gd fmla="*/ 0 60000 65536" name="T10"/>
                  <a:gd fmla="*/ 0 60000 65536" name="T11"/>
                  <a:gd fmla="*/ 0 w 21600" name="T12"/>
                  <a:gd fmla="*/ 0 h 21600" name="T13"/>
                  <a:gd fmla="*/ 21600 w 21600" name="T14"/>
                  <a:gd fmla="*/ 7646 h 21600" name="T15"/>
                </a:gdLst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b="T15" l="T12" r="T14" t="T13"/>
                <a:pathLst>
                  <a:path h="21600" w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lnTo>
                      <a:pt x="5400" y="10800"/>
                    </a:lnTo>
                    <a:close/>
                  </a:path>
                </a:pathLst>
              </a:custGeom>
              <a:grpFill/>
              <a:ln algn="ctr" w="25400">
                <a:noFill/>
                <a:miter lim="800000"/>
              </a:ln>
            </p:spPr>
            <p:txBody>
              <a:bodyPr anchor="ctr" wrap="none"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</p:grpSp>
      <p:grpSp>
        <p:nvGrpSpPr>
          <p:cNvPr id="46" name="组合 45"/>
          <p:cNvGrpSpPr/>
          <p:nvPr/>
        </p:nvGrpSpPr>
        <p:grpSpPr>
          <a:xfrm>
            <a:off x="2072079" y="2251151"/>
            <a:ext cx="4890364" cy="228143"/>
            <a:chOff x="2072079" y="2251151"/>
            <a:chExt cx="4890364" cy="228143"/>
          </a:xfrm>
          <a:solidFill>
            <a:schemeClr val="accent5">
              <a:lumMod val="60000"/>
              <a:lumOff val="40000"/>
            </a:schemeClr>
          </a:solidFill>
        </p:grpSpPr>
        <p:cxnSp>
          <p:nvCxnSpPr>
            <p:cNvPr id="13" name="直接连接符​​ 10"/>
            <p:cNvCxnSpPr/>
            <p:nvPr/>
          </p:nvCxnSpPr>
          <p:spPr bwMode="auto">
            <a:xfrm>
              <a:off x="3565999" y="2462712"/>
              <a:ext cx="3396444" cy="16582"/>
            </a:xfrm>
            <a:prstGeom prst="line">
              <a:avLst/>
            </a:prstGeom>
            <a:grpFill/>
            <a:ln w="571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矩形​​ 13"/>
            <p:cNvSpPr/>
            <p:nvPr/>
          </p:nvSpPr>
          <p:spPr bwMode="auto">
            <a:xfrm>
              <a:off x="2072079" y="2251151"/>
              <a:ext cx="1793388" cy="216839"/>
            </a:xfrm>
            <a:prstGeom prst="rect">
              <a:avLst/>
            </a:prstGeom>
            <a:grpFill/>
            <a:ln w="5715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altLang="en-US" kern="0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6962442" y="2080230"/>
            <a:ext cx="1322719" cy="1534457"/>
            <a:chOff x="6962442" y="2080230"/>
            <a:chExt cx="1322719" cy="1534457"/>
          </a:xfrm>
        </p:grpSpPr>
        <p:grpSp>
          <p:nvGrpSpPr>
            <p:cNvPr id="14" name="组合 11"/>
            <p:cNvGrpSpPr/>
            <p:nvPr/>
          </p:nvGrpSpPr>
          <p:grpSpPr>
            <a:xfrm rot="16200000">
              <a:off x="6856573" y="2186099"/>
              <a:ext cx="1534457" cy="1322719"/>
              <a:chOff x="2447764" y="1124448"/>
              <a:chExt cx="2232248" cy="1924647"/>
            </a:xfrm>
          </p:grpSpPr>
          <p:sp>
            <p:nvSpPr>
              <p:cNvPr id="24" name="六边形 23"/>
              <p:cNvSpPr/>
              <p:nvPr/>
            </p:nvSpPr>
            <p:spPr>
              <a:xfrm>
                <a:off x="2447764" y="1124448"/>
                <a:ext cx="2232248" cy="1924647"/>
              </a:xfrm>
              <a:prstGeom prst="hexagon">
                <a:avLst>
                  <a:gd fmla="val 28044" name="adj"/>
                  <a:gd fmla="val 115470" name="vf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5" name="椭圆​​ 38"/>
              <p:cNvSpPr/>
              <p:nvPr/>
            </p:nvSpPr>
            <p:spPr>
              <a:xfrm>
                <a:off x="2696412" y="1220958"/>
                <a:ext cx="1734956" cy="1731626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3810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15" name="TextBox 12"/>
            <p:cNvSpPr txBox="1">
              <a:spLocks noChangeArrowheads="1"/>
            </p:cNvSpPr>
            <p:nvPr/>
          </p:nvSpPr>
          <p:spPr bwMode="auto">
            <a:xfrm>
              <a:off x="7076672" y="2881311"/>
              <a:ext cx="1097280" cy="365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9pPr>
            </a:lstStyle>
            <a:p>
              <a:pPr algn="ctr" lvl="0">
                <a:defRPr/>
              </a:pPr>
              <a:r>
                <a:rPr altLang="en-US" kern="0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  <p:grpSp>
          <p:nvGrpSpPr>
            <p:cNvPr id="2" name="组合 1"/>
            <p:cNvGrpSpPr/>
            <p:nvPr/>
          </p:nvGrpSpPr>
          <p:grpSpPr>
            <a:xfrm>
              <a:off x="7429961" y="2424344"/>
              <a:ext cx="409439" cy="399690"/>
              <a:chOff x="7429961" y="2424344"/>
              <a:chExt cx="409439" cy="399690"/>
            </a:xfrm>
          </p:grpSpPr>
          <p:sp>
            <p:nvSpPr>
              <p:cNvPr id="17" name="Oval 15"/>
              <p:cNvSpPr>
                <a:spLocks noChangeArrowheads="1"/>
              </p:cNvSpPr>
              <p:nvPr/>
            </p:nvSpPr>
            <p:spPr bwMode="gray">
              <a:xfrm>
                <a:off x="7429961" y="2424344"/>
                <a:ext cx="409439" cy="396971"/>
              </a:xfrm>
              <a:prstGeom prst="ellipse">
                <a:avLst/>
              </a:prstGeom>
              <a:noFill/>
              <a:ln algn="ctr" w="25400">
                <a:solidFill>
                  <a:srgbClr val="FFFFFF">
                    <a:alpha val="78038"/>
                  </a:srgbClr>
                </a:solidFill>
                <a:round/>
              </a:ln>
            </p:spPr>
            <p:txBody>
              <a:bodyPr anchor="ctr" wrap="none"/>
              <a:lstStyle/>
              <a:p>
                <a:endParaRPr altLang="zh-CN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8" name="Line 16"/>
              <p:cNvSpPr>
                <a:spLocks noChangeShapeType="1"/>
              </p:cNvSpPr>
              <p:nvPr/>
            </p:nvSpPr>
            <p:spPr bwMode="gray">
              <a:xfrm flipH="1">
                <a:off x="7636083" y="2424344"/>
                <a:ext cx="0" cy="394252"/>
              </a:xfrm>
              <a:prstGeom prst="line">
                <a:avLst/>
              </a:prstGeom>
              <a:noFill/>
              <a:ln w="25400">
                <a:solidFill>
                  <a:srgbClr val="FFFFFF">
                    <a:alpha val="78038"/>
                  </a:srgbClr>
                </a:solidFill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9" name="Line 17"/>
              <p:cNvSpPr>
                <a:spLocks noChangeShapeType="1"/>
              </p:cNvSpPr>
              <p:nvPr/>
            </p:nvSpPr>
            <p:spPr bwMode="gray">
              <a:xfrm>
                <a:off x="7429961" y="2621470"/>
                <a:ext cx="409439" cy="0"/>
              </a:xfrm>
              <a:prstGeom prst="line">
                <a:avLst/>
              </a:prstGeom>
              <a:noFill/>
              <a:ln w="25400">
                <a:solidFill>
                  <a:srgbClr val="FFFFFF">
                    <a:alpha val="78038"/>
                  </a:srgbClr>
                </a:solidFill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0" name="Freeform 18"/>
              <p:cNvSpPr/>
              <p:nvPr/>
            </p:nvSpPr>
            <p:spPr bwMode="gray">
              <a:xfrm>
                <a:off x="7663659" y="2427063"/>
                <a:ext cx="85066" cy="391533"/>
              </a:xfrm>
              <a:custGeom>
                <a:gdLst>
                  <a:gd fmla="*/ 0 w 182" name="T0"/>
                  <a:gd fmla="*/ 0 h 864" name="T1"/>
                  <a:gd fmla="*/ 105869 w 182" name="T2"/>
                  <a:gd fmla="*/ 245279 h 864" name="T3"/>
                  <a:gd fmla="*/ 3490 w 182" name="T4"/>
                  <a:gd fmla="*/ 487174 h 864" name="T5"/>
                  <a:gd fmla="*/ 0 60000 65536" name="T6"/>
                  <a:gd fmla="*/ 0 60000 65536" name="T7"/>
                  <a:gd fmla="*/ 0 60000 65536" name="T8"/>
                  <a:gd fmla="*/ 0 w 182" name="T9"/>
                  <a:gd fmla="*/ 0 h 864" name="T10"/>
                  <a:gd fmla="*/ 182 w 182" name="T11"/>
                  <a:gd fmla="*/ 864 h 864" name="T12"/>
                </a:gdLst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b="T12" l="T9" r="T11" t="T10"/>
                <a:pathLst>
                  <a:path h="864" w="182">
                    <a:moveTo>
                      <a:pt x="0" y="0"/>
                    </a:moveTo>
                    <a:cubicBezTo>
                      <a:pt x="59" y="89"/>
                      <a:pt x="182" y="177"/>
                      <a:pt x="182" y="435"/>
                    </a:cubicBezTo>
                    <a:cubicBezTo>
                      <a:pt x="182" y="693"/>
                      <a:pt x="70" y="800"/>
                      <a:pt x="6" y="864"/>
                    </a:cubicBezTo>
                  </a:path>
                </a:pathLst>
              </a:custGeom>
              <a:noFill/>
              <a:ln w="25400">
                <a:solidFill>
                  <a:srgbClr val="FFFFFF">
                    <a:alpha val="78038"/>
                  </a:srgbClr>
                </a:solidFill>
                <a:rou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1" name="Freeform 19"/>
              <p:cNvSpPr/>
              <p:nvPr/>
            </p:nvSpPr>
            <p:spPr bwMode="gray">
              <a:xfrm>
                <a:off x="7524842" y="2429782"/>
                <a:ext cx="92077" cy="394252"/>
              </a:xfrm>
              <a:custGeom>
                <a:gdLst>
                  <a:gd fmla="*/ 97143 w 197" name="T0"/>
                  <a:gd fmla="*/ 0 h 870" name="T1"/>
                  <a:gd fmla="*/ 0 w 197" name="T2"/>
                  <a:gd fmla="*/ 245842 h 870" name="T3"/>
                  <a:gd fmla="*/ 114594 w 197" name="T4"/>
                  <a:gd fmla="*/ 490557 h 870" name="T5"/>
                  <a:gd fmla="*/ 0 60000 65536" name="T6"/>
                  <a:gd fmla="*/ 0 60000 65536" name="T7"/>
                  <a:gd fmla="*/ 0 60000 65536" name="T8"/>
                  <a:gd fmla="*/ 0 w 197" name="T9"/>
                  <a:gd fmla="*/ 0 h 870" name="T10"/>
                  <a:gd fmla="*/ 197 w 197" name="T11"/>
                  <a:gd fmla="*/ 870 h 870" name="T12"/>
                </a:gdLst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b="T12" l="T9" r="T11" t="T10"/>
                <a:pathLst>
                  <a:path h="870" w="197">
                    <a:moveTo>
                      <a:pt x="167" y="0"/>
                    </a:moveTo>
                    <a:cubicBezTo>
                      <a:pt x="117" y="64"/>
                      <a:pt x="0" y="178"/>
                      <a:pt x="0" y="436"/>
                    </a:cubicBezTo>
                    <a:cubicBezTo>
                      <a:pt x="0" y="694"/>
                      <a:pt x="124" y="769"/>
                      <a:pt x="197" y="870"/>
                    </a:cubicBezTo>
                  </a:path>
                </a:pathLst>
              </a:custGeom>
              <a:noFill/>
              <a:ln w="25400">
                <a:solidFill>
                  <a:srgbClr val="FFFFFF">
                    <a:alpha val="78038"/>
                  </a:srgbClr>
                </a:solidFill>
                <a:rou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2" name="Freeform 20"/>
              <p:cNvSpPr/>
              <p:nvPr/>
            </p:nvSpPr>
            <p:spPr bwMode="gray">
              <a:xfrm rot="5400000">
                <a:off x="7603242" y="2583743"/>
                <a:ext cx="51661" cy="305210"/>
              </a:xfrm>
              <a:custGeom>
                <a:gdLst>
                  <a:gd fmla="*/ 10441 w 197" name="T0"/>
                  <a:gd fmla="*/ 0 h 870" name="T1"/>
                  <a:gd fmla="*/ 0 w 197" name="T2"/>
                  <a:gd fmla="*/ 80336 h 870" name="T3"/>
                  <a:gd fmla="*/ 12399 w 197" name="T4"/>
                  <a:gd fmla="*/ 160671 h 870" name="T5"/>
                  <a:gd fmla="*/ 0 60000 65536" name="T6"/>
                  <a:gd fmla="*/ 0 60000 65536" name="T7"/>
                  <a:gd fmla="*/ 0 60000 65536" name="T8"/>
                  <a:gd fmla="*/ 0 w 197" name="T9"/>
                  <a:gd fmla="*/ 0 h 870" name="T10"/>
                  <a:gd fmla="*/ 197 w 197" name="T11"/>
                  <a:gd fmla="*/ 870 h 870" name="T12"/>
                </a:gdLst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b="T12" l="T9" r="T11" t="T10"/>
                <a:pathLst>
                  <a:path h="870" w="197">
                    <a:moveTo>
                      <a:pt x="167" y="0"/>
                    </a:moveTo>
                    <a:cubicBezTo>
                      <a:pt x="117" y="64"/>
                      <a:pt x="0" y="178"/>
                      <a:pt x="0" y="436"/>
                    </a:cubicBezTo>
                    <a:cubicBezTo>
                      <a:pt x="0" y="694"/>
                      <a:pt x="124" y="769"/>
                      <a:pt x="197" y="870"/>
                    </a:cubicBezTo>
                  </a:path>
                </a:pathLst>
              </a:custGeom>
              <a:noFill/>
              <a:ln w="25400">
                <a:solidFill>
                  <a:srgbClr val="FFFFFF">
                    <a:alpha val="78038"/>
                  </a:srgbClr>
                </a:solidFill>
                <a:rou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3" name="Freeform 21"/>
              <p:cNvSpPr/>
              <p:nvPr/>
            </p:nvSpPr>
            <p:spPr bwMode="gray">
              <a:xfrm flipV="1" rot="16200000">
                <a:off x="7606980" y="2355801"/>
                <a:ext cx="51661" cy="305210"/>
              </a:xfrm>
              <a:custGeom>
                <a:gdLst>
                  <a:gd fmla="*/ 10441 w 197" name="T0"/>
                  <a:gd fmla="*/ 0 h 870" name="T1"/>
                  <a:gd fmla="*/ 0 w 197" name="T2"/>
                  <a:gd fmla="*/ 80336 h 870" name="T3"/>
                  <a:gd fmla="*/ 12399 w 197" name="T4"/>
                  <a:gd fmla="*/ 160671 h 870" name="T5"/>
                  <a:gd fmla="*/ 0 60000 65536" name="T6"/>
                  <a:gd fmla="*/ 0 60000 65536" name="T7"/>
                  <a:gd fmla="*/ 0 60000 65536" name="T8"/>
                  <a:gd fmla="*/ 0 w 197" name="T9"/>
                  <a:gd fmla="*/ 0 h 870" name="T10"/>
                  <a:gd fmla="*/ 197 w 197" name="T11"/>
                  <a:gd fmla="*/ 870 h 870" name="T12"/>
                </a:gdLst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b="T12" l="T9" r="T11" t="T10"/>
                <a:pathLst>
                  <a:path h="870" w="197">
                    <a:moveTo>
                      <a:pt x="167" y="0"/>
                    </a:moveTo>
                    <a:cubicBezTo>
                      <a:pt x="117" y="64"/>
                      <a:pt x="0" y="178"/>
                      <a:pt x="0" y="436"/>
                    </a:cubicBezTo>
                    <a:cubicBezTo>
                      <a:pt x="0" y="694"/>
                      <a:pt x="124" y="769"/>
                      <a:pt x="197" y="870"/>
                    </a:cubicBezTo>
                  </a:path>
                </a:pathLst>
              </a:custGeom>
              <a:noFill/>
              <a:ln w="25400">
                <a:solidFill>
                  <a:srgbClr val="FFFFFF">
                    <a:alpha val="78038"/>
                  </a:srgbClr>
                </a:solidFill>
                <a:round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</p:grpSp>
      <p:grpSp>
        <p:nvGrpSpPr>
          <p:cNvPr id="47" name="组合 46"/>
          <p:cNvGrpSpPr/>
          <p:nvPr/>
        </p:nvGrpSpPr>
        <p:grpSpPr>
          <a:xfrm>
            <a:off x="1421561" y="3428284"/>
            <a:ext cx="4890363" cy="216839"/>
            <a:chOff x="1421561" y="3428284"/>
            <a:chExt cx="4890363" cy="216839"/>
          </a:xfrm>
        </p:grpSpPr>
        <p:cxnSp>
          <p:nvCxnSpPr>
            <p:cNvPr id="27" name="直接连接符​​ 14"/>
            <p:cNvCxnSpPr/>
            <p:nvPr/>
          </p:nvCxnSpPr>
          <p:spPr bwMode="auto">
            <a:xfrm flipV="1">
              <a:off x="2463850" y="3638259"/>
              <a:ext cx="3848074" cy="2551"/>
            </a:xfrm>
            <a:prstGeom prst="line">
              <a:avLst/>
            </a:prstGeom>
            <a:ln w="571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矩形​​ 17"/>
            <p:cNvSpPr/>
            <p:nvPr/>
          </p:nvSpPr>
          <p:spPr bwMode="auto">
            <a:xfrm>
              <a:off x="1421561" y="3428284"/>
              <a:ext cx="1793388" cy="21683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5715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altLang="en-US" kern="0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6311924" y="3243509"/>
            <a:ext cx="1322719" cy="1534457"/>
            <a:chOff x="6311924" y="3243509"/>
            <a:chExt cx="1322719" cy="1534457"/>
          </a:xfrm>
        </p:grpSpPr>
        <p:grpSp>
          <p:nvGrpSpPr>
            <p:cNvPr id="28" name="组合 15"/>
            <p:cNvGrpSpPr/>
            <p:nvPr/>
          </p:nvGrpSpPr>
          <p:grpSpPr>
            <a:xfrm rot="16200000">
              <a:off x="6206055" y="3349378"/>
              <a:ext cx="1534457" cy="1322719"/>
              <a:chOff x="2447765" y="1124448"/>
              <a:chExt cx="2232248" cy="1924647"/>
            </a:xfrm>
          </p:grpSpPr>
          <p:sp>
            <p:nvSpPr>
              <p:cNvPr id="38" name="六边形 37"/>
              <p:cNvSpPr/>
              <p:nvPr/>
            </p:nvSpPr>
            <p:spPr>
              <a:xfrm>
                <a:off x="2447765" y="1124448"/>
                <a:ext cx="2232248" cy="1924647"/>
              </a:xfrm>
              <a:prstGeom prst="hexagon">
                <a:avLst>
                  <a:gd fmla="val 28044" name="adj"/>
                  <a:gd fmla="val 115470" name="vf"/>
                </a:avLst>
              </a:prstGeom>
              <a:solidFill>
                <a:schemeClr val="accent2">
                  <a:lumMod val="9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39" name="椭圆​​ 36"/>
              <p:cNvSpPr/>
              <p:nvPr/>
            </p:nvSpPr>
            <p:spPr>
              <a:xfrm>
                <a:off x="2696411" y="1220958"/>
                <a:ext cx="1734956" cy="1731626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3810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29" name="TextBox 16"/>
            <p:cNvSpPr txBox="1">
              <a:spLocks noChangeArrowheads="1"/>
            </p:cNvSpPr>
            <p:nvPr/>
          </p:nvSpPr>
          <p:spPr bwMode="auto">
            <a:xfrm>
              <a:off x="6418312" y="4048902"/>
              <a:ext cx="1097280" cy="365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9pPr>
            </a:lstStyle>
            <a:p>
              <a:pPr algn="ctr" lvl="0">
                <a:defRPr/>
              </a:pPr>
              <a:r>
                <a:rPr altLang="en-US" kern="0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  <p:grpSp>
          <p:nvGrpSpPr>
            <p:cNvPr id="31" name="Group 22"/>
            <p:cNvGrpSpPr/>
            <p:nvPr/>
          </p:nvGrpSpPr>
          <p:grpSpPr>
            <a:xfrm>
              <a:off x="6801870" y="3629309"/>
              <a:ext cx="355926" cy="300767"/>
              <a:chOff x="2640" y="3304"/>
              <a:chExt cx="294" cy="256"/>
            </a:xfrm>
            <a:noFill/>
          </p:grpSpPr>
          <p:sp>
            <p:nvSpPr>
              <p:cNvPr id="32" name="AutoShape 23"/>
              <p:cNvSpPr>
                <a:spLocks noChangeArrowheads="1"/>
              </p:cNvSpPr>
              <p:nvPr/>
            </p:nvSpPr>
            <p:spPr bwMode="gray">
              <a:xfrm>
                <a:off x="2700" y="3304"/>
                <a:ext cx="176" cy="176"/>
              </a:xfrm>
              <a:prstGeom prst="roundRect">
                <a:avLst>
                  <a:gd fmla="val 6250" name="adj"/>
                </a:avLst>
              </a:prstGeom>
              <a:grpFill/>
              <a:ln algn="ctr" w="25400">
                <a:solidFill>
                  <a:srgbClr val="FFFFFF"/>
                </a:solidFill>
                <a:round/>
              </a:ln>
            </p:spPr>
            <p:txBody>
              <a:bodyPr anchor="ctr" wrap="none"/>
              <a:lstStyle/>
              <a:p>
                <a:endParaRPr altLang="zh-CN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33" name="AutoShape 24"/>
              <p:cNvSpPr>
                <a:spLocks noChangeArrowheads="1"/>
              </p:cNvSpPr>
              <p:nvPr/>
            </p:nvSpPr>
            <p:spPr bwMode="gray">
              <a:xfrm>
                <a:off x="2640" y="3482"/>
                <a:ext cx="294" cy="78"/>
              </a:xfrm>
              <a:prstGeom prst="roundRect">
                <a:avLst>
                  <a:gd fmla="val 16667" name="adj"/>
                </a:avLst>
              </a:prstGeom>
              <a:grpFill/>
              <a:ln algn="ctr" w="25400">
                <a:solidFill>
                  <a:srgbClr val="FFFFFF"/>
                </a:solidFill>
                <a:round/>
              </a:ln>
            </p:spPr>
            <p:txBody>
              <a:bodyPr anchor="ctr" wrap="none"/>
              <a:lstStyle/>
              <a:p>
                <a:endParaRPr altLang="zh-CN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34" name="Line 25"/>
              <p:cNvSpPr>
                <a:spLocks noChangeShapeType="1"/>
              </p:cNvSpPr>
              <p:nvPr/>
            </p:nvSpPr>
            <p:spPr bwMode="gray">
              <a:xfrm flipH="1">
                <a:off x="2847" y="3517"/>
                <a:ext cx="45" cy="0"/>
              </a:xfrm>
              <a:prstGeom prst="line">
                <a:avLst/>
              </a:prstGeom>
              <a:grpFill/>
              <a:ln w="25400">
                <a:solidFill>
                  <a:srgbClr val="FFFFFF"/>
                </a:solidFill>
                <a:round/>
              </a:ln>
              <a:extLst/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35" name="Line 26"/>
              <p:cNvSpPr>
                <a:spLocks noChangeShapeType="1"/>
              </p:cNvSpPr>
              <p:nvPr/>
            </p:nvSpPr>
            <p:spPr bwMode="gray">
              <a:xfrm flipH="1">
                <a:off x="2759" y="3359"/>
                <a:ext cx="73" cy="0"/>
              </a:xfrm>
              <a:prstGeom prst="line">
                <a:avLst/>
              </a:prstGeom>
              <a:grpFill/>
              <a:ln w="25400">
                <a:solidFill>
                  <a:srgbClr val="FFFFFF"/>
                </a:solidFill>
                <a:round/>
              </a:ln>
              <a:extLst/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36" name="Line 27"/>
              <p:cNvSpPr>
                <a:spLocks noChangeShapeType="1"/>
              </p:cNvSpPr>
              <p:nvPr/>
            </p:nvSpPr>
            <p:spPr bwMode="gray">
              <a:xfrm flipH="1">
                <a:off x="2787" y="3385"/>
                <a:ext cx="45" cy="0"/>
              </a:xfrm>
              <a:prstGeom prst="line">
                <a:avLst/>
              </a:prstGeom>
              <a:grpFill/>
              <a:ln w="25400">
                <a:solidFill>
                  <a:srgbClr val="FFFFFF"/>
                </a:solidFill>
                <a:round/>
              </a:ln>
              <a:extLst/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37" name="Line 28"/>
              <p:cNvSpPr>
                <a:spLocks noChangeShapeType="1"/>
              </p:cNvSpPr>
              <p:nvPr/>
            </p:nvSpPr>
            <p:spPr bwMode="gray">
              <a:xfrm flipH="1">
                <a:off x="2800" y="3434"/>
                <a:ext cx="32" cy="0"/>
              </a:xfrm>
              <a:prstGeom prst="line">
                <a:avLst/>
              </a:prstGeom>
              <a:grpFill/>
              <a:ln w="25400">
                <a:solidFill>
                  <a:srgbClr val="FFFFFF"/>
                </a:solidFill>
                <a:round/>
              </a:ln>
              <a:extLst/>
            </p:spPr>
            <p:txBody>
              <a:bodyPr/>
              <a:lstStyle/>
              <a:p>
                <a:endPara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1368721" y="1400077"/>
            <a:ext cx="3964954" cy="411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5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单击此处添加文字阐述，添加简短问题说明文字，具体说明文字在此处添加此处。添加简短问题说明文字。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047206" y="2553319"/>
            <a:ext cx="3964954" cy="411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5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单击此处添加文字阐述，添加简短问题说明文字，具体说明文字在此处添加此处。添加简短问题说明文字。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399166" y="3708690"/>
            <a:ext cx="3964954" cy="411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5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单击此处添加文字阐述，添加简短问题说明文字，具体说明文字在此处添加此处。添加简短问题说明文字。</a:t>
            </a:r>
          </a:p>
        </p:txBody>
      </p:sp>
      <p:grpSp>
        <p:nvGrpSpPr>
          <p:cNvPr id="45" name="组合 44"/>
          <p:cNvGrpSpPr/>
          <p:nvPr/>
        </p:nvGrpSpPr>
        <p:grpSpPr>
          <a:xfrm>
            <a:off x="1411357" y="1099175"/>
            <a:ext cx="4894547" cy="216839"/>
            <a:chOff x="1411357" y="1099175"/>
            <a:chExt cx="4894547" cy="216839"/>
          </a:xfrm>
          <a:solidFill>
            <a:schemeClr val="accent6">
              <a:lumMod val="75000"/>
            </a:schemeClr>
          </a:solidFill>
        </p:grpSpPr>
        <p:cxnSp>
          <p:nvCxnSpPr>
            <p:cNvPr id="3" name="直接连接符​​ 6"/>
            <p:cNvCxnSpPr/>
            <p:nvPr/>
          </p:nvCxnSpPr>
          <p:spPr bwMode="auto">
            <a:xfrm flipV="1">
              <a:off x="2459837" y="1309150"/>
              <a:ext cx="3846067" cy="2551"/>
            </a:xfrm>
            <a:prstGeom prst="line">
              <a:avLst/>
            </a:prstGeom>
            <a:grpFill/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矩形​​ 9"/>
            <p:cNvSpPr/>
            <p:nvPr/>
          </p:nvSpPr>
          <p:spPr bwMode="auto">
            <a:xfrm>
              <a:off x="1411357" y="1099175"/>
              <a:ext cx="1793388" cy="216839"/>
            </a:xfrm>
            <a:prstGeom prst="rect">
              <a:avLst/>
            </a:prstGeom>
            <a:grpFill/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lvl="0">
                <a:defRPr/>
              </a:pPr>
              <a:r>
                <a:rPr altLang="en-US" kern="0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grpSp>
        <p:nvGrpSpPr>
          <p:cNvPr id="48" name="组合 47">
            <a:extLst>
              <a:ext uri="{FF2B5EF4-FFF2-40B4-BE49-F238E27FC236}">
                <a16:creationId xmlns:a16="http://schemas.microsoft.com/office/drawing/2014/main" id="{714C3373-2D29-4D22-80EA-50CBDBA91649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DFB36BA4-5EEA-411F-B363-82B5805B3723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A6ABA2CF-310A-4509-B604-4554AA062506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1658984590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3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ecel="100000" dur="800" id="7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ecel="100000" dur="800" fill="hold" id="8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800" fill="hold" id="9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800" fill="hold" id="1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200" fill="hold" id="11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200" fill="hold" id="12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6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2" nodeType="afterEffect" presetClass="entr" presetID="3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ecel="100000" dur="800" id="24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ecel="100000" dur="800" fill="hold" id="25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800" fill="hold" id="26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800" fill="hold" id="27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200" fill="hold" id="28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200" fill="hold" id="29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1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3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7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9" nodeType="afterEffect" presetClass="entr" presetID="3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ecel="100000" dur="800" id="4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ecel="100000" dur="800" fill="hold" id="42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800" fill="hold" id="43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800" fill="hold" id="44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200" fill="hold" id="45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200" fill="hold" id="46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8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0"/>
      <p:bldP grpId="0" spid="41"/>
      <p:bldP grpId="0" spid="42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-56639" y="-632373"/>
            <a:ext cx="2368153" cy="5789614"/>
            <a:chOff x="-56639" y="-632373"/>
            <a:chExt cx="2368153" cy="5789614"/>
          </a:xfrm>
        </p:grpSpPr>
        <p:sp>
          <p:nvSpPr>
            <p:cNvPr id="59" name="矩形 2"/>
            <p:cNvSpPr/>
            <p:nvPr/>
          </p:nvSpPr>
          <p:spPr>
            <a:xfrm rot="5400000">
              <a:off x="-585140" y="2039529"/>
              <a:ext cx="2340562" cy="117028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0" name="矩形 2"/>
            <p:cNvSpPr/>
            <p:nvPr/>
          </p:nvSpPr>
          <p:spPr>
            <a:xfrm rot="5400000">
              <a:off x="-335752" y="830698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1" name="矩形 2"/>
            <p:cNvSpPr/>
            <p:nvPr/>
          </p:nvSpPr>
          <p:spPr>
            <a:xfrm rot="5400000">
              <a:off x="440446" y="1295374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2" name="矩形 2"/>
            <p:cNvSpPr/>
            <p:nvPr/>
          </p:nvSpPr>
          <p:spPr>
            <a:xfrm rot="5400000">
              <a:off x="315136" y="117698"/>
              <a:ext cx="1302985" cy="65026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3" name="矩形 2"/>
            <p:cNvSpPr/>
            <p:nvPr/>
          </p:nvSpPr>
          <p:spPr>
            <a:xfrm rot="5400000">
              <a:off x="906560" y="1633477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4" name="矩形 2"/>
            <p:cNvSpPr/>
            <p:nvPr/>
          </p:nvSpPr>
          <p:spPr>
            <a:xfrm rot="5400000">
              <a:off x="906560" y="2161641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5" name="矩形 2"/>
            <p:cNvSpPr/>
            <p:nvPr/>
          </p:nvSpPr>
          <p:spPr>
            <a:xfrm rot="5400000">
              <a:off x="440446" y="2097118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6" name="矩形 2"/>
            <p:cNvSpPr/>
            <p:nvPr/>
          </p:nvSpPr>
          <p:spPr>
            <a:xfrm rot="5400000">
              <a:off x="367402" y="2970980"/>
              <a:ext cx="1094318" cy="54612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7" name="矩形 2"/>
            <p:cNvSpPr/>
            <p:nvPr/>
          </p:nvSpPr>
          <p:spPr>
            <a:xfrm rot="5400000">
              <a:off x="486335" y="3963123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8" name="矩形 2"/>
            <p:cNvSpPr/>
            <p:nvPr/>
          </p:nvSpPr>
          <p:spPr>
            <a:xfrm rot="5400000">
              <a:off x="-335752" y="4149984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9" name="矩形 2"/>
            <p:cNvSpPr/>
            <p:nvPr/>
          </p:nvSpPr>
          <p:spPr>
            <a:xfrm rot="5400000">
              <a:off x="486335" y="4623674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0" name="矩形 2"/>
            <p:cNvSpPr/>
            <p:nvPr/>
          </p:nvSpPr>
          <p:spPr>
            <a:xfrm rot="5400000">
              <a:off x="795492" y="4313931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1" name="矩形 2"/>
            <p:cNvSpPr/>
            <p:nvPr/>
          </p:nvSpPr>
          <p:spPr>
            <a:xfrm rot="5400000">
              <a:off x="1106720" y="4010387"/>
              <a:ext cx="611216" cy="30503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2" name="矩形 2"/>
            <p:cNvSpPr/>
            <p:nvPr/>
          </p:nvSpPr>
          <p:spPr>
            <a:xfrm rot="5400000">
              <a:off x="1104649" y="3392972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3" name="矩形 2"/>
            <p:cNvSpPr/>
            <p:nvPr/>
          </p:nvSpPr>
          <p:spPr>
            <a:xfrm rot="5400000">
              <a:off x="-233773" y="2840433"/>
              <a:ext cx="935087" cy="46754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4" name="矩形 2"/>
            <p:cNvSpPr/>
            <p:nvPr/>
          </p:nvSpPr>
          <p:spPr>
            <a:xfrm rot="5400000">
              <a:off x="-457281" y="-175093"/>
              <a:ext cx="1829122" cy="9145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5" name="矩形 2"/>
            <p:cNvSpPr/>
            <p:nvPr/>
          </p:nvSpPr>
          <p:spPr>
            <a:xfrm rot="5400000">
              <a:off x="151528" y="1207865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6" name="矩形 2"/>
            <p:cNvSpPr/>
            <p:nvPr/>
          </p:nvSpPr>
          <p:spPr>
            <a:xfrm rot="5400000">
              <a:off x="151528" y="2228650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7" name="矩形 2"/>
            <p:cNvSpPr/>
            <p:nvPr/>
          </p:nvSpPr>
          <p:spPr>
            <a:xfrm rot="5400000">
              <a:off x="-75391" y="3569140"/>
              <a:ext cx="957086" cy="4776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8" name="矩形 2"/>
            <p:cNvSpPr/>
            <p:nvPr/>
          </p:nvSpPr>
          <p:spPr>
            <a:xfrm rot="5400000">
              <a:off x="1306481" y="1184509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9" name="矩形 2"/>
            <p:cNvSpPr/>
            <p:nvPr/>
          </p:nvSpPr>
          <p:spPr>
            <a:xfrm rot="5400000">
              <a:off x="-700570" y="776139"/>
              <a:ext cx="2571422" cy="128327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0" name="矩形 2"/>
            <p:cNvSpPr/>
            <p:nvPr/>
          </p:nvSpPr>
          <p:spPr>
            <a:xfrm rot="5400000">
              <a:off x="-407031" y="2619045"/>
              <a:ext cx="1398922" cy="6981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1" name="矩形 2"/>
            <p:cNvSpPr/>
            <p:nvPr/>
          </p:nvSpPr>
          <p:spPr>
            <a:xfrm rot="5400000">
              <a:off x="361002" y="3725314"/>
              <a:ext cx="1092871" cy="54540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2" name="矩形 2"/>
            <p:cNvSpPr/>
            <p:nvPr/>
          </p:nvSpPr>
          <p:spPr>
            <a:xfrm rot="5400000">
              <a:off x="1277524" y="2767053"/>
              <a:ext cx="546433" cy="27270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3" name="矩形 2"/>
            <p:cNvSpPr/>
            <p:nvPr/>
          </p:nvSpPr>
          <p:spPr>
            <a:xfrm rot="5400000">
              <a:off x="1881487" y="2071264"/>
              <a:ext cx="302735" cy="15108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4" name="矩形 2"/>
            <p:cNvSpPr/>
            <p:nvPr/>
          </p:nvSpPr>
          <p:spPr>
            <a:xfrm rot="5400000">
              <a:off x="1687430" y="2534823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5" name="矩形 2"/>
            <p:cNvSpPr/>
            <p:nvPr/>
          </p:nvSpPr>
          <p:spPr>
            <a:xfrm rot="5400000">
              <a:off x="1501312" y="4232261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6" name="矩形 2"/>
            <p:cNvSpPr/>
            <p:nvPr/>
          </p:nvSpPr>
          <p:spPr>
            <a:xfrm rot="5400000">
              <a:off x="1164999" y="4749137"/>
              <a:ext cx="428960" cy="21407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7" name="矩形 2"/>
            <p:cNvSpPr/>
            <p:nvPr/>
          </p:nvSpPr>
          <p:spPr>
            <a:xfrm rot="5400000">
              <a:off x="-470723" y="2255402"/>
              <a:ext cx="1882895" cy="94145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8" name="矩形 2"/>
            <p:cNvSpPr/>
            <p:nvPr/>
          </p:nvSpPr>
          <p:spPr>
            <a:xfrm rot="5400000">
              <a:off x="197724" y="4221698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9" name="矩形 2"/>
            <p:cNvSpPr/>
            <p:nvPr/>
          </p:nvSpPr>
          <p:spPr>
            <a:xfrm rot="5400000">
              <a:off x="176184" y="940564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0" name="矩形 2"/>
            <p:cNvSpPr/>
            <p:nvPr/>
          </p:nvSpPr>
          <p:spPr>
            <a:xfrm rot="5400000">
              <a:off x="1184628" y="1902050"/>
              <a:ext cx="528165" cy="26408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1" name="矩形 2"/>
            <p:cNvSpPr/>
            <p:nvPr/>
          </p:nvSpPr>
          <p:spPr>
            <a:xfrm rot="5400000">
              <a:off x="1226534" y="247645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3" name="矩形 2"/>
            <p:cNvSpPr/>
            <p:nvPr/>
          </p:nvSpPr>
          <p:spPr>
            <a:xfrm rot="5400000">
              <a:off x="2143823" y="3999344"/>
              <a:ext cx="223729" cy="11165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3779914" y="1166106"/>
            <a:ext cx="4464496" cy="3277199"/>
            <a:chOff x="611560" y="1735977"/>
            <a:chExt cx="5256584" cy="3277199"/>
          </a:xfrm>
        </p:grpSpPr>
        <p:cxnSp>
          <p:nvCxnSpPr>
            <p:cNvPr id="31" name="直接连接符 30"/>
            <p:cNvCxnSpPr/>
            <p:nvPr/>
          </p:nvCxnSpPr>
          <p:spPr>
            <a:xfrm>
              <a:off x="611560" y="1735977"/>
              <a:ext cx="4968552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>
              <a:off x="611560" y="2555277"/>
              <a:ext cx="4392488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>
              <a:off x="611560" y="3374577"/>
              <a:ext cx="4248472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611560" y="4193877"/>
              <a:ext cx="4464496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7"/>
            <p:cNvCxnSpPr/>
            <p:nvPr/>
          </p:nvCxnSpPr>
          <p:spPr>
            <a:xfrm>
              <a:off x="611560" y="5013176"/>
              <a:ext cx="5256584" cy="0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组合 1"/>
          <p:cNvGrpSpPr/>
          <p:nvPr/>
        </p:nvGrpSpPr>
        <p:grpSpPr>
          <a:xfrm>
            <a:off x="4513278" y="1275606"/>
            <a:ext cx="4195822" cy="514347"/>
            <a:chOff x="562412" y="1277570"/>
            <a:chExt cx="4195822" cy="514347"/>
          </a:xfrm>
        </p:grpSpPr>
        <p:sp>
          <p:nvSpPr>
            <p:cNvPr id="21" name="TextBox 20"/>
            <p:cNvSpPr txBox="1"/>
            <p:nvPr/>
          </p:nvSpPr>
          <p:spPr>
            <a:xfrm>
              <a:off x="562412" y="1530307"/>
              <a:ext cx="4195822" cy="2514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单击此处添加文字阐述，添加简短问题说明文字。</a:t>
              </a:r>
            </a:p>
          </p:txBody>
        </p:sp>
        <p:sp>
          <p:nvSpPr>
            <p:cNvPr id="47" name="Rectangle 11"/>
            <p:cNvSpPr>
              <a:spLocks noChangeArrowheads="1"/>
            </p:cNvSpPr>
            <p:nvPr/>
          </p:nvSpPr>
          <p:spPr bwMode="gray">
            <a:xfrm>
              <a:off x="562412" y="1277570"/>
              <a:ext cx="2423096" cy="33528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/>
            <a:p>
              <a:r>
                <a:rPr altLang="en-US" lang="zh-CN" sz="16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单击此处添加标题</a:t>
              </a: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4513278" y="2118216"/>
            <a:ext cx="4195822" cy="498858"/>
            <a:chOff x="562412" y="1293059"/>
            <a:chExt cx="4195822" cy="498858"/>
          </a:xfrm>
        </p:grpSpPr>
        <p:sp>
          <p:nvSpPr>
            <p:cNvPr id="51" name="TextBox 50"/>
            <p:cNvSpPr txBox="1"/>
            <p:nvPr/>
          </p:nvSpPr>
          <p:spPr>
            <a:xfrm>
              <a:off x="562412" y="1530307"/>
              <a:ext cx="4195822" cy="2514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单击此处添加文字阐述，添加简短问题说明文字。</a:t>
              </a:r>
            </a:p>
          </p:txBody>
        </p:sp>
        <p:sp>
          <p:nvSpPr>
            <p:cNvPr id="52" name="Rectangle 11"/>
            <p:cNvSpPr>
              <a:spLocks noChangeArrowheads="1"/>
            </p:cNvSpPr>
            <p:nvPr/>
          </p:nvSpPr>
          <p:spPr bwMode="gray">
            <a:xfrm>
              <a:off x="562412" y="1293059"/>
              <a:ext cx="2423096" cy="33528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/>
            <a:p>
              <a:r>
                <a:rPr altLang="en-US" lang="zh-CN" sz="16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单击此处添加标题</a:t>
              </a: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4513278" y="2931790"/>
            <a:ext cx="4195822" cy="512405"/>
            <a:chOff x="562412" y="1279512"/>
            <a:chExt cx="4195822" cy="512405"/>
          </a:xfrm>
        </p:grpSpPr>
        <p:sp>
          <p:nvSpPr>
            <p:cNvPr id="54" name="TextBox 53"/>
            <p:cNvSpPr txBox="1"/>
            <p:nvPr/>
          </p:nvSpPr>
          <p:spPr>
            <a:xfrm>
              <a:off x="562412" y="1530307"/>
              <a:ext cx="4195822" cy="2514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单击此处添加文字阐述，添加简短问题说明文字。</a:t>
              </a:r>
            </a:p>
          </p:txBody>
        </p:sp>
        <p:sp>
          <p:nvSpPr>
            <p:cNvPr id="55" name="Rectangle 11"/>
            <p:cNvSpPr>
              <a:spLocks noChangeArrowheads="1"/>
            </p:cNvSpPr>
            <p:nvPr/>
          </p:nvSpPr>
          <p:spPr bwMode="gray">
            <a:xfrm>
              <a:off x="562412" y="1279512"/>
              <a:ext cx="2423096" cy="33528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/>
            <a:p>
              <a:r>
                <a:rPr altLang="en-US" lang="zh-CN" sz="16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单击此处添加标题</a:t>
              </a: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4513278" y="3723878"/>
            <a:ext cx="4195822" cy="547437"/>
            <a:chOff x="562412" y="1244480"/>
            <a:chExt cx="4195822" cy="547437"/>
          </a:xfrm>
        </p:grpSpPr>
        <p:sp>
          <p:nvSpPr>
            <p:cNvPr id="57" name="TextBox 56"/>
            <p:cNvSpPr txBox="1"/>
            <p:nvPr/>
          </p:nvSpPr>
          <p:spPr>
            <a:xfrm>
              <a:off x="562412" y="1530307"/>
              <a:ext cx="4195822" cy="2514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单击此处添加文字阐述，添加简短问题说明文字。</a:t>
              </a:r>
            </a:p>
          </p:txBody>
        </p:sp>
        <p:sp>
          <p:nvSpPr>
            <p:cNvPr id="58" name="Rectangle 11"/>
            <p:cNvSpPr>
              <a:spLocks noChangeArrowheads="1"/>
            </p:cNvSpPr>
            <p:nvPr/>
          </p:nvSpPr>
          <p:spPr bwMode="gray">
            <a:xfrm>
              <a:off x="562412" y="1244480"/>
              <a:ext cx="2423096" cy="33528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/>
            <a:p>
              <a:r>
                <a:rPr altLang="en-US" lang="zh-CN" sz="16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单击此处添加标题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3707904" y="1191568"/>
            <a:ext cx="710599" cy="773822"/>
            <a:chOff x="550069" y="1100038"/>
            <a:chExt cx="710599" cy="773822"/>
          </a:xfrm>
        </p:grpSpPr>
        <p:sp>
          <p:nvSpPr>
            <p:cNvPr id="94" name="矩形 2"/>
            <p:cNvSpPr/>
            <p:nvPr/>
          </p:nvSpPr>
          <p:spPr>
            <a:xfrm rot="5400000">
              <a:off x="554462" y="1167653"/>
              <a:ext cx="773822" cy="638591"/>
            </a:xfrm>
            <a:custGeom>
              <a:rect b="b" l="l" r="r" t="t"/>
              <a:pathLst>
                <a:path h="669681" w="811496">
                  <a:moveTo>
                    <a:pt x="1" y="405747"/>
                  </a:moveTo>
                  <a:lnTo>
                    <a:pt x="405749" y="0"/>
                  </a:lnTo>
                  <a:lnTo>
                    <a:pt x="811495" y="405747"/>
                  </a:lnTo>
                  <a:close/>
                  <a:moveTo>
                    <a:pt x="0" y="669681"/>
                  </a:moveTo>
                  <a:lnTo>
                    <a:pt x="0" y="405748"/>
                  </a:lnTo>
                  <a:lnTo>
                    <a:pt x="811496" y="405748"/>
                  </a:lnTo>
                  <a:lnTo>
                    <a:pt x="811496" y="669681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0069" y="1175365"/>
              <a:ext cx="65913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97" name="组合 96"/>
          <p:cNvGrpSpPr/>
          <p:nvPr/>
        </p:nvGrpSpPr>
        <p:grpSpPr>
          <a:xfrm>
            <a:off x="3707904" y="2010010"/>
            <a:ext cx="710599" cy="773822"/>
            <a:chOff x="550069" y="1100038"/>
            <a:chExt cx="710599" cy="773822"/>
          </a:xfrm>
        </p:grpSpPr>
        <p:sp>
          <p:nvSpPr>
            <p:cNvPr id="98" name="矩形 2"/>
            <p:cNvSpPr/>
            <p:nvPr/>
          </p:nvSpPr>
          <p:spPr>
            <a:xfrm rot="5400000">
              <a:off x="554462" y="1167653"/>
              <a:ext cx="773822" cy="638591"/>
            </a:xfrm>
            <a:custGeom>
              <a:rect b="b" l="l" r="r" t="t"/>
              <a:pathLst>
                <a:path h="669681" w="811496">
                  <a:moveTo>
                    <a:pt x="1" y="405747"/>
                  </a:moveTo>
                  <a:lnTo>
                    <a:pt x="405749" y="0"/>
                  </a:lnTo>
                  <a:lnTo>
                    <a:pt x="811495" y="405747"/>
                  </a:lnTo>
                  <a:close/>
                  <a:moveTo>
                    <a:pt x="0" y="669681"/>
                  </a:moveTo>
                  <a:lnTo>
                    <a:pt x="0" y="405748"/>
                  </a:lnTo>
                  <a:lnTo>
                    <a:pt x="811496" y="405748"/>
                  </a:lnTo>
                  <a:lnTo>
                    <a:pt x="811496" y="6696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50069" y="1182919"/>
              <a:ext cx="65913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  <p:grpSp>
        <p:nvGrpSpPr>
          <p:cNvPr id="100" name="组合 99"/>
          <p:cNvGrpSpPr/>
          <p:nvPr/>
        </p:nvGrpSpPr>
        <p:grpSpPr>
          <a:xfrm>
            <a:off x="3707904" y="2825056"/>
            <a:ext cx="710599" cy="773822"/>
            <a:chOff x="550069" y="1100038"/>
            <a:chExt cx="710599" cy="773822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01" name="矩形 2"/>
            <p:cNvSpPr/>
            <p:nvPr/>
          </p:nvSpPr>
          <p:spPr>
            <a:xfrm rot="5400000">
              <a:off x="554462" y="1167653"/>
              <a:ext cx="773822" cy="638591"/>
            </a:xfrm>
            <a:custGeom>
              <a:rect b="b" l="l" r="r" t="t"/>
              <a:pathLst>
                <a:path h="669681" w="811496">
                  <a:moveTo>
                    <a:pt x="1" y="405747"/>
                  </a:moveTo>
                  <a:lnTo>
                    <a:pt x="405749" y="0"/>
                  </a:lnTo>
                  <a:lnTo>
                    <a:pt x="811495" y="405747"/>
                  </a:lnTo>
                  <a:close/>
                  <a:moveTo>
                    <a:pt x="0" y="669681"/>
                  </a:moveTo>
                  <a:lnTo>
                    <a:pt x="0" y="405748"/>
                  </a:lnTo>
                  <a:lnTo>
                    <a:pt x="811496" y="405748"/>
                  </a:lnTo>
                  <a:lnTo>
                    <a:pt x="811496" y="66968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550069" y="1198061"/>
              <a:ext cx="65913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  <p:grpSp>
        <p:nvGrpSpPr>
          <p:cNvPr id="103" name="组合 102"/>
          <p:cNvGrpSpPr/>
          <p:nvPr/>
        </p:nvGrpSpPr>
        <p:grpSpPr>
          <a:xfrm>
            <a:off x="3707904" y="3646912"/>
            <a:ext cx="710599" cy="773822"/>
            <a:chOff x="550069" y="1100038"/>
            <a:chExt cx="710599" cy="773822"/>
          </a:xfrm>
        </p:grpSpPr>
        <p:sp>
          <p:nvSpPr>
            <p:cNvPr id="104" name="矩形 2"/>
            <p:cNvSpPr/>
            <p:nvPr/>
          </p:nvSpPr>
          <p:spPr>
            <a:xfrm rot="5400000">
              <a:off x="554462" y="1167653"/>
              <a:ext cx="773822" cy="638591"/>
            </a:xfrm>
            <a:custGeom>
              <a:rect b="b" l="l" r="r" t="t"/>
              <a:pathLst>
                <a:path h="669681" w="811496">
                  <a:moveTo>
                    <a:pt x="1" y="405747"/>
                  </a:moveTo>
                  <a:lnTo>
                    <a:pt x="405749" y="0"/>
                  </a:lnTo>
                  <a:lnTo>
                    <a:pt x="811495" y="405747"/>
                  </a:lnTo>
                  <a:close/>
                  <a:moveTo>
                    <a:pt x="0" y="669681"/>
                  </a:moveTo>
                  <a:lnTo>
                    <a:pt x="0" y="405748"/>
                  </a:lnTo>
                  <a:lnTo>
                    <a:pt x="811496" y="405748"/>
                  </a:lnTo>
                  <a:lnTo>
                    <a:pt x="811496" y="6696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50069" y="1177004"/>
              <a:ext cx="65913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04</a:t>
              </a:r>
            </a:p>
          </p:txBody>
        </p:sp>
      </p:grpSp>
      <p:sp>
        <p:nvSpPr>
          <p:cNvPr id="13" name="文本框 12">
            <a:extLst>
              <a:ext uri="{FF2B5EF4-FFF2-40B4-BE49-F238E27FC236}">
                <a16:creationId xmlns:a16="http://schemas.microsoft.com/office/drawing/2014/main" id="{9D8AFEB7-0910-4526-9AAB-BE3729BE875F}"/>
              </a:ext>
            </a:extLst>
          </p:cNvPr>
          <p:cNvSpPr txBox="1"/>
          <p:nvPr/>
        </p:nvSpPr>
        <p:spPr>
          <a:xfrm>
            <a:off x="1587366" y="2154432"/>
            <a:ext cx="1701528" cy="1737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z="3600">
                <a:solidFill>
                  <a:schemeClr val="accent3">
                    <a:lumMod val="7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  <a:p>
            <a:pPr algn="r"/>
            <a:r>
              <a:rPr altLang="en-US" lang="zh-CN" sz="3600">
                <a:solidFill>
                  <a:schemeClr val="accent3">
                    <a:lumMod val="7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</p:spTree>
    <p:extLst>
      <p:ext uri="{BB962C8B-B14F-4D97-AF65-F5344CB8AC3E}">
        <p14:creationId val="3513227827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3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4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3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4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3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44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5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3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54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5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7" name="Rectangle 11"/>
          <p:cNvSpPr>
            <a:spLocks noChangeArrowheads="1"/>
          </p:cNvSpPr>
          <p:nvPr/>
        </p:nvSpPr>
        <p:spPr bwMode="gray">
          <a:xfrm>
            <a:off x="3661077" y="1978187"/>
            <a:ext cx="2423096" cy="39624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单击此处添加标题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2863408" y="1789656"/>
            <a:ext cx="710599" cy="773822"/>
            <a:chOff x="550069" y="1100038"/>
            <a:chExt cx="710599" cy="773822"/>
          </a:xfrm>
        </p:grpSpPr>
        <p:sp>
          <p:nvSpPr>
            <p:cNvPr id="94" name="矩形 2"/>
            <p:cNvSpPr/>
            <p:nvPr/>
          </p:nvSpPr>
          <p:spPr>
            <a:xfrm rot="5400000">
              <a:off x="554462" y="1167653"/>
              <a:ext cx="773822" cy="638591"/>
            </a:xfrm>
            <a:custGeom>
              <a:rect b="b" l="l" r="r" t="t"/>
              <a:pathLst>
                <a:path h="669681" w="811496">
                  <a:moveTo>
                    <a:pt x="1" y="405747"/>
                  </a:moveTo>
                  <a:lnTo>
                    <a:pt x="405749" y="0"/>
                  </a:lnTo>
                  <a:lnTo>
                    <a:pt x="811495" y="405747"/>
                  </a:lnTo>
                  <a:close/>
                  <a:moveTo>
                    <a:pt x="0" y="669681"/>
                  </a:moveTo>
                  <a:lnTo>
                    <a:pt x="0" y="405748"/>
                  </a:lnTo>
                  <a:lnTo>
                    <a:pt x="811496" y="405748"/>
                  </a:lnTo>
                  <a:lnTo>
                    <a:pt x="811496" y="669681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0069" y="1175365"/>
              <a:ext cx="65913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04</a:t>
              </a:r>
            </a:p>
          </p:txBody>
        </p:sp>
      </p:grpSp>
      <p:sp>
        <p:nvSpPr>
          <p:cNvPr id="138" name="文本框 137">
            <a:extLst>
              <a:ext uri="{FF2B5EF4-FFF2-40B4-BE49-F238E27FC236}">
                <a16:creationId xmlns:a16="http://schemas.microsoft.com/office/drawing/2014/main" id="{8E5A0284-0821-40F9-86AC-7E511B94EA91}"/>
              </a:ext>
            </a:extLst>
          </p:cNvPr>
          <p:cNvSpPr txBox="1"/>
          <p:nvPr/>
        </p:nvSpPr>
        <p:spPr>
          <a:xfrm>
            <a:off x="3574008" y="2606661"/>
            <a:ext cx="2870200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804188C2-E3C3-4FA8-8B25-B543541D774F}"/>
              </a:ext>
            </a:extLst>
          </p:cNvPr>
          <p:cNvCxnSpPr/>
          <p:nvPr/>
        </p:nvCxnSpPr>
        <p:spPr>
          <a:xfrm>
            <a:off x="3443390" y="2563478"/>
            <a:ext cx="2881676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D2FB8AE1-F195-4189-8786-3AD381BCDBDC}"/>
              </a:ext>
            </a:extLst>
          </p:cNvPr>
          <p:cNvGrpSpPr/>
          <p:nvPr/>
        </p:nvGrpSpPr>
        <p:grpSpPr>
          <a:xfrm>
            <a:off x="-56139" y="-601220"/>
            <a:ext cx="2368153" cy="5789614"/>
            <a:chOff x="-56639" y="-632373"/>
            <a:chExt cx="2368153" cy="5789614"/>
          </a:xfrm>
        </p:grpSpPr>
        <p:sp>
          <p:nvSpPr>
            <p:cNvPr id="98" name="矩形 2">
              <a:extLst>
                <a:ext uri="{FF2B5EF4-FFF2-40B4-BE49-F238E27FC236}">
                  <a16:creationId xmlns:a16="http://schemas.microsoft.com/office/drawing/2014/main" id="{DE51A31F-4CC3-45E4-9A6F-6B9576F81657}"/>
                </a:ext>
              </a:extLst>
            </p:cNvPr>
            <p:cNvSpPr/>
            <p:nvPr/>
          </p:nvSpPr>
          <p:spPr>
            <a:xfrm rot="5400000">
              <a:off x="-585140" y="2039529"/>
              <a:ext cx="2340562" cy="117028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9" name="矩形 2">
              <a:extLst>
                <a:ext uri="{FF2B5EF4-FFF2-40B4-BE49-F238E27FC236}">
                  <a16:creationId xmlns:a16="http://schemas.microsoft.com/office/drawing/2014/main" id="{62CFCCC3-B2EC-4CBB-B116-3260D7AC88C2}"/>
                </a:ext>
              </a:extLst>
            </p:cNvPr>
            <p:cNvSpPr/>
            <p:nvPr/>
          </p:nvSpPr>
          <p:spPr>
            <a:xfrm rot="5400000">
              <a:off x="-335752" y="830698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0" name="矩形 2">
              <a:extLst>
                <a:ext uri="{FF2B5EF4-FFF2-40B4-BE49-F238E27FC236}">
                  <a16:creationId xmlns:a16="http://schemas.microsoft.com/office/drawing/2014/main" id="{55553648-4AB2-438A-8551-00B0D8E3FBD0}"/>
                </a:ext>
              </a:extLst>
            </p:cNvPr>
            <p:cNvSpPr/>
            <p:nvPr/>
          </p:nvSpPr>
          <p:spPr>
            <a:xfrm rot="5400000">
              <a:off x="440446" y="1295374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1" name="矩形 2">
              <a:extLst>
                <a:ext uri="{FF2B5EF4-FFF2-40B4-BE49-F238E27FC236}">
                  <a16:creationId xmlns:a16="http://schemas.microsoft.com/office/drawing/2014/main" id="{B9101AD3-7006-4970-B366-2B53690C275E}"/>
                </a:ext>
              </a:extLst>
            </p:cNvPr>
            <p:cNvSpPr/>
            <p:nvPr/>
          </p:nvSpPr>
          <p:spPr>
            <a:xfrm rot="5400000">
              <a:off x="315136" y="117698"/>
              <a:ext cx="1302985" cy="65026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2" name="矩形 2">
              <a:extLst>
                <a:ext uri="{FF2B5EF4-FFF2-40B4-BE49-F238E27FC236}">
                  <a16:creationId xmlns:a16="http://schemas.microsoft.com/office/drawing/2014/main" id="{BDFB8FC4-77A3-47A9-9980-CDEBBDD901C1}"/>
                </a:ext>
              </a:extLst>
            </p:cNvPr>
            <p:cNvSpPr/>
            <p:nvPr/>
          </p:nvSpPr>
          <p:spPr>
            <a:xfrm rot="5400000">
              <a:off x="906560" y="1633477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3" name="矩形 2">
              <a:extLst>
                <a:ext uri="{FF2B5EF4-FFF2-40B4-BE49-F238E27FC236}">
                  <a16:creationId xmlns:a16="http://schemas.microsoft.com/office/drawing/2014/main" id="{4C626783-6702-415D-B4E7-8A4BFDBC2447}"/>
                </a:ext>
              </a:extLst>
            </p:cNvPr>
            <p:cNvSpPr/>
            <p:nvPr/>
          </p:nvSpPr>
          <p:spPr>
            <a:xfrm rot="5400000">
              <a:off x="906560" y="2161641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4" name="矩形 2">
              <a:extLst>
                <a:ext uri="{FF2B5EF4-FFF2-40B4-BE49-F238E27FC236}">
                  <a16:creationId xmlns:a16="http://schemas.microsoft.com/office/drawing/2014/main" id="{C6D52FBC-AE93-47EC-B197-8EA89A78140E}"/>
                </a:ext>
              </a:extLst>
            </p:cNvPr>
            <p:cNvSpPr/>
            <p:nvPr/>
          </p:nvSpPr>
          <p:spPr>
            <a:xfrm rot="5400000">
              <a:off x="440446" y="2097118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5" name="矩形 2">
              <a:extLst>
                <a:ext uri="{FF2B5EF4-FFF2-40B4-BE49-F238E27FC236}">
                  <a16:creationId xmlns:a16="http://schemas.microsoft.com/office/drawing/2014/main" id="{C0FFF7DC-8FD9-4AC4-97A9-DE72A6B036EA}"/>
                </a:ext>
              </a:extLst>
            </p:cNvPr>
            <p:cNvSpPr/>
            <p:nvPr/>
          </p:nvSpPr>
          <p:spPr>
            <a:xfrm rot="5400000">
              <a:off x="367402" y="2970980"/>
              <a:ext cx="1094318" cy="54612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9" name="矩形 2">
              <a:extLst>
                <a:ext uri="{FF2B5EF4-FFF2-40B4-BE49-F238E27FC236}">
                  <a16:creationId xmlns:a16="http://schemas.microsoft.com/office/drawing/2014/main" id="{900BD925-3848-4220-8AE8-EC5617694C6A}"/>
                </a:ext>
              </a:extLst>
            </p:cNvPr>
            <p:cNvSpPr/>
            <p:nvPr/>
          </p:nvSpPr>
          <p:spPr>
            <a:xfrm rot="5400000">
              <a:off x="486335" y="3963123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0" name="矩形 2">
              <a:extLst>
                <a:ext uri="{FF2B5EF4-FFF2-40B4-BE49-F238E27FC236}">
                  <a16:creationId xmlns:a16="http://schemas.microsoft.com/office/drawing/2014/main" id="{773B4003-7469-47A6-B8BB-39D0CB137C11}"/>
                </a:ext>
              </a:extLst>
            </p:cNvPr>
            <p:cNvSpPr/>
            <p:nvPr/>
          </p:nvSpPr>
          <p:spPr>
            <a:xfrm rot="5400000">
              <a:off x="-335752" y="4149984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1" name="矩形 2">
              <a:extLst>
                <a:ext uri="{FF2B5EF4-FFF2-40B4-BE49-F238E27FC236}">
                  <a16:creationId xmlns:a16="http://schemas.microsoft.com/office/drawing/2014/main" id="{F00B8779-E901-41CF-82DA-2E1D92DAE6F8}"/>
                </a:ext>
              </a:extLst>
            </p:cNvPr>
            <p:cNvSpPr/>
            <p:nvPr/>
          </p:nvSpPr>
          <p:spPr>
            <a:xfrm rot="5400000">
              <a:off x="486335" y="4623674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2" name="矩形 2">
              <a:extLst>
                <a:ext uri="{FF2B5EF4-FFF2-40B4-BE49-F238E27FC236}">
                  <a16:creationId xmlns:a16="http://schemas.microsoft.com/office/drawing/2014/main" id="{EBF58AFB-D39B-4836-BDEB-8F65A7A4F49B}"/>
                </a:ext>
              </a:extLst>
            </p:cNvPr>
            <p:cNvSpPr/>
            <p:nvPr/>
          </p:nvSpPr>
          <p:spPr>
            <a:xfrm rot="5400000">
              <a:off x="795492" y="4313931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3" name="矩形 2">
              <a:extLst>
                <a:ext uri="{FF2B5EF4-FFF2-40B4-BE49-F238E27FC236}">
                  <a16:creationId xmlns:a16="http://schemas.microsoft.com/office/drawing/2014/main" id="{F19BE845-EFB0-4235-998C-62F4ADA917B3}"/>
                </a:ext>
              </a:extLst>
            </p:cNvPr>
            <p:cNvSpPr/>
            <p:nvPr/>
          </p:nvSpPr>
          <p:spPr>
            <a:xfrm rot="5400000">
              <a:off x="1106720" y="4010387"/>
              <a:ext cx="611216" cy="30503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4" name="矩形 2">
              <a:extLst>
                <a:ext uri="{FF2B5EF4-FFF2-40B4-BE49-F238E27FC236}">
                  <a16:creationId xmlns:a16="http://schemas.microsoft.com/office/drawing/2014/main" id="{F8874EAC-376B-42AE-A6D3-EED2C8BFBBFB}"/>
                </a:ext>
              </a:extLst>
            </p:cNvPr>
            <p:cNvSpPr/>
            <p:nvPr/>
          </p:nvSpPr>
          <p:spPr>
            <a:xfrm rot="5400000">
              <a:off x="1104649" y="3392972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5" name="矩形 2">
              <a:extLst>
                <a:ext uri="{FF2B5EF4-FFF2-40B4-BE49-F238E27FC236}">
                  <a16:creationId xmlns:a16="http://schemas.microsoft.com/office/drawing/2014/main" id="{A11EECFD-D13D-4A31-BAA2-58BB4EFFD675}"/>
                </a:ext>
              </a:extLst>
            </p:cNvPr>
            <p:cNvSpPr/>
            <p:nvPr/>
          </p:nvSpPr>
          <p:spPr>
            <a:xfrm rot="5400000">
              <a:off x="-233773" y="2840433"/>
              <a:ext cx="935087" cy="46754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6" name="矩形 2">
              <a:extLst>
                <a:ext uri="{FF2B5EF4-FFF2-40B4-BE49-F238E27FC236}">
                  <a16:creationId xmlns:a16="http://schemas.microsoft.com/office/drawing/2014/main" id="{5C535AD1-227B-4488-BABD-38F172C39002}"/>
                </a:ext>
              </a:extLst>
            </p:cNvPr>
            <p:cNvSpPr/>
            <p:nvPr/>
          </p:nvSpPr>
          <p:spPr>
            <a:xfrm rot="5400000">
              <a:off x="-457281" y="-175093"/>
              <a:ext cx="1829122" cy="9145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7" name="矩形 2">
              <a:extLst>
                <a:ext uri="{FF2B5EF4-FFF2-40B4-BE49-F238E27FC236}">
                  <a16:creationId xmlns:a16="http://schemas.microsoft.com/office/drawing/2014/main" id="{64A6FFFD-F428-4E20-8CC0-DFCC2429617E}"/>
                </a:ext>
              </a:extLst>
            </p:cNvPr>
            <p:cNvSpPr/>
            <p:nvPr/>
          </p:nvSpPr>
          <p:spPr>
            <a:xfrm rot="5400000">
              <a:off x="151528" y="1207865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8" name="矩形 2">
              <a:extLst>
                <a:ext uri="{FF2B5EF4-FFF2-40B4-BE49-F238E27FC236}">
                  <a16:creationId xmlns:a16="http://schemas.microsoft.com/office/drawing/2014/main" id="{E34A5E18-B04C-4E52-968A-5AAF117A176C}"/>
                </a:ext>
              </a:extLst>
            </p:cNvPr>
            <p:cNvSpPr/>
            <p:nvPr/>
          </p:nvSpPr>
          <p:spPr>
            <a:xfrm rot="5400000">
              <a:off x="151528" y="2228650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9" name="矩形 2">
              <a:extLst>
                <a:ext uri="{FF2B5EF4-FFF2-40B4-BE49-F238E27FC236}">
                  <a16:creationId xmlns:a16="http://schemas.microsoft.com/office/drawing/2014/main" id="{7CC84CB1-E7B6-4889-8504-D9F3B29F7810}"/>
                </a:ext>
              </a:extLst>
            </p:cNvPr>
            <p:cNvSpPr/>
            <p:nvPr/>
          </p:nvSpPr>
          <p:spPr>
            <a:xfrm rot="5400000">
              <a:off x="-75391" y="3569140"/>
              <a:ext cx="957086" cy="4776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0" name="矩形 2">
              <a:extLst>
                <a:ext uri="{FF2B5EF4-FFF2-40B4-BE49-F238E27FC236}">
                  <a16:creationId xmlns:a16="http://schemas.microsoft.com/office/drawing/2014/main" id="{2BD49A04-545B-48FA-9988-4D120AC6C317}"/>
                </a:ext>
              </a:extLst>
            </p:cNvPr>
            <p:cNvSpPr/>
            <p:nvPr/>
          </p:nvSpPr>
          <p:spPr>
            <a:xfrm rot="5400000">
              <a:off x="1306481" y="1184509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1" name="矩形 2">
              <a:extLst>
                <a:ext uri="{FF2B5EF4-FFF2-40B4-BE49-F238E27FC236}">
                  <a16:creationId xmlns:a16="http://schemas.microsoft.com/office/drawing/2014/main" id="{419105D3-1269-4BBE-93E4-E2B4286C1E47}"/>
                </a:ext>
              </a:extLst>
            </p:cNvPr>
            <p:cNvSpPr/>
            <p:nvPr/>
          </p:nvSpPr>
          <p:spPr>
            <a:xfrm rot="5400000">
              <a:off x="-700570" y="776139"/>
              <a:ext cx="2571422" cy="128327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2" name="矩形 2">
              <a:extLst>
                <a:ext uri="{FF2B5EF4-FFF2-40B4-BE49-F238E27FC236}">
                  <a16:creationId xmlns:a16="http://schemas.microsoft.com/office/drawing/2014/main" id="{39574252-14B9-4C0F-B1EC-9FB7B0C57FC4}"/>
                </a:ext>
              </a:extLst>
            </p:cNvPr>
            <p:cNvSpPr/>
            <p:nvPr/>
          </p:nvSpPr>
          <p:spPr>
            <a:xfrm rot="5400000">
              <a:off x="-407031" y="2619045"/>
              <a:ext cx="1398922" cy="6981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3" name="矩形 2">
              <a:extLst>
                <a:ext uri="{FF2B5EF4-FFF2-40B4-BE49-F238E27FC236}">
                  <a16:creationId xmlns:a16="http://schemas.microsoft.com/office/drawing/2014/main" id="{4BC34E68-8154-4488-8487-B774B53046C2}"/>
                </a:ext>
              </a:extLst>
            </p:cNvPr>
            <p:cNvSpPr/>
            <p:nvPr/>
          </p:nvSpPr>
          <p:spPr>
            <a:xfrm rot="5400000">
              <a:off x="361002" y="3725314"/>
              <a:ext cx="1092871" cy="54540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4" name="矩形 2">
              <a:extLst>
                <a:ext uri="{FF2B5EF4-FFF2-40B4-BE49-F238E27FC236}">
                  <a16:creationId xmlns:a16="http://schemas.microsoft.com/office/drawing/2014/main" id="{C2ACBDBF-6845-43EE-AC54-D4C45C993CFB}"/>
                </a:ext>
              </a:extLst>
            </p:cNvPr>
            <p:cNvSpPr/>
            <p:nvPr/>
          </p:nvSpPr>
          <p:spPr>
            <a:xfrm rot="5400000">
              <a:off x="1277524" y="2767053"/>
              <a:ext cx="546433" cy="27270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5" name="矩形 2">
              <a:extLst>
                <a:ext uri="{FF2B5EF4-FFF2-40B4-BE49-F238E27FC236}">
                  <a16:creationId xmlns:a16="http://schemas.microsoft.com/office/drawing/2014/main" id="{83ABB81C-D724-418A-AF23-543002185A04}"/>
                </a:ext>
              </a:extLst>
            </p:cNvPr>
            <p:cNvSpPr/>
            <p:nvPr/>
          </p:nvSpPr>
          <p:spPr>
            <a:xfrm rot="5400000">
              <a:off x="1881487" y="2071264"/>
              <a:ext cx="302735" cy="15108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6" name="矩形 2">
              <a:extLst>
                <a:ext uri="{FF2B5EF4-FFF2-40B4-BE49-F238E27FC236}">
                  <a16:creationId xmlns:a16="http://schemas.microsoft.com/office/drawing/2014/main" id="{2233D82C-8209-47A3-937B-2ED643C818AE}"/>
                </a:ext>
              </a:extLst>
            </p:cNvPr>
            <p:cNvSpPr/>
            <p:nvPr/>
          </p:nvSpPr>
          <p:spPr>
            <a:xfrm rot="5400000">
              <a:off x="1687430" y="2534823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7" name="矩形 2">
              <a:extLst>
                <a:ext uri="{FF2B5EF4-FFF2-40B4-BE49-F238E27FC236}">
                  <a16:creationId xmlns:a16="http://schemas.microsoft.com/office/drawing/2014/main" id="{A7E235A4-229B-4279-8076-CF04ED013535}"/>
                </a:ext>
              </a:extLst>
            </p:cNvPr>
            <p:cNvSpPr/>
            <p:nvPr/>
          </p:nvSpPr>
          <p:spPr>
            <a:xfrm rot="5400000">
              <a:off x="1501312" y="4232261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8" name="矩形 2">
              <a:extLst>
                <a:ext uri="{FF2B5EF4-FFF2-40B4-BE49-F238E27FC236}">
                  <a16:creationId xmlns:a16="http://schemas.microsoft.com/office/drawing/2014/main" id="{A0F15B90-0E77-46AB-8760-63359F298E82}"/>
                </a:ext>
              </a:extLst>
            </p:cNvPr>
            <p:cNvSpPr/>
            <p:nvPr/>
          </p:nvSpPr>
          <p:spPr>
            <a:xfrm rot="5400000">
              <a:off x="1164999" y="4749137"/>
              <a:ext cx="428960" cy="21407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9" name="矩形 2">
              <a:extLst>
                <a:ext uri="{FF2B5EF4-FFF2-40B4-BE49-F238E27FC236}">
                  <a16:creationId xmlns:a16="http://schemas.microsoft.com/office/drawing/2014/main" id="{BC8A3526-5982-424A-8663-75523661BBDC}"/>
                </a:ext>
              </a:extLst>
            </p:cNvPr>
            <p:cNvSpPr/>
            <p:nvPr/>
          </p:nvSpPr>
          <p:spPr>
            <a:xfrm rot="5400000">
              <a:off x="-470723" y="2255402"/>
              <a:ext cx="1882895" cy="94145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0" name="矩形 2">
              <a:extLst>
                <a:ext uri="{FF2B5EF4-FFF2-40B4-BE49-F238E27FC236}">
                  <a16:creationId xmlns:a16="http://schemas.microsoft.com/office/drawing/2014/main" id="{B85FEDB7-4855-460E-8DDA-E08235C64A2B}"/>
                </a:ext>
              </a:extLst>
            </p:cNvPr>
            <p:cNvSpPr/>
            <p:nvPr/>
          </p:nvSpPr>
          <p:spPr>
            <a:xfrm rot="5400000">
              <a:off x="197724" y="4221698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1" name="矩形 2">
              <a:extLst>
                <a:ext uri="{FF2B5EF4-FFF2-40B4-BE49-F238E27FC236}">
                  <a16:creationId xmlns:a16="http://schemas.microsoft.com/office/drawing/2014/main" id="{22DC214C-4E57-40D5-976B-6F08E88DB3F3}"/>
                </a:ext>
              </a:extLst>
            </p:cNvPr>
            <p:cNvSpPr/>
            <p:nvPr/>
          </p:nvSpPr>
          <p:spPr>
            <a:xfrm rot="5400000">
              <a:off x="176184" y="940564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2" name="矩形 2">
              <a:extLst>
                <a:ext uri="{FF2B5EF4-FFF2-40B4-BE49-F238E27FC236}">
                  <a16:creationId xmlns:a16="http://schemas.microsoft.com/office/drawing/2014/main" id="{66EAC705-E7EE-4DDE-9460-2B1F448FF94D}"/>
                </a:ext>
              </a:extLst>
            </p:cNvPr>
            <p:cNvSpPr/>
            <p:nvPr/>
          </p:nvSpPr>
          <p:spPr>
            <a:xfrm rot="5400000">
              <a:off x="1184628" y="1902050"/>
              <a:ext cx="528165" cy="26408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3" name="矩形 2">
              <a:extLst>
                <a:ext uri="{FF2B5EF4-FFF2-40B4-BE49-F238E27FC236}">
                  <a16:creationId xmlns:a16="http://schemas.microsoft.com/office/drawing/2014/main" id="{D29CA3EB-14B8-4C09-A7B0-865AB64ECD59}"/>
                </a:ext>
              </a:extLst>
            </p:cNvPr>
            <p:cNvSpPr/>
            <p:nvPr/>
          </p:nvSpPr>
          <p:spPr>
            <a:xfrm rot="5400000">
              <a:off x="1226534" y="247645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4" name="矩形 2">
              <a:extLst>
                <a:ext uri="{FF2B5EF4-FFF2-40B4-BE49-F238E27FC236}">
                  <a16:creationId xmlns:a16="http://schemas.microsoft.com/office/drawing/2014/main" id="{75B57D83-6EEB-4B07-9D91-82E92F6B7F4D}"/>
                </a:ext>
              </a:extLst>
            </p:cNvPr>
            <p:cNvSpPr/>
            <p:nvPr/>
          </p:nvSpPr>
          <p:spPr>
            <a:xfrm rot="5400000">
              <a:off x="2143823" y="3999344"/>
              <a:ext cx="223729" cy="11165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65" name="组合 164">
            <a:extLst>
              <a:ext uri="{FF2B5EF4-FFF2-40B4-BE49-F238E27FC236}">
                <a16:creationId xmlns:a16="http://schemas.microsoft.com/office/drawing/2014/main" id="{A4317FDA-200E-4637-A6E6-69F835C085F8}"/>
              </a:ext>
            </a:extLst>
          </p:cNvPr>
          <p:cNvGrpSpPr/>
          <p:nvPr/>
        </p:nvGrpSpPr>
        <p:grpSpPr>
          <a:xfrm flipH="1">
            <a:off x="6833040" y="-636958"/>
            <a:ext cx="2368153" cy="5789614"/>
            <a:chOff x="-56639" y="-632373"/>
            <a:chExt cx="2368153" cy="5789614"/>
          </a:xfrm>
        </p:grpSpPr>
        <p:sp>
          <p:nvSpPr>
            <p:cNvPr id="166" name="矩形 2">
              <a:extLst>
                <a:ext uri="{FF2B5EF4-FFF2-40B4-BE49-F238E27FC236}">
                  <a16:creationId xmlns:a16="http://schemas.microsoft.com/office/drawing/2014/main" id="{F242DB58-A3D9-448A-BBF9-040DAEFDE65C}"/>
                </a:ext>
              </a:extLst>
            </p:cNvPr>
            <p:cNvSpPr/>
            <p:nvPr/>
          </p:nvSpPr>
          <p:spPr>
            <a:xfrm rot="5400000">
              <a:off x="-585140" y="2039529"/>
              <a:ext cx="2340562" cy="117028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7" name="矩形 2">
              <a:extLst>
                <a:ext uri="{FF2B5EF4-FFF2-40B4-BE49-F238E27FC236}">
                  <a16:creationId xmlns:a16="http://schemas.microsoft.com/office/drawing/2014/main" id="{5DC70AF1-6501-41D4-8C14-70A1CBA617C5}"/>
                </a:ext>
              </a:extLst>
            </p:cNvPr>
            <p:cNvSpPr/>
            <p:nvPr/>
          </p:nvSpPr>
          <p:spPr>
            <a:xfrm rot="5400000">
              <a:off x="-335752" y="830698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8" name="矩形 2">
              <a:extLst>
                <a:ext uri="{FF2B5EF4-FFF2-40B4-BE49-F238E27FC236}">
                  <a16:creationId xmlns:a16="http://schemas.microsoft.com/office/drawing/2014/main" id="{172B6999-B9B1-4874-BF98-8EB77078919C}"/>
                </a:ext>
              </a:extLst>
            </p:cNvPr>
            <p:cNvSpPr/>
            <p:nvPr/>
          </p:nvSpPr>
          <p:spPr>
            <a:xfrm rot="5400000">
              <a:off x="440446" y="1295374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9" name="矩形 2">
              <a:extLst>
                <a:ext uri="{FF2B5EF4-FFF2-40B4-BE49-F238E27FC236}">
                  <a16:creationId xmlns:a16="http://schemas.microsoft.com/office/drawing/2014/main" id="{B2E96E1D-789A-444C-B1CC-DCBFFF30A3BE}"/>
                </a:ext>
              </a:extLst>
            </p:cNvPr>
            <p:cNvSpPr/>
            <p:nvPr/>
          </p:nvSpPr>
          <p:spPr>
            <a:xfrm rot="5400000">
              <a:off x="315136" y="117698"/>
              <a:ext cx="1302985" cy="65026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0" name="矩形 2">
              <a:extLst>
                <a:ext uri="{FF2B5EF4-FFF2-40B4-BE49-F238E27FC236}">
                  <a16:creationId xmlns:a16="http://schemas.microsoft.com/office/drawing/2014/main" id="{BFAD0ABE-9068-485E-8BED-37CBB36E7581}"/>
                </a:ext>
              </a:extLst>
            </p:cNvPr>
            <p:cNvSpPr/>
            <p:nvPr/>
          </p:nvSpPr>
          <p:spPr>
            <a:xfrm rot="5400000">
              <a:off x="906560" y="1633477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1" name="矩形 2">
              <a:extLst>
                <a:ext uri="{FF2B5EF4-FFF2-40B4-BE49-F238E27FC236}">
                  <a16:creationId xmlns:a16="http://schemas.microsoft.com/office/drawing/2014/main" id="{BB0B7EBA-5CBC-4BF2-AFFD-7946E26EFE12}"/>
                </a:ext>
              </a:extLst>
            </p:cNvPr>
            <p:cNvSpPr/>
            <p:nvPr/>
          </p:nvSpPr>
          <p:spPr>
            <a:xfrm rot="5400000">
              <a:off x="906560" y="2161641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2" name="矩形 2">
              <a:extLst>
                <a:ext uri="{FF2B5EF4-FFF2-40B4-BE49-F238E27FC236}">
                  <a16:creationId xmlns:a16="http://schemas.microsoft.com/office/drawing/2014/main" id="{709A9654-2265-483A-9652-964695BD54B0}"/>
                </a:ext>
              </a:extLst>
            </p:cNvPr>
            <p:cNvSpPr/>
            <p:nvPr/>
          </p:nvSpPr>
          <p:spPr>
            <a:xfrm rot="5400000">
              <a:off x="440446" y="2097118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3" name="矩形 2">
              <a:extLst>
                <a:ext uri="{FF2B5EF4-FFF2-40B4-BE49-F238E27FC236}">
                  <a16:creationId xmlns:a16="http://schemas.microsoft.com/office/drawing/2014/main" id="{61252CD1-EE50-4662-A69E-19F4F37A3221}"/>
                </a:ext>
              </a:extLst>
            </p:cNvPr>
            <p:cNvSpPr/>
            <p:nvPr/>
          </p:nvSpPr>
          <p:spPr>
            <a:xfrm rot="5400000">
              <a:off x="367402" y="2970980"/>
              <a:ext cx="1094318" cy="54612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4" name="矩形 2">
              <a:extLst>
                <a:ext uri="{FF2B5EF4-FFF2-40B4-BE49-F238E27FC236}">
                  <a16:creationId xmlns:a16="http://schemas.microsoft.com/office/drawing/2014/main" id="{8154BC73-FA9A-4432-B546-51990A6047F3}"/>
                </a:ext>
              </a:extLst>
            </p:cNvPr>
            <p:cNvSpPr/>
            <p:nvPr/>
          </p:nvSpPr>
          <p:spPr>
            <a:xfrm rot="5400000">
              <a:off x="486335" y="3963123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5" name="矩形 2">
              <a:extLst>
                <a:ext uri="{FF2B5EF4-FFF2-40B4-BE49-F238E27FC236}">
                  <a16:creationId xmlns:a16="http://schemas.microsoft.com/office/drawing/2014/main" id="{617E6435-8005-46D8-A3A1-F14A5D3D77C3}"/>
                </a:ext>
              </a:extLst>
            </p:cNvPr>
            <p:cNvSpPr/>
            <p:nvPr/>
          </p:nvSpPr>
          <p:spPr>
            <a:xfrm rot="5400000">
              <a:off x="-335752" y="4149984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6" name="矩形 2">
              <a:extLst>
                <a:ext uri="{FF2B5EF4-FFF2-40B4-BE49-F238E27FC236}">
                  <a16:creationId xmlns:a16="http://schemas.microsoft.com/office/drawing/2014/main" id="{7CE278EA-5147-4278-BA47-B9DA950CF318}"/>
                </a:ext>
              </a:extLst>
            </p:cNvPr>
            <p:cNvSpPr/>
            <p:nvPr/>
          </p:nvSpPr>
          <p:spPr>
            <a:xfrm rot="5400000">
              <a:off x="486335" y="4623674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7" name="矩形 2">
              <a:extLst>
                <a:ext uri="{FF2B5EF4-FFF2-40B4-BE49-F238E27FC236}">
                  <a16:creationId xmlns:a16="http://schemas.microsoft.com/office/drawing/2014/main" id="{251CEA55-D4F7-4C6D-BFFC-B1A20D757BCE}"/>
                </a:ext>
              </a:extLst>
            </p:cNvPr>
            <p:cNvSpPr/>
            <p:nvPr/>
          </p:nvSpPr>
          <p:spPr>
            <a:xfrm rot="5400000">
              <a:off x="795492" y="4313931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8" name="矩形 2">
              <a:extLst>
                <a:ext uri="{FF2B5EF4-FFF2-40B4-BE49-F238E27FC236}">
                  <a16:creationId xmlns:a16="http://schemas.microsoft.com/office/drawing/2014/main" id="{408B6D29-DAC3-42AA-9115-4B15331CE87E}"/>
                </a:ext>
              </a:extLst>
            </p:cNvPr>
            <p:cNvSpPr/>
            <p:nvPr/>
          </p:nvSpPr>
          <p:spPr>
            <a:xfrm rot="5400000">
              <a:off x="1106720" y="4010387"/>
              <a:ext cx="611216" cy="30503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9" name="矩形 2">
              <a:extLst>
                <a:ext uri="{FF2B5EF4-FFF2-40B4-BE49-F238E27FC236}">
                  <a16:creationId xmlns:a16="http://schemas.microsoft.com/office/drawing/2014/main" id="{EA917D1F-9BBA-4BC2-A72E-0DC60BAB1A2C}"/>
                </a:ext>
              </a:extLst>
            </p:cNvPr>
            <p:cNvSpPr/>
            <p:nvPr/>
          </p:nvSpPr>
          <p:spPr>
            <a:xfrm rot="5400000">
              <a:off x="1104649" y="3392972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0" name="矩形 2">
              <a:extLst>
                <a:ext uri="{FF2B5EF4-FFF2-40B4-BE49-F238E27FC236}">
                  <a16:creationId xmlns:a16="http://schemas.microsoft.com/office/drawing/2014/main" id="{C390E7A9-7E61-40F8-85E4-D1B3239C8FCB}"/>
                </a:ext>
              </a:extLst>
            </p:cNvPr>
            <p:cNvSpPr/>
            <p:nvPr/>
          </p:nvSpPr>
          <p:spPr>
            <a:xfrm rot="5400000">
              <a:off x="-233773" y="2840433"/>
              <a:ext cx="935087" cy="46754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1" name="矩形 2">
              <a:extLst>
                <a:ext uri="{FF2B5EF4-FFF2-40B4-BE49-F238E27FC236}">
                  <a16:creationId xmlns:a16="http://schemas.microsoft.com/office/drawing/2014/main" id="{77FBFD12-B183-4654-912F-77B76F64080F}"/>
                </a:ext>
              </a:extLst>
            </p:cNvPr>
            <p:cNvSpPr/>
            <p:nvPr/>
          </p:nvSpPr>
          <p:spPr>
            <a:xfrm rot="5400000">
              <a:off x="-457281" y="-175093"/>
              <a:ext cx="1829122" cy="9145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2" name="矩形 2">
              <a:extLst>
                <a:ext uri="{FF2B5EF4-FFF2-40B4-BE49-F238E27FC236}">
                  <a16:creationId xmlns:a16="http://schemas.microsoft.com/office/drawing/2014/main" id="{5B2765EA-595B-4272-9DF9-EFBF0B42E425}"/>
                </a:ext>
              </a:extLst>
            </p:cNvPr>
            <p:cNvSpPr/>
            <p:nvPr/>
          </p:nvSpPr>
          <p:spPr>
            <a:xfrm rot="5400000">
              <a:off x="151528" y="1207865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3" name="矩形 2">
              <a:extLst>
                <a:ext uri="{FF2B5EF4-FFF2-40B4-BE49-F238E27FC236}">
                  <a16:creationId xmlns:a16="http://schemas.microsoft.com/office/drawing/2014/main" id="{236089CE-0EFA-4A2D-AF34-99B05F6EE0EA}"/>
                </a:ext>
              </a:extLst>
            </p:cNvPr>
            <p:cNvSpPr/>
            <p:nvPr/>
          </p:nvSpPr>
          <p:spPr>
            <a:xfrm rot="5400000">
              <a:off x="151528" y="2228650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4" name="矩形 2">
              <a:extLst>
                <a:ext uri="{FF2B5EF4-FFF2-40B4-BE49-F238E27FC236}">
                  <a16:creationId xmlns:a16="http://schemas.microsoft.com/office/drawing/2014/main" id="{103E6610-455A-4ED9-ADCB-04E33A31480D}"/>
                </a:ext>
              </a:extLst>
            </p:cNvPr>
            <p:cNvSpPr/>
            <p:nvPr/>
          </p:nvSpPr>
          <p:spPr>
            <a:xfrm rot="5400000">
              <a:off x="-75391" y="3569140"/>
              <a:ext cx="957086" cy="4776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5" name="矩形 2">
              <a:extLst>
                <a:ext uri="{FF2B5EF4-FFF2-40B4-BE49-F238E27FC236}">
                  <a16:creationId xmlns:a16="http://schemas.microsoft.com/office/drawing/2014/main" id="{03A51A0B-624D-46CA-8706-6413F24899FA}"/>
                </a:ext>
              </a:extLst>
            </p:cNvPr>
            <p:cNvSpPr/>
            <p:nvPr/>
          </p:nvSpPr>
          <p:spPr>
            <a:xfrm rot="5400000">
              <a:off x="1306481" y="1184509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6" name="矩形 2">
              <a:extLst>
                <a:ext uri="{FF2B5EF4-FFF2-40B4-BE49-F238E27FC236}">
                  <a16:creationId xmlns:a16="http://schemas.microsoft.com/office/drawing/2014/main" id="{B35A851D-CE34-4A45-AF66-47F87B150ACC}"/>
                </a:ext>
              </a:extLst>
            </p:cNvPr>
            <p:cNvSpPr/>
            <p:nvPr/>
          </p:nvSpPr>
          <p:spPr>
            <a:xfrm rot="5400000">
              <a:off x="-700570" y="776139"/>
              <a:ext cx="2571422" cy="128327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7" name="矩形 2">
              <a:extLst>
                <a:ext uri="{FF2B5EF4-FFF2-40B4-BE49-F238E27FC236}">
                  <a16:creationId xmlns:a16="http://schemas.microsoft.com/office/drawing/2014/main" id="{731750D5-FD35-4CD8-8B90-C223561F1593}"/>
                </a:ext>
              </a:extLst>
            </p:cNvPr>
            <p:cNvSpPr/>
            <p:nvPr/>
          </p:nvSpPr>
          <p:spPr>
            <a:xfrm rot="5400000">
              <a:off x="-407031" y="2619045"/>
              <a:ext cx="1398922" cy="6981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8" name="矩形 2">
              <a:extLst>
                <a:ext uri="{FF2B5EF4-FFF2-40B4-BE49-F238E27FC236}">
                  <a16:creationId xmlns:a16="http://schemas.microsoft.com/office/drawing/2014/main" id="{1558E2C1-4A80-470E-B5E5-38FBE9B6F7FC}"/>
                </a:ext>
              </a:extLst>
            </p:cNvPr>
            <p:cNvSpPr/>
            <p:nvPr/>
          </p:nvSpPr>
          <p:spPr>
            <a:xfrm rot="5400000">
              <a:off x="361002" y="3725314"/>
              <a:ext cx="1092871" cy="54540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9" name="矩形 2">
              <a:extLst>
                <a:ext uri="{FF2B5EF4-FFF2-40B4-BE49-F238E27FC236}">
                  <a16:creationId xmlns:a16="http://schemas.microsoft.com/office/drawing/2014/main" id="{D73EFA8F-498A-4905-BFE6-7EA31617718A}"/>
                </a:ext>
              </a:extLst>
            </p:cNvPr>
            <p:cNvSpPr/>
            <p:nvPr/>
          </p:nvSpPr>
          <p:spPr>
            <a:xfrm rot="5400000">
              <a:off x="1277524" y="2767053"/>
              <a:ext cx="546433" cy="27270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0" name="矩形 2">
              <a:extLst>
                <a:ext uri="{FF2B5EF4-FFF2-40B4-BE49-F238E27FC236}">
                  <a16:creationId xmlns:a16="http://schemas.microsoft.com/office/drawing/2014/main" id="{E565F41D-AF93-4398-8440-E7624396BA3F}"/>
                </a:ext>
              </a:extLst>
            </p:cNvPr>
            <p:cNvSpPr/>
            <p:nvPr/>
          </p:nvSpPr>
          <p:spPr>
            <a:xfrm rot="5400000">
              <a:off x="1881487" y="2071264"/>
              <a:ext cx="302735" cy="15108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1" name="矩形 2">
              <a:extLst>
                <a:ext uri="{FF2B5EF4-FFF2-40B4-BE49-F238E27FC236}">
                  <a16:creationId xmlns:a16="http://schemas.microsoft.com/office/drawing/2014/main" id="{30EA597F-6EFE-4E9B-84BD-CBD669FDB202}"/>
                </a:ext>
              </a:extLst>
            </p:cNvPr>
            <p:cNvSpPr/>
            <p:nvPr/>
          </p:nvSpPr>
          <p:spPr>
            <a:xfrm rot="5400000">
              <a:off x="1687430" y="2534823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2" name="矩形 2">
              <a:extLst>
                <a:ext uri="{FF2B5EF4-FFF2-40B4-BE49-F238E27FC236}">
                  <a16:creationId xmlns:a16="http://schemas.microsoft.com/office/drawing/2014/main" id="{EF69A437-344C-4DD9-A02D-4438D3CC8953}"/>
                </a:ext>
              </a:extLst>
            </p:cNvPr>
            <p:cNvSpPr/>
            <p:nvPr/>
          </p:nvSpPr>
          <p:spPr>
            <a:xfrm rot="5400000">
              <a:off x="1501312" y="4232261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3" name="矩形 2">
              <a:extLst>
                <a:ext uri="{FF2B5EF4-FFF2-40B4-BE49-F238E27FC236}">
                  <a16:creationId xmlns:a16="http://schemas.microsoft.com/office/drawing/2014/main" id="{D8A7B4C5-95EA-4E0C-B618-1E577D535CF2}"/>
                </a:ext>
              </a:extLst>
            </p:cNvPr>
            <p:cNvSpPr/>
            <p:nvPr/>
          </p:nvSpPr>
          <p:spPr>
            <a:xfrm rot="5400000">
              <a:off x="1164999" y="4749137"/>
              <a:ext cx="428960" cy="21407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4" name="矩形 2">
              <a:extLst>
                <a:ext uri="{FF2B5EF4-FFF2-40B4-BE49-F238E27FC236}">
                  <a16:creationId xmlns:a16="http://schemas.microsoft.com/office/drawing/2014/main" id="{42A52867-2DBE-43C8-B34E-ABDE311E6DA0}"/>
                </a:ext>
              </a:extLst>
            </p:cNvPr>
            <p:cNvSpPr/>
            <p:nvPr/>
          </p:nvSpPr>
          <p:spPr>
            <a:xfrm rot="5400000">
              <a:off x="-470723" y="2255402"/>
              <a:ext cx="1882895" cy="94145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5" name="矩形 2">
              <a:extLst>
                <a:ext uri="{FF2B5EF4-FFF2-40B4-BE49-F238E27FC236}">
                  <a16:creationId xmlns:a16="http://schemas.microsoft.com/office/drawing/2014/main" id="{6E814A63-527A-4601-A8BD-E192BE5F4489}"/>
                </a:ext>
              </a:extLst>
            </p:cNvPr>
            <p:cNvSpPr/>
            <p:nvPr/>
          </p:nvSpPr>
          <p:spPr>
            <a:xfrm rot="5400000">
              <a:off x="197724" y="4221698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6" name="矩形 2">
              <a:extLst>
                <a:ext uri="{FF2B5EF4-FFF2-40B4-BE49-F238E27FC236}">
                  <a16:creationId xmlns:a16="http://schemas.microsoft.com/office/drawing/2014/main" id="{58AC1EA3-9127-46E0-9866-F67B1E8242E0}"/>
                </a:ext>
              </a:extLst>
            </p:cNvPr>
            <p:cNvSpPr/>
            <p:nvPr/>
          </p:nvSpPr>
          <p:spPr>
            <a:xfrm rot="5400000">
              <a:off x="176184" y="940564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7" name="矩形 2">
              <a:extLst>
                <a:ext uri="{FF2B5EF4-FFF2-40B4-BE49-F238E27FC236}">
                  <a16:creationId xmlns:a16="http://schemas.microsoft.com/office/drawing/2014/main" id="{C5692BA5-EF45-40E9-B7D2-662AFDD02807}"/>
                </a:ext>
              </a:extLst>
            </p:cNvPr>
            <p:cNvSpPr/>
            <p:nvPr/>
          </p:nvSpPr>
          <p:spPr>
            <a:xfrm rot="5400000">
              <a:off x="1184628" y="1902050"/>
              <a:ext cx="528165" cy="26408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8" name="矩形 2">
              <a:extLst>
                <a:ext uri="{FF2B5EF4-FFF2-40B4-BE49-F238E27FC236}">
                  <a16:creationId xmlns:a16="http://schemas.microsoft.com/office/drawing/2014/main" id="{CBE76EFC-AE6E-4879-B3F1-4C320470F822}"/>
                </a:ext>
              </a:extLst>
            </p:cNvPr>
            <p:cNvSpPr/>
            <p:nvPr/>
          </p:nvSpPr>
          <p:spPr>
            <a:xfrm rot="5400000">
              <a:off x="1226534" y="247645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9" name="矩形 2">
              <a:extLst>
                <a:ext uri="{FF2B5EF4-FFF2-40B4-BE49-F238E27FC236}">
                  <a16:creationId xmlns:a16="http://schemas.microsoft.com/office/drawing/2014/main" id="{D107777E-9E2D-483D-A2AF-5688433BA0FF}"/>
                </a:ext>
              </a:extLst>
            </p:cNvPr>
            <p:cNvSpPr/>
            <p:nvPr/>
          </p:nvSpPr>
          <p:spPr>
            <a:xfrm rot="5400000">
              <a:off x="2143823" y="3999344"/>
              <a:ext cx="223729" cy="11165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</p:spTree>
    <p:extLst>
      <p:ext uri="{BB962C8B-B14F-4D97-AF65-F5344CB8AC3E}">
        <p14:creationId val="3855536112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decel="100000" fill="hold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3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35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6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7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8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39" tmFilter="0,0; .5, 1; 1, 1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41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43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4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5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6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47" tmFilter="0,0; .5, 1; 1, 1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9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1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2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3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4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55" tmFilter="0,0; .5, 1; 1, 1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57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9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0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1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2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63" tmFilter="0,0; .5, 1; 1, 1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7"/>
      <p:bldP build="p" grpId="0" spid="138" uiExpand="1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" name="直接连接符 1"/>
          <p:cNvCxnSpPr/>
          <p:nvPr/>
        </p:nvCxnSpPr>
        <p:spPr>
          <a:xfrm>
            <a:off x="8038286" y="1667055"/>
            <a:ext cx="1102405" cy="0"/>
          </a:xfrm>
          <a:prstGeom prst="line">
            <a:avLst/>
          </a:prstGeom>
          <a:noFill/>
          <a:ln cmpd="sng" w="28575">
            <a:solidFill>
              <a:schemeClr val="accent2"/>
            </a:solidFill>
            <a:round/>
          </a:ln>
          <a:effectLst/>
        </p:spPr>
      </p:cxnSp>
      <p:cxnSp>
        <p:nvCxnSpPr>
          <p:cNvPr id="3" name="直接连接符 2"/>
          <p:cNvCxnSpPr/>
          <p:nvPr/>
        </p:nvCxnSpPr>
        <p:spPr>
          <a:xfrm flipH="1">
            <a:off x="8048624" y="1667055"/>
            <a:ext cx="0" cy="972630"/>
          </a:xfrm>
          <a:prstGeom prst="line">
            <a:avLst/>
          </a:prstGeom>
          <a:noFill/>
          <a:ln cmpd="sng" w="28575">
            <a:solidFill>
              <a:schemeClr val="accent2"/>
            </a:solidFill>
            <a:round/>
          </a:ln>
          <a:effectLst/>
        </p:spPr>
      </p:cxnSp>
      <p:cxnSp>
        <p:nvCxnSpPr>
          <p:cNvPr id="4" name="直接连接符 3"/>
          <p:cNvCxnSpPr/>
          <p:nvPr/>
        </p:nvCxnSpPr>
        <p:spPr>
          <a:xfrm>
            <a:off x="6956557" y="2639686"/>
            <a:ext cx="1102405" cy="0"/>
          </a:xfrm>
          <a:prstGeom prst="line">
            <a:avLst/>
          </a:prstGeom>
          <a:noFill/>
          <a:ln cmpd="sng" w="28575">
            <a:solidFill>
              <a:schemeClr val="accent2"/>
            </a:solidFill>
            <a:round/>
          </a:ln>
          <a:effectLst/>
        </p:spPr>
      </p:cxnSp>
      <p:cxnSp>
        <p:nvCxnSpPr>
          <p:cNvPr id="5" name="直接连接符 4"/>
          <p:cNvCxnSpPr/>
          <p:nvPr/>
        </p:nvCxnSpPr>
        <p:spPr>
          <a:xfrm flipH="1">
            <a:off x="6966895" y="2639686"/>
            <a:ext cx="0" cy="972630"/>
          </a:xfrm>
          <a:prstGeom prst="line">
            <a:avLst/>
          </a:prstGeom>
          <a:noFill/>
          <a:ln cmpd="sng" w="28575">
            <a:solidFill>
              <a:schemeClr val="accent2"/>
            </a:solidFill>
            <a:round/>
          </a:ln>
          <a:effectLst/>
        </p:spPr>
      </p:cxnSp>
      <p:cxnSp>
        <p:nvCxnSpPr>
          <p:cNvPr id="6" name="直接连接符 5"/>
          <p:cNvCxnSpPr/>
          <p:nvPr/>
        </p:nvCxnSpPr>
        <p:spPr>
          <a:xfrm>
            <a:off x="5879435" y="3612316"/>
            <a:ext cx="1102405" cy="0"/>
          </a:xfrm>
          <a:prstGeom prst="line">
            <a:avLst/>
          </a:prstGeom>
          <a:noFill/>
          <a:ln cmpd="sng" w="28575">
            <a:solidFill>
              <a:schemeClr val="accent2"/>
            </a:solidFill>
            <a:round/>
          </a:ln>
          <a:effectLst/>
        </p:spPr>
      </p:cxnSp>
      <p:cxnSp>
        <p:nvCxnSpPr>
          <p:cNvPr id="7" name="直接连接符 6"/>
          <p:cNvCxnSpPr/>
          <p:nvPr/>
        </p:nvCxnSpPr>
        <p:spPr>
          <a:xfrm flipH="1">
            <a:off x="5889774" y="3612316"/>
            <a:ext cx="0" cy="972630"/>
          </a:xfrm>
          <a:prstGeom prst="line">
            <a:avLst/>
          </a:prstGeom>
          <a:noFill/>
          <a:ln cmpd="sng" w="28575">
            <a:solidFill>
              <a:schemeClr val="accent2"/>
            </a:solidFill>
            <a:round/>
          </a:ln>
          <a:effectLst/>
        </p:spPr>
      </p:cxnSp>
      <p:cxnSp>
        <p:nvCxnSpPr>
          <p:cNvPr id="8" name="直接连接符 7"/>
          <p:cNvCxnSpPr/>
          <p:nvPr/>
        </p:nvCxnSpPr>
        <p:spPr>
          <a:xfrm>
            <a:off x="4779464" y="4584946"/>
            <a:ext cx="1102405" cy="0"/>
          </a:xfrm>
          <a:prstGeom prst="line">
            <a:avLst/>
          </a:prstGeom>
          <a:noFill/>
          <a:ln cmpd="sng" w="28575">
            <a:solidFill>
              <a:schemeClr val="accent2"/>
            </a:solidFill>
            <a:round/>
          </a:ln>
          <a:effectLst/>
        </p:spPr>
      </p:cxnSp>
      <p:cxnSp>
        <p:nvCxnSpPr>
          <p:cNvPr id="9" name="直接连接符 8"/>
          <p:cNvCxnSpPr/>
          <p:nvPr/>
        </p:nvCxnSpPr>
        <p:spPr>
          <a:xfrm flipH="1">
            <a:off x="4789803" y="4584946"/>
            <a:ext cx="0" cy="651100"/>
          </a:xfrm>
          <a:prstGeom prst="line">
            <a:avLst/>
          </a:prstGeom>
          <a:noFill/>
          <a:ln cmpd="sng" w="28575">
            <a:solidFill>
              <a:schemeClr val="accent2"/>
            </a:solidFill>
            <a:round/>
          </a:ln>
          <a:effectLst/>
        </p:spPr>
      </p:cxnSp>
      <p:grpSp>
        <p:nvGrpSpPr>
          <p:cNvPr id="10" name="组合 9"/>
          <p:cNvGrpSpPr/>
          <p:nvPr/>
        </p:nvGrpSpPr>
        <p:grpSpPr>
          <a:xfrm>
            <a:off x="8192161" y="945146"/>
            <a:ext cx="719989" cy="769441"/>
            <a:chOff x="8051785" y="944862"/>
            <a:chExt cx="826543" cy="883314"/>
          </a:xfrm>
        </p:grpSpPr>
        <p:sp>
          <p:nvSpPr>
            <p:cNvPr id="11" name="椭圆 10"/>
            <p:cNvSpPr/>
            <p:nvPr/>
          </p:nvSpPr>
          <p:spPr>
            <a:xfrm>
              <a:off x="8051785" y="947066"/>
              <a:ext cx="826543" cy="826543"/>
            </a:xfrm>
            <a:prstGeom prst="ellipse">
              <a:avLst/>
            </a:prstGeom>
            <a:noFill/>
            <a:ln cmpd="sng" w="12700">
              <a:solidFill>
                <a:schemeClr val="accent2"/>
              </a:solidFill>
              <a:round/>
            </a:ln>
            <a:effectLst/>
          </p:spPr>
          <p:txBody>
            <a:bodyPr anchor="ctr" rtlCol="0"/>
            <a:lstStyle/>
            <a:p>
              <a:pPr algn="ctr"/>
              <a:endParaRPr altLang="en-US" lang="zh-CN">
                <a:solidFill>
                  <a:srgbClr val="C898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2" name="椭圆 11"/>
            <p:cNvSpPr/>
            <p:nvPr/>
          </p:nvSpPr>
          <p:spPr>
            <a:xfrm>
              <a:off x="8139438" y="1034719"/>
              <a:ext cx="651236" cy="651236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cmpd="sng" w="28575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p:spPr>
          <p:txBody>
            <a:bodyPr anchor="ctr" rtlCol="0"/>
            <a:lstStyle/>
            <a:p>
              <a:pPr algn="ctr"/>
              <a:endParaRPr altLang="en-US" lang="zh-CN">
                <a:solidFill>
                  <a:srgbClr val="C898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183449" y="944862"/>
              <a:ext cx="605415" cy="87477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4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Arial"/>
                </a:rPr>
                <a:t>1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963108" y="1091244"/>
            <a:ext cx="6993268" cy="444047"/>
            <a:chOff x="-247122" y="1112578"/>
            <a:chExt cx="8028228" cy="509763"/>
          </a:xfrm>
        </p:grpSpPr>
        <p:cxnSp>
          <p:nvCxnSpPr>
            <p:cNvPr id="15" name="直接箭头连接符 14"/>
            <p:cNvCxnSpPr/>
            <p:nvPr/>
          </p:nvCxnSpPr>
          <p:spPr>
            <a:xfrm>
              <a:off x="-81793" y="1622341"/>
              <a:ext cx="7862899" cy="0"/>
            </a:xfrm>
            <a:prstGeom prst="straightConnector1">
              <a:avLst/>
            </a:prstGeom>
            <a:ln w="12700">
              <a:solidFill>
                <a:schemeClr val="accent2"/>
              </a:solidFill>
              <a:prstDash val="solid"/>
              <a:headEnd len="med" type="none" w="med"/>
              <a:tailEnd len="med" type="triangle" w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组合 15"/>
            <p:cNvGrpSpPr/>
            <p:nvPr/>
          </p:nvGrpSpPr>
          <p:grpSpPr>
            <a:xfrm>
              <a:off x="-247122" y="1112578"/>
              <a:ext cx="6788256" cy="494655"/>
              <a:chOff x="-247122" y="1122738"/>
              <a:chExt cx="6788256" cy="49465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-247122" y="1168905"/>
                <a:ext cx="1293760" cy="3499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algn="ctr">
                  <a:defRPr sz="1600">
                    <a:solidFill>
                      <a:srgbClr val="BCE8F2"/>
                    </a:solidFill>
                    <a:latin charset="-122" pitchFamily="2" typeface="方正兰亭黑_GBK"/>
                    <a:ea charset="-122" pitchFamily="2" typeface="方正兰亭黑_GBK"/>
                  </a:defRPr>
                </a:lvl1pPr>
                <a:lvl2pPr>
                  <a:defRPr sz="2800">
                    <a:latin charset="0" pitchFamily="34" typeface="Calibri"/>
                  </a:defRPr>
                </a:lvl2pPr>
                <a:lvl3pPr>
                  <a:defRPr sz="2400">
                    <a:latin charset="0" pitchFamily="34" typeface="Calibri"/>
                  </a:defRPr>
                </a:lvl3pPr>
                <a:lvl4pPr>
                  <a:defRPr sz="2000">
                    <a:latin charset="0" pitchFamily="34" typeface="Calibri"/>
                  </a:defRPr>
                </a:lvl4pPr>
                <a:lvl5pPr>
                  <a:defRPr sz="2000">
                    <a:latin charset="0" pitchFamily="34" typeface="Calibri"/>
                  </a:defRPr>
                </a:lvl5pPr>
                <a:lvl6pPr>
                  <a:buFont typeface="Arial"/>
                  <a:defRPr sz="2000">
                    <a:latin charset="0" pitchFamily="34" typeface="Calibri"/>
                  </a:defRPr>
                </a:lvl6pPr>
                <a:lvl7pPr>
                  <a:buFont typeface="Arial"/>
                  <a:defRPr sz="2000">
                    <a:latin charset="0" pitchFamily="34" typeface="Calibri"/>
                  </a:defRPr>
                </a:lvl7pPr>
                <a:lvl8pPr>
                  <a:buFont typeface="Arial"/>
                  <a:defRPr sz="2000">
                    <a:latin charset="0" pitchFamily="34" typeface="Calibri"/>
                  </a:defRPr>
                </a:lvl8pPr>
                <a:lvl9pPr>
                  <a:buFont typeface="Arial"/>
                  <a:defRPr sz="2000">
                    <a:latin charset="0" pitchFamily="34" typeface="Calibri"/>
                  </a:defRPr>
                </a:lvl9pPr>
              </a:lstStyle>
              <a:p>
                <a:r>
                  <a:rPr altLang="en-US" lang="zh-CN" sz="14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添加文本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127649" y="1122738"/>
                <a:ext cx="5413485" cy="472376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just">
                  <a:defRPr/>
                </a:pPr>
                <a:r>
                  <a:rPr altLang="en-US" lang="zh-CN" sz="105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单击此处添加文字阐述，添加简短问题说明文字，具体说明文字在此处添加此处。</a:t>
                </a:r>
              </a:p>
            </p:txBody>
          </p:sp>
        </p:grpSp>
      </p:grpSp>
      <p:grpSp>
        <p:nvGrpSpPr>
          <p:cNvPr id="19" name="组合 18"/>
          <p:cNvGrpSpPr/>
          <p:nvPr/>
        </p:nvGrpSpPr>
        <p:grpSpPr>
          <a:xfrm>
            <a:off x="7147765" y="1903923"/>
            <a:ext cx="719989" cy="769441"/>
            <a:chOff x="6852825" y="2045531"/>
            <a:chExt cx="826543" cy="883314"/>
          </a:xfrm>
        </p:grpSpPr>
        <p:sp>
          <p:nvSpPr>
            <p:cNvPr id="20" name="椭圆 19"/>
            <p:cNvSpPr/>
            <p:nvPr/>
          </p:nvSpPr>
          <p:spPr>
            <a:xfrm>
              <a:off x="6852825" y="2063640"/>
              <a:ext cx="826543" cy="826543"/>
            </a:xfrm>
            <a:prstGeom prst="ellipse">
              <a:avLst/>
            </a:prstGeom>
            <a:noFill/>
            <a:ln cmpd="sng" w="12700">
              <a:solidFill>
                <a:schemeClr val="accent2"/>
              </a:solidFill>
              <a:round/>
            </a:ln>
            <a:effectLst/>
          </p:spPr>
          <p:txBody>
            <a:bodyPr anchor="ctr" rtlCol="0"/>
            <a:lstStyle/>
            <a:p>
              <a:pPr algn="ctr"/>
              <a:endParaRPr altLang="en-US" lang="zh-CN">
                <a:solidFill>
                  <a:srgbClr val="C898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1" name="椭圆 20"/>
            <p:cNvSpPr/>
            <p:nvPr/>
          </p:nvSpPr>
          <p:spPr>
            <a:xfrm>
              <a:off x="6940478" y="2151293"/>
              <a:ext cx="651236" cy="65123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cmpd="sng" w="28575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p:spPr>
          <p:txBody>
            <a:bodyPr anchor="ctr" rtlCol="0"/>
            <a:lstStyle/>
            <a:p>
              <a:pPr algn="ctr"/>
              <a:endParaRPr altLang="en-US" lang="zh-CN">
                <a:solidFill>
                  <a:srgbClr val="C898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984492" y="2045531"/>
              <a:ext cx="605415" cy="87477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4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Arial"/>
                </a:rPr>
                <a:t>2</a:t>
              </a:r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1012592" y="2060917"/>
            <a:ext cx="5863664" cy="453208"/>
            <a:chOff x="-190315" y="2225758"/>
            <a:chExt cx="6731450" cy="520279"/>
          </a:xfrm>
        </p:grpSpPr>
        <p:cxnSp>
          <p:nvCxnSpPr>
            <p:cNvPr id="24" name="直接箭头连接符 23"/>
            <p:cNvCxnSpPr/>
            <p:nvPr/>
          </p:nvCxnSpPr>
          <p:spPr>
            <a:xfrm>
              <a:off x="-81793" y="2718598"/>
              <a:ext cx="6622928" cy="27439"/>
            </a:xfrm>
            <a:prstGeom prst="straightConnector1">
              <a:avLst/>
            </a:prstGeom>
            <a:ln w="12700">
              <a:solidFill>
                <a:schemeClr val="accent2"/>
              </a:solidFill>
              <a:prstDash val="solid"/>
              <a:headEnd len="med" type="none" w="med"/>
              <a:tailEnd len="med" type="triangle" w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组合 24"/>
            <p:cNvGrpSpPr/>
            <p:nvPr/>
          </p:nvGrpSpPr>
          <p:grpSpPr>
            <a:xfrm>
              <a:off x="-190315" y="2225758"/>
              <a:ext cx="6070131" cy="494655"/>
              <a:chOff x="-190315" y="2246078"/>
              <a:chExt cx="6070131" cy="494655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-190315" y="2292245"/>
                <a:ext cx="1308767" cy="3499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algn="ctr">
                  <a:defRPr sz="1800">
                    <a:solidFill>
                      <a:srgbClr val="BCE8F2"/>
                    </a:solidFill>
                    <a:latin charset="-122" pitchFamily="2" typeface="方正兰亭黑_GBK"/>
                    <a:ea charset="-122" pitchFamily="2" typeface="方正兰亭黑_GBK"/>
                  </a:defRPr>
                </a:lvl1pPr>
                <a:lvl2pPr>
                  <a:defRPr sz="2800">
                    <a:latin charset="0" pitchFamily="34" typeface="Calibri"/>
                  </a:defRPr>
                </a:lvl2pPr>
                <a:lvl3pPr>
                  <a:defRPr sz="2400">
                    <a:latin charset="0" pitchFamily="34" typeface="Calibri"/>
                  </a:defRPr>
                </a:lvl3pPr>
                <a:lvl4pPr>
                  <a:defRPr sz="2000">
                    <a:latin charset="0" pitchFamily="34" typeface="Calibri"/>
                  </a:defRPr>
                </a:lvl4pPr>
                <a:lvl5pPr>
                  <a:defRPr sz="2000">
                    <a:latin charset="0" pitchFamily="34" typeface="Calibri"/>
                  </a:defRPr>
                </a:lvl5pPr>
                <a:lvl6pPr>
                  <a:buFont typeface="Arial"/>
                  <a:defRPr sz="2000">
                    <a:latin charset="0" pitchFamily="34" typeface="Calibri"/>
                  </a:defRPr>
                </a:lvl6pPr>
                <a:lvl7pPr>
                  <a:buFont typeface="Arial"/>
                  <a:defRPr sz="2000">
                    <a:latin charset="0" pitchFamily="34" typeface="Calibri"/>
                  </a:defRPr>
                </a:lvl7pPr>
                <a:lvl8pPr>
                  <a:buFont typeface="Arial"/>
                  <a:defRPr sz="2000">
                    <a:latin charset="0" pitchFamily="34" typeface="Calibri"/>
                  </a:defRPr>
                </a:lvl8pPr>
                <a:lvl9pPr>
                  <a:buFont typeface="Arial"/>
                  <a:defRPr sz="2000">
                    <a:latin charset="0" pitchFamily="34" typeface="Calibri"/>
                  </a:defRPr>
                </a:lvl9pPr>
              </a:lstStyle>
              <a:p>
                <a:r>
                  <a:rPr altLang="en-US" lang="zh-CN" sz="14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添加文本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127648" y="2246078"/>
                <a:ext cx="4752168" cy="472376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just">
                  <a:defRPr/>
                </a:pPr>
                <a:r>
                  <a:rPr altLang="en-US" lang="zh-CN" sz="105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单击此处添加文字阐述，添加简短问题说明文字，具体说明文字在此处添加此处。</a:t>
                </a:r>
              </a:p>
            </p:txBody>
          </p:sp>
        </p:grpSp>
      </p:grpSp>
      <p:grpSp>
        <p:nvGrpSpPr>
          <p:cNvPr id="28" name="组合 27"/>
          <p:cNvGrpSpPr/>
          <p:nvPr/>
        </p:nvGrpSpPr>
        <p:grpSpPr>
          <a:xfrm>
            <a:off x="6063201" y="2854721"/>
            <a:ext cx="719989" cy="769441"/>
            <a:chOff x="5607753" y="3137044"/>
            <a:chExt cx="826543" cy="883314"/>
          </a:xfrm>
        </p:grpSpPr>
        <p:sp>
          <p:nvSpPr>
            <p:cNvPr id="29" name="椭圆 28"/>
            <p:cNvSpPr/>
            <p:nvPr/>
          </p:nvSpPr>
          <p:spPr>
            <a:xfrm>
              <a:off x="5607753" y="3170764"/>
              <a:ext cx="826543" cy="826543"/>
            </a:xfrm>
            <a:prstGeom prst="ellipse">
              <a:avLst/>
            </a:prstGeom>
            <a:noFill/>
            <a:ln cmpd="sng" w="12700">
              <a:solidFill>
                <a:schemeClr val="accent2"/>
              </a:solidFill>
              <a:round/>
            </a:ln>
            <a:effectLst/>
          </p:spPr>
          <p:txBody>
            <a:bodyPr anchor="ctr" rtlCol="0"/>
            <a:lstStyle/>
            <a:p>
              <a:pPr algn="ctr"/>
              <a:endParaRPr altLang="en-US" lang="zh-CN">
                <a:solidFill>
                  <a:srgbClr val="C898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0" name="椭圆 29"/>
            <p:cNvSpPr/>
            <p:nvPr/>
          </p:nvSpPr>
          <p:spPr>
            <a:xfrm>
              <a:off x="5695406" y="3258417"/>
              <a:ext cx="651236" cy="6512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cmpd="sng" w="28575">
              <a:solidFill>
                <a:schemeClr val="accent6">
                  <a:lumMod val="75000"/>
                </a:schemeClr>
              </a:solidFill>
              <a:round/>
            </a:ln>
            <a:effectLst/>
          </p:spPr>
          <p:txBody>
            <a:bodyPr anchor="ctr" rtlCol="0"/>
            <a:lstStyle/>
            <a:p>
              <a:pPr algn="ctr"/>
              <a:endParaRPr altLang="en-US" lang="zh-CN">
                <a:solidFill>
                  <a:srgbClr val="C898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739420" y="3137044"/>
              <a:ext cx="605415" cy="87477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4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Arial"/>
                </a:rPr>
                <a:t>3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1008906" y="3020154"/>
            <a:ext cx="4787229" cy="463799"/>
            <a:chOff x="-194546" y="3326958"/>
            <a:chExt cx="5495709" cy="532438"/>
          </a:xfrm>
        </p:grpSpPr>
        <p:cxnSp>
          <p:nvCxnSpPr>
            <p:cNvPr id="33" name="直接箭头连接符 32"/>
            <p:cNvCxnSpPr/>
            <p:nvPr/>
          </p:nvCxnSpPr>
          <p:spPr>
            <a:xfrm>
              <a:off x="-81794" y="3817703"/>
              <a:ext cx="5382957" cy="41693"/>
            </a:xfrm>
            <a:prstGeom prst="straightConnector1">
              <a:avLst/>
            </a:prstGeom>
            <a:ln w="12700">
              <a:solidFill>
                <a:schemeClr val="accent2"/>
              </a:solidFill>
              <a:prstDash val="solid"/>
              <a:headEnd len="med" type="none" w="med"/>
              <a:tailEnd len="med" type="triangle" w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组合 33"/>
            <p:cNvGrpSpPr/>
            <p:nvPr/>
          </p:nvGrpSpPr>
          <p:grpSpPr>
            <a:xfrm>
              <a:off x="-194546" y="3326958"/>
              <a:ext cx="4834392" cy="399493"/>
              <a:chOff x="-194546" y="3296478"/>
              <a:chExt cx="4834392" cy="399493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-194546" y="3342645"/>
                <a:ext cx="1308768" cy="3499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algn="ctr">
                  <a:defRPr sz="1800">
                    <a:solidFill>
                      <a:srgbClr val="BCE8F2"/>
                    </a:solidFill>
                    <a:latin charset="-122" pitchFamily="2" typeface="方正兰亭黑_GBK"/>
                    <a:ea charset="-122" pitchFamily="2" typeface="方正兰亭黑_GBK"/>
                  </a:defRPr>
                </a:lvl1pPr>
                <a:lvl2pPr>
                  <a:defRPr sz="2800">
                    <a:latin charset="0" pitchFamily="34" typeface="Calibri"/>
                  </a:defRPr>
                </a:lvl2pPr>
                <a:lvl3pPr>
                  <a:defRPr sz="2400">
                    <a:latin charset="0" pitchFamily="34" typeface="Calibri"/>
                  </a:defRPr>
                </a:lvl3pPr>
                <a:lvl4pPr>
                  <a:defRPr sz="2000">
                    <a:latin charset="0" pitchFamily="34" typeface="Calibri"/>
                  </a:defRPr>
                </a:lvl4pPr>
                <a:lvl5pPr>
                  <a:defRPr sz="2000">
                    <a:latin charset="0" pitchFamily="34" typeface="Calibri"/>
                  </a:defRPr>
                </a:lvl5pPr>
                <a:lvl6pPr>
                  <a:buFont typeface="Arial"/>
                  <a:defRPr sz="2000">
                    <a:latin charset="0" pitchFamily="34" typeface="Calibri"/>
                  </a:defRPr>
                </a:lvl6pPr>
                <a:lvl7pPr>
                  <a:buFont typeface="Arial"/>
                  <a:defRPr sz="2000">
                    <a:latin charset="0" pitchFamily="34" typeface="Calibri"/>
                  </a:defRPr>
                </a:lvl7pPr>
                <a:lvl8pPr>
                  <a:buFont typeface="Arial"/>
                  <a:defRPr sz="2000">
                    <a:latin charset="0" pitchFamily="34" typeface="Calibri"/>
                  </a:defRPr>
                </a:lvl8pPr>
                <a:lvl9pPr>
                  <a:buFont typeface="Arial"/>
                  <a:defRPr sz="2000">
                    <a:latin charset="0" pitchFamily="34" typeface="Calibri"/>
                  </a:defRPr>
                </a:lvl9pPr>
              </a:lstStyle>
              <a:p>
                <a:r>
                  <a:rPr altLang="en-US" lang="zh-CN" sz="14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添加文本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127650" y="3296478"/>
                <a:ext cx="3512196" cy="288674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just">
                  <a:defRPr/>
                </a:pPr>
                <a:r>
                  <a:rPr altLang="en-US" lang="zh-CN" sz="105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单击此处添加文字阐述，添加简短问题说明文字。</a:t>
                </a:r>
              </a:p>
            </p:txBody>
          </p:sp>
        </p:grpSp>
      </p:grpSp>
      <p:grpSp>
        <p:nvGrpSpPr>
          <p:cNvPr id="37" name="组合 36"/>
          <p:cNvGrpSpPr/>
          <p:nvPr/>
        </p:nvGrpSpPr>
        <p:grpSpPr>
          <a:xfrm>
            <a:off x="4978638" y="3838941"/>
            <a:ext cx="719989" cy="769441"/>
            <a:chOff x="4362681" y="4266924"/>
            <a:chExt cx="826543" cy="883314"/>
          </a:xfrm>
          <a:effectLst/>
        </p:grpSpPr>
        <p:sp>
          <p:nvSpPr>
            <p:cNvPr id="38" name="椭圆 37"/>
            <p:cNvSpPr/>
            <p:nvPr/>
          </p:nvSpPr>
          <p:spPr>
            <a:xfrm>
              <a:off x="4362681" y="4300937"/>
              <a:ext cx="826543" cy="826543"/>
            </a:xfrm>
            <a:prstGeom prst="ellipse">
              <a:avLst/>
            </a:prstGeom>
            <a:noFill/>
            <a:ln cmpd="sng" w="12700">
              <a:solidFill>
                <a:schemeClr val="accent2"/>
              </a:solidFill>
              <a:round/>
            </a:ln>
            <a:effectLst/>
          </p:spPr>
          <p:txBody>
            <a:bodyPr anchor="ctr" rtlCol="0"/>
            <a:lstStyle/>
            <a:p>
              <a:pPr algn="ctr"/>
              <a:endParaRPr altLang="en-US" lang="zh-CN">
                <a:solidFill>
                  <a:srgbClr val="C89800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4450337" y="4388590"/>
              <a:ext cx="651237" cy="651236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cmpd="sng" w="28575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p:spPr>
          <p:txBody>
            <a:bodyPr anchor="ctr" rtlCol="0"/>
            <a:lstStyle/>
            <a:p>
              <a:pPr algn="ctr"/>
              <a:endParaRPr altLang="en-US" lang="zh-CN">
                <a:solidFill>
                  <a:srgbClr val="C89800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122" pitchFamily="34" typeface="Arial Unicode MS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494349" y="4266924"/>
              <a:ext cx="605415" cy="874772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4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Arial"/>
                </a:rPr>
                <a:t>4</a:t>
              </a: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1008906" y="4066815"/>
            <a:ext cx="3707110" cy="389979"/>
            <a:chOff x="-194546" y="4528518"/>
            <a:chExt cx="4255739" cy="447693"/>
          </a:xfrm>
        </p:grpSpPr>
        <p:cxnSp>
          <p:nvCxnSpPr>
            <p:cNvPr id="42" name="直接箭头连接符 41"/>
            <p:cNvCxnSpPr/>
            <p:nvPr/>
          </p:nvCxnSpPr>
          <p:spPr>
            <a:xfrm>
              <a:off x="-103106" y="4976211"/>
              <a:ext cx="4164299" cy="0"/>
            </a:xfrm>
            <a:prstGeom prst="straightConnector1">
              <a:avLst/>
            </a:prstGeom>
            <a:ln w="12700">
              <a:solidFill>
                <a:schemeClr val="accent2"/>
              </a:solidFill>
              <a:prstDash val="solid"/>
              <a:headEnd len="med" type="none" w="med"/>
              <a:tailEnd len="med" type="triangle" w="med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组合 42"/>
            <p:cNvGrpSpPr/>
            <p:nvPr/>
          </p:nvGrpSpPr>
          <p:grpSpPr>
            <a:xfrm>
              <a:off x="-194546" y="4528518"/>
              <a:ext cx="3594421" cy="353325"/>
              <a:chOff x="-194546" y="4498038"/>
              <a:chExt cx="3594421" cy="353325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-194546" y="4498038"/>
                <a:ext cx="1308768" cy="3499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algn="ctr">
                  <a:defRPr sz="1800">
                    <a:solidFill>
                      <a:srgbClr val="BCE8F2"/>
                    </a:solidFill>
                    <a:latin charset="-122" pitchFamily="2" typeface="方正兰亭黑_GBK"/>
                    <a:ea charset="-122" pitchFamily="2" typeface="方正兰亭黑_GBK"/>
                  </a:defRPr>
                </a:lvl1pPr>
                <a:lvl2pPr>
                  <a:defRPr sz="2800">
                    <a:latin charset="0" pitchFamily="34" typeface="Calibri"/>
                  </a:defRPr>
                </a:lvl2pPr>
                <a:lvl3pPr>
                  <a:defRPr sz="2400">
                    <a:latin charset="0" pitchFamily="34" typeface="Calibri"/>
                  </a:defRPr>
                </a:lvl3pPr>
                <a:lvl4pPr>
                  <a:defRPr sz="2000">
                    <a:latin charset="0" pitchFamily="34" typeface="Calibri"/>
                  </a:defRPr>
                </a:lvl4pPr>
                <a:lvl5pPr>
                  <a:defRPr sz="2000">
                    <a:latin charset="0" pitchFamily="34" typeface="Calibri"/>
                  </a:defRPr>
                </a:lvl5pPr>
                <a:lvl6pPr>
                  <a:buFont typeface="Arial"/>
                  <a:defRPr sz="2000">
                    <a:latin charset="0" pitchFamily="34" typeface="Calibri"/>
                  </a:defRPr>
                </a:lvl6pPr>
                <a:lvl7pPr>
                  <a:buFont typeface="Arial"/>
                  <a:defRPr sz="2000">
                    <a:latin charset="0" pitchFamily="34" typeface="Calibri"/>
                  </a:defRPr>
                </a:lvl7pPr>
                <a:lvl8pPr>
                  <a:buFont typeface="Arial"/>
                  <a:defRPr sz="2000">
                    <a:latin charset="0" pitchFamily="34" typeface="Calibri"/>
                  </a:defRPr>
                </a:lvl8pPr>
                <a:lvl9pPr>
                  <a:buFont typeface="Arial"/>
                  <a:defRPr sz="2000">
                    <a:latin charset="0" pitchFamily="34" typeface="Calibri"/>
                  </a:defRPr>
                </a:lvl9pPr>
              </a:lstStyle>
              <a:p>
                <a:r>
                  <a:rPr altLang="en-US" lang="zh-CN" sz="14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添加文本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166050" y="4551036"/>
                <a:ext cx="2233825" cy="288674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just">
                  <a:defRPr/>
                </a:pPr>
                <a:r>
                  <a:rPr altLang="en-US" lang="zh-CN" sz="105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单击此处添加文字阐述。</a:t>
                </a:r>
              </a:p>
            </p:txBody>
          </p:sp>
        </p:grpSp>
      </p:grpSp>
      <p:grpSp>
        <p:nvGrpSpPr>
          <p:cNvPr id="46" name="组合 45">
            <a:extLst>
              <a:ext uri="{FF2B5EF4-FFF2-40B4-BE49-F238E27FC236}">
                <a16:creationId xmlns:a16="http://schemas.microsoft.com/office/drawing/2014/main" id="{EB73485A-ABDD-4891-B31A-B3EB25980FB3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F98D120C-8693-4A9E-B1DD-973967509696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09134EDF-A4F0-4DAC-AFBB-56F630F14B6D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1370579174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1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fill="hold" id="1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1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fill="hold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19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fill="hold" id="2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23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2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fill="hold" id="2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300" id="3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fill="hold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" id="3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fill="hold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fill="hold" id="4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id="5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fill="hold" id="6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2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4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5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Freeform 6"/>
          <p:cNvSpPr/>
          <p:nvPr/>
        </p:nvSpPr>
        <p:spPr bwMode="auto">
          <a:xfrm>
            <a:off x="3249166" y="1059582"/>
            <a:ext cx="2638820" cy="611849"/>
          </a:xfrm>
          <a:custGeom>
            <a:gdLst>
              <a:gd fmla="*/ 5992 w 5992" name="T0"/>
              <a:gd fmla="*/ 1388 h 1388" name="T1"/>
              <a:gd fmla="*/ 2992 w 5992" name="T2"/>
              <a:gd fmla="*/ 8 h 1388" name="T3"/>
              <a:gd fmla="*/ 2995 w 5992" name="T4"/>
              <a:gd fmla="*/ 0 h 1388" name="T5"/>
              <a:gd fmla="*/ 0 w 5992" name="T6"/>
              <a:gd fmla="*/ 1384 h 1388" name="T7"/>
              <a:gd fmla="*/ 5984 w 5992" name="T8"/>
              <a:gd fmla="*/ 1384 h 1388" name="T9"/>
              <a:gd fmla="*/ 5992 w 5992" name="T10"/>
              <a:gd fmla="*/ 1388 h 1388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388" w="5992">
                <a:moveTo>
                  <a:pt x="5992" y="1388"/>
                </a:moveTo>
                <a:cubicBezTo>
                  <a:pt x="5271" y="539"/>
                  <a:pt x="4196" y="0"/>
                  <a:pt x="2992" y="8"/>
                </a:cubicBezTo>
                <a:lnTo>
                  <a:pt x="2995" y="0"/>
                </a:lnTo>
                <a:cubicBezTo>
                  <a:pt x="1794" y="0"/>
                  <a:pt x="719" y="539"/>
                  <a:pt x="0" y="1384"/>
                </a:cubicBezTo>
                <a:lnTo>
                  <a:pt x="5984" y="1384"/>
                </a:lnTo>
                <a:lnTo>
                  <a:pt x="5992" y="1388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algn="ctr" cap="flat" cmpd="sng" w="3175">
            <a:solidFill>
              <a:srgbClr val="D7D7D7"/>
            </a:solidFill>
            <a:prstDash val="solid"/>
          </a:ln>
          <a:effectLst/>
        </p:spPr>
        <p:txBody>
          <a:bodyPr anchor="ctr"/>
          <a:lstStyle/>
          <a:p>
            <a:pPr algn="ctr" fontAlgn="auto" indent="0" lv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kern="0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单击此处添加文本</a:t>
            </a:r>
          </a:p>
        </p:txBody>
      </p:sp>
      <p:sp>
        <p:nvSpPr>
          <p:cNvPr id="3" name="Freeform 7"/>
          <p:cNvSpPr/>
          <p:nvPr/>
        </p:nvSpPr>
        <p:spPr bwMode="auto">
          <a:xfrm>
            <a:off x="2882761" y="1774776"/>
            <a:ext cx="3368106" cy="613023"/>
          </a:xfrm>
          <a:custGeom>
            <a:gdLst>
              <a:gd fmla="*/ 7008 w 7649" name="T0"/>
              <a:gd fmla="*/ 1 h 1393" name="T1"/>
              <a:gd fmla="*/ 640 w 7649" name="T2"/>
              <a:gd fmla="*/ 1 h 1393" name="T3"/>
              <a:gd fmla="*/ 645 w 7649" name="T4"/>
              <a:gd fmla="*/ 0 h 1393" name="T5"/>
              <a:gd fmla="*/ 0 w 7649" name="T6"/>
              <a:gd fmla="*/ 1393 h 1393" name="T7"/>
              <a:gd fmla="*/ 7648 w 7649" name="T8"/>
              <a:gd fmla="*/ 1393 h 1393" name="T9"/>
              <a:gd fmla="*/ 7649 w 7649" name="T10"/>
              <a:gd fmla="*/ 1388 h 1393" name="T11"/>
              <a:gd fmla="*/ 7008 w 7649" name="T12"/>
              <a:gd fmla="*/ 1 h 1393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93" w="7649">
                <a:moveTo>
                  <a:pt x="7008" y="1"/>
                </a:moveTo>
                <a:lnTo>
                  <a:pt x="640" y="1"/>
                </a:lnTo>
                <a:lnTo>
                  <a:pt x="645" y="0"/>
                </a:lnTo>
                <a:cubicBezTo>
                  <a:pt x="347" y="410"/>
                  <a:pt x="127" y="880"/>
                  <a:pt x="0" y="1393"/>
                </a:cubicBezTo>
                <a:lnTo>
                  <a:pt x="7648" y="1393"/>
                </a:lnTo>
                <a:lnTo>
                  <a:pt x="7649" y="1388"/>
                </a:lnTo>
                <a:cubicBezTo>
                  <a:pt x="7527" y="880"/>
                  <a:pt x="7307" y="410"/>
                  <a:pt x="7008" y="1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algn="ctr" cap="flat" cmpd="sng" w="3175">
            <a:solidFill>
              <a:srgbClr val="D7D7D7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r>
              <a:rPr altLang="en-US" kern="0" lang="zh-CN" sz="1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单击此处添加文本</a:t>
            </a:r>
          </a:p>
        </p:txBody>
      </p:sp>
      <p:sp>
        <p:nvSpPr>
          <p:cNvPr id="4" name="Freeform 8"/>
          <p:cNvSpPr/>
          <p:nvPr/>
        </p:nvSpPr>
        <p:spPr bwMode="auto">
          <a:xfrm>
            <a:off x="3253864" y="3916835"/>
            <a:ext cx="2630599" cy="605977"/>
          </a:xfrm>
          <a:custGeom>
            <a:gdLst>
              <a:gd fmla="*/ 5973 w 5973" name="T0"/>
              <a:gd fmla="*/ 0 h 1376" name="T1"/>
              <a:gd fmla="*/ 5 w 5973" name="T2"/>
              <a:gd fmla="*/ 0 h 1376" name="T3"/>
              <a:gd fmla="*/ 0 w 5973" name="T4"/>
              <a:gd fmla="*/ 2 h 1376" name="T5"/>
              <a:gd fmla="*/ 2981 w 5973" name="T6"/>
              <a:gd fmla="*/ 1376 h 1376" name="T7"/>
              <a:gd fmla="*/ 2984 w 5973" name="T8"/>
              <a:gd fmla="*/ 1374 h 1376" name="T9"/>
              <a:gd fmla="*/ 5973 w 5973" name="T10"/>
              <a:gd fmla="*/ 0 h 1376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376" w="5973">
                <a:moveTo>
                  <a:pt x="5973" y="0"/>
                </a:moveTo>
                <a:lnTo>
                  <a:pt x="5" y="0"/>
                </a:lnTo>
                <a:lnTo>
                  <a:pt x="0" y="2"/>
                </a:lnTo>
                <a:cubicBezTo>
                  <a:pt x="721" y="842"/>
                  <a:pt x="1790" y="1374"/>
                  <a:pt x="2981" y="1376"/>
                </a:cubicBezTo>
                <a:lnTo>
                  <a:pt x="2984" y="1374"/>
                </a:lnTo>
                <a:cubicBezTo>
                  <a:pt x="4178" y="1374"/>
                  <a:pt x="5247" y="842"/>
                  <a:pt x="5973" y="0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algn="ctr" cap="flat" cmpd="sng" w="3175">
            <a:solidFill>
              <a:srgbClr val="D7D7D7"/>
            </a:solidFill>
            <a:prstDash val="solid"/>
          </a:ln>
          <a:effectLst/>
        </p:spPr>
        <p:txBody>
          <a:bodyPr anchor="ctr">
            <a:noAutofit/>
          </a:bodyPr>
          <a:lstStyle/>
          <a:p>
            <a:pPr algn="ctr" fontAlgn="auto" indent="0" lv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kern="0" lang="zh-CN" sz="1200">
                <a:solidFill>
                  <a:srgbClr val="4D4D4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单击此处添加文本</a:t>
            </a:r>
          </a:p>
        </p:txBody>
      </p:sp>
      <p:sp>
        <p:nvSpPr>
          <p:cNvPr id="5" name="Freeform 9"/>
          <p:cNvSpPr/>
          <p:nvPr/>
        </p:nvSpPr>
        <p:spPr bwMode="auto">
          <a:xfrm>
            <a:off x="2836961" y="2486447"/>
            <a:ext cx="3463231" cy="613023"/>
          </a:xfrm>
          <a:custGeom>
            <a:gdLst>
              <a:gd fmla="*/ 7799 w 7864" name="T0"/>
              <a:gd fmla="*/ 1391 h 1392" name="T1"/>
              <a:gd fmla="*/ 7864 w 7864" name="T2"/>
              <a:gd fmla="*/ 688 h 1392" name="T3"/>
              <a:gd fmla="*/ 7862 w 7864" name="T4"/>
              <a:gd fmla="*/ 691 h 1392" name="T5"/>
              <a:gd fmla="*/ 7800 w 7864" name="T6"/>
              <a:gd fmla="*/ 0 h 1392" name="T7"/>
              <a:gd fmla="*/ 56 w 7864" name="T8"/>
              <a:gd fmla="*/ 0 h 1392" name="T9"/>
              <a:gd fmla="*/ 60 w 7864" name="T10"/>
              <a:gd fmla="*/ 4 h 1392" name="T11"/>
              <a:gd fmla="*/ 8 w 7864" name="T12"/>
              <a:gd fmla="*/ 688 h 1392" name="T13"/>
              <a:gd fmla="*/ 0 w 7864" name="T14"/>
              <a:gd fmla="*/ 691 h 1392" name="T15"/>
              <a:gd fmla="*/ 56 w 7864" name="T16"/>
              <a:gd fmla="*/ 1392 h 1392" name="T17"/>
              <a:gd fmla="*/ 7800 w 7864" name="T18"/>
              <a:gd fmla="*/ 1392 h 1392" name="T19"/>
              <a:gd fmla="*/ 7799 w 7864" name="T20"/>
              <a:gd fmla="*/ 1391 h 1392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1392" w="7864">
                <a:moveTo>
                  <a:pt x="7799" y="1391"/>
                </a:moveTo>
                <a:cubicBezTo>
                  <a:pt x="7840" y="1164"/>
                  <a:pt x="7862" y="930"/>
                  <a:pt x="7864" y="688"/>
                </a:cubicBezTo>
                <a:lnTo>
                  <a:pt x="7862" y="691"/>
                </a:lnTo>
                <a:cubicBezTo>
                  <a:pt x="7862" y="457"/>
                  <a:pt x="7841" y="227"/>
                  <a:pt x="7800" y="0"/>
                </a:cubicBezTo>
                <a:lnTo>
                  <a:pt x="56" y="0"/>
                </a:lnTo>
                <a:lnTo>
                  <a:pt x="60" y="4"/>
                </a:lnTo>
                <a:cubicBezTo>
                  <a:pt x="21" y="227"/>
                  <a:pt x="0" y="457"/>
                  <a:pt x="8" y="688"/>
                </a:cubicBezTo>
                <a:lnTo>
                  <a:pt x="0" y="691"/>
                </a:lnTo>
                <a:cubicBezTo>
                  <a:pt x="0" y="930"/>
                  <a:pt x="22" y="1164"/>
                  <a:pt x="56" y="1392"/>
                </a:cubicBezTo>
                <a:lnTo>
                  <a:pt x="7800" y="1392"/>
                </a:lnTo>
                <a:lnTo>
                  <a:pt x="7799" y="1391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algn="ctr" cap="flat" cmpd="sng" w="3175">
            <a:solidFill>
              <a:srgbClr val="D7D7D7"/>
            </a:solidFill>
            <a:prstDash val="solid"/>
          </a:ln>
          <a:effectLst/>
        </p:spPr>
        <p:txBody>
          <a:bodyPr anchor="ctr">
            <a:noAutofit/>
          </a:bodyPr>
          <a:lstStyle/>
          <a:p>
            <a:pPr algn="ctr" defTabSz="914400" eaLnBrk="1" fontAlgn="auto" hangingPunct="1" indent="0" latinLnBrk="0" lvl="0" mar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单击此处添加文本</a:t>
            </a:r>
          </a:p>
        </p:txBody>
      </p:sp>
      <p:sp>
        <p:nvSpPr>
          <p:cNvPr id="6" name="Freeform 10"/>
          <p:cNvSpPr/>
          <p:nvPr/>
        </p:nvSpPr>
        <p:spPr bwMode="auto">
          <a:xfrm>
            <a:off x="2886285" y="3202815"/>
            <a:ext cx="3364584" cy="610675"/>
          </a:xfrm>
          <a:custGeom>
            <a:gdLst>
              <a:gd fmla="*/ 7640 w 7640" name="T0"/>
              <a:gd fmla="*/ 5 h 1387" name="T1"/>
              <a:gd fmla="*/ 8 w 7640" name="T2"/>
              <a:gd fmla="*/ 5 h 1387" name="T3"/>
              <a:gd fmla="*/ 0 w 7640" name="T4"/>
              <a:gd fmla="*/ 0 h 1387" name="T5"/>
              <a:gd fmla="*/ 648 w 7640" name="T6"/>
              <a:gd fmla="*/ 1381 h 1387" name="T7"/>
              <a:gd fmla="*/ 6984 w 7640" name="T8"/>
              <a:gd fmla="*/ 1381 h 1387" name="T9"/>
              <a:gd fmla="*/ 6990 w 7640" name="T10"/>
              <a:gd fmla="*/ 1387 h 1387" name="T11"/>
              <a:gd fmla="*/ 7640 w 7640" name="T12"/>
              <a:gd fmla="*/ 5 h 1387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387" w="7640">
                <a:moveTo>
                  <a:pt x="7640" y="5"/>
                </a:moveTo>
                <a:lnTo>
                  <a:pt x="8" y="5"/>
                </a:lnTo>
                <a:lnTo>
                  <a:pt x="0" y="0"/>
                </a:lnTo>
                <a:cubicBezTo>
                  <a:pt x="125" y="508"/>
                  <a:pt x="348" y="978"/>
                  <a:pt x="648" y="1381"/>
                </a:cubicBezTo>
                <a:lnTo>
                  <a:pt x="6984" y="1381"/>
                </a:lnTo>
                <a:lnTo>
                  <a:pt x="6990" y="1387"/>
                </a:lnTo>
                <a:cubicBezTo>
                  <a:pt x="7291" y="978"/>
                  <a:pt x="7514" y="508"/>
                  <a:pt x="7640" y="5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algn="ctr" cap="flat" cmpd="sng" w="3175">
            <a:solidFill>
              <a:srgbClr val="D7D7D7"/>
            </a:solidFill>
            <a:prstDash val="solid"/>
          </a:ln>
          <a:effectLst/>
        </p:spPr>
        <p:txBody>
          <a:bodyPr anchor="ctr">
            <a:noAutofit/>
          </a:bodyPr>
          <a:lstStyle/>
          <a:p>
            <a:pPr algn="ctr">
              <a:defRPr/>
            </a:pPr>
            <a:r>
              <a:rPr altLang="en-US" kern="0" lang="zh-CN" sz="1200">
                <a:solidFill>
                  <a:srgbClr val="4D4D4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单击此处添加文本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611560" y="1923677"/>
            <a:ext cx="1800200" cy="1656184"/>
            <a:chOff x="611560" y="1923677"/>
            <a:chExt cx="1800200" cy="1656184"/>
          </a:xfrm>
          <a:noFill/>
        </p:grpSpPr>
        <p:sp>
          <p:nvSpPr>
            <p:cNvPr id="7" name="右箭头 6"/>
            <p:cNvSpPr/>
            <p:nvPr/>
          </p:nvSpPr>
          <p:spPr>
            <a:xfrm>
              <a:off x="611560" y="1923677"/>
              <a:ext cx="1800200" cy="1656184"/>
            </a:xfrm>
            <a:custGeom>
              <a:rect b="b" l="l" r="r" t="t"/>
              <a:pathLst>
                <a:path h="1656183" w="1800200">
                  <a:moveTo>
                    <a:pt x="828092" y="0"/>
                  </a:moveTo>
                  <a:cubicBezTo>
                    <a:pt x="1250086" y="0"/>
                    <a:pt x="1598354" y="315651"/>
                    <a:pt x="1648917" y="723822"/>
                  </a:cubicBezTo>
                  <a:lnTo>
                    <a:pt x="1800200" y="828093"/>
                  </a:lnTo>
                  <a:lnTo>
                    <a:pt x="1648917" y="932363"/>
                  </a:lnTo>
                  <a:cubicBezTo>
                    <a:pt x="1598354" y="1340533"/>
                    <a:pt x="1250085" y="1656184"/>
                    <a:pt x="828092" y="1656184"/>
                  </a:cubicBezTo>
                  <a:cubicBezTo>
                    <a:pt x="370749" y="1656184"/>
                    <a:pt x="0" y="1285435"/>
                    <a:pt x="0" y="828092"/>
                  </a:cubicBezTo>
                  <a:cubicBezTo>
                    <a:pt x="0" y="370749"/>
                    <a:pt x="370749" y="0"/>
                    <a:pt x="828092" y="0"/>
                  </a:cubicBezTo>
                  <a:close/>
                </a:path>
              </a:pathLst>
            </a:custGeom>
            <a:grpFill/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899592" y="2567102"/>
              <a:ext cx="1097280" cy="365760"/>
            </a:xfrm>
            <a:prstGeom prst="rect">
              <a:avLst/>
            </a:prstGeom>
            <a:noFill/>
            <a:ln w="19050">
              <a:noFill/>
              <a:prstDash val="dash"/>
            </a:ln>
          </p:spPr>
          <p:txBody>
            <a:bodyPr wrap="none">
              <a:spAutoFit/>
            </a:bodyPr>
            <a:lstStyle/>
            <a:p>
              <a:r>
                <a:rPr altLang="en-US" lang="zh-CN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6732240" y="1923677"/>
            <a:ext cx="1800200" cy="1656184"/>
            <a:chOff x="6732240" y="1923677"/>
            <a:chExt cx="1800200" cy="1656184"/>
          </a:xfrm>
          <a:noFill/>
        </p:grpSpPr>
        <p:sp>
          <p:nvSpPr>
            <p:cNvPr id="10" name="右箭头 6"/>
            <p:cNvSpPr/>
            <p:nvPr/>
          </p:nvSpPr>
          <p:spPr>
            <a:xfrm flipH="1">
              <a:off x="6732240" y="1923677"/>
              <a:ext cx="1800200" cy="1656184"/>
            </a:xfrm>
            <a:custGeom>
              <a:rect b="b" l="l" r="r" t="t"/>
              <a:pathLst>
                <a:path h="1656183" w="1800200">
                  <a:moveTo>
                    <a:pt x="828092" y="0"/>
                  </a:moveTo>
                  <a:cubicBezTo>
                    <a:pt x="1250086" y="0"/>
                    <a:pt x="1598354" y="315651"/>
                    <a:pt x="1648917" y="723822"/>
                  </a:cubicBezTo>
                  <a:lnTo>
                    <a:pt x="1800200" y="828093"/>
                  </a:lnTo>
                  <a:lnTo>
                    <a:pt x="1648917" y="932363"/>
                  </a:lnTo>
                  <a:cubicBezTo>
                    <a:pt x="1598354" y="1340533"/>
                    <a:pt x="1250085" y="1656184"/>
                    <a:pt x="828092" y="1656184"/>
                  </a:cubicBezTo>
                  <a:cubicBezTo>
                    <a:pt x="370749" y="1656184"/>
                    <a:pt x="0" y="1285435"/>
                    <a:pt x="0" y="828092"/>
                  </a:cubicBezTo>
                  <a:cubicBezTo>
                    <a:pt x="0" y="370749"/>
                    <a:pt x="370749" y="0"/>
                    <a:pt x="828092" y="0"/>
                  </a:cubicBezTo>
                  <a:close/>
                </a:path>
              </a:pathLst>
            </a:custGeom>
            <a:grpFill/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7164290" y="2567102"/>
              <a:ext cx="1097280" cy="365760"/>
            </a:xfrm>
            <a:prstGeom prst="rect">
              <a:avLst/>
            </a:prstGeom>
            <a:noFill/>
            <a:ln w="19050">
              <a:noFill/>
              <a:prstDash val="dash"/>
            </a:ln>
          </p:spPr>
          <p:txBody>
            <a:bodyPr wrap="none">
              <a:spAutoFit/>
            </a:bodyPr>
            <a:lstStyle/>
            <a:p>
              <a:r>
                <a:rPr altLang="en-US" lang="zh-CN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48E9D480-2448-45CC-BFC8-985BC1D786B7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576E4C03-8B6C-4CF2-B367-BA734284403E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E789E495-A738-4459-B8F5-8EF622283E81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630576488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1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3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2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3"/>
      <p:bldP grpId="0" spid="4"/>
      <p:bldP grpId="0" spid="5"/>
      <p:bldP grpId="0" spid="6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2635700" y="942204"/>
            <a:ext cx="3682043" cy="3653136"/>
            <a:chOff x="2635700" y="942204"/>
            <a:chExt cx="3682043" cy="3653136"/>
          </a:xfrm>
        </p:grpSpPr>
        <p:grpSp>
          <p:nvGrpSpPr>
            <p:cNvPr id="3" name="组合 4"/>
            <p:cNvGrpSpPr/>
            <p:nvPr/>
          </p:nvGrpSpPr>
          <p:grpSpPr>
            <a:xfrm>
              <a:off x="4275359" y="942204"/>
              <a:ext cx="2042384" cy="2739429"/>
              <a:chOff x="4325816" y="1628800"/>
              <a:chExt cx="2497009" cy="3349212"/>
            </a:xfrm>
            <a:solidFill>
              <a:schemeClr val="accent3"/>
            </a:solidFill>
          </p:grpSpPr>
          <p:sp>
            <p:nvSpPr>
              <p:cNvPr id="4" name="未知"/>
              <p:cNvSpPr/>
              <p:nvPr/>
            </p:nvSpPr>
            <p:spPr bwMode="auto">
              <a:xfrm>
                <a:off x="4580276" y="1628800"/>
                <a:ext cx="2242549" cy="3349212"/>
              </a:xfrm>
              <a:custGeom>
                <a:gdLst>
                  <a:gd fmla="*/ 150 w 174" name="T0"/>
                  <a:gd fmla="*/ 260 h 260" name="T1"/>
                  <a:gd fmla="*/ 174 w 174" name="T2"/>
                  <a:gd fmla="*/ 174 h 260" name="T3"/>
                  <a:gd fmla="*/ 0 w 174" name="T4"/>
                  <a:gd fmla="*/ 0 h 260" name="T5"/>
                  <a:gd fmla="*/ 0 w 174" name="T6"/>
                  <a:gd fmla="*/ 174 h 260" name="T7"/>
                  <a:gd fmla="*/ 150 w 174" name="T8"/>
                  <a:gd fmla="*/ 260 h 26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0" w="174">
                    <a:moveTo>
                      <a:pt x="150" y="260"/>
                    </a:moveTo>
                    <a:cubicBezTo>
                      <a:pt x="165" y="234"/>
                      <a:pt x="174" y="204"/>
                      <a:pt x="174" y="174"/>
                    </a:cubicBezTo>
                    <a:cubicBezTo>
                      <a:pt x="174" y="77"/>
                      <a:pt x="96" y="0"/>
                      <a:pt x="0" y="0"/>
                    </a:cubicBezTo>
                    <a:lnTo>
                      <a:pt x="0" y="174"/>
                    </a:lnTo>
                    <a:lnTo>
                      <a:pt x="150" y="26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cap="flat" cmpd="sng" w="19050">
                <a:solidFill>
                  <a:srgbClr val="FFFFFF"/>
                </a:solidFill>
                <a:round/>
              </a:ln>
              <a:effectLst/>
              <a:extLst/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5" name="AutoShape 8"/>
              <p:cNvSpPr>
                <a:spLocks noChangeArrowheads="1"/>
              </p:cNvSpPr>
              <p:nvPr/>
            </p:nvSpPr>
            <p:spPr bwMode="auto">
              <a:xfrm rot="13500000">
                <a:off x="4327895" y="1752910"/>
                <a:ext cx="506830" cy="510987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  <a:effectLst/>
              <a:extLst/>
            </p:spPr>
            <p:txBody>
              <a:bodyPr anchor="ctr" wrap="none"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6" name="WordArt 13"/>
              <p:cNvSpPr>
                <a:spLocks noChangeArrowheads="1" noChangeShapeType="1"/>
              </p:cNvSpPr>
              <p:nvPr/>
            </p:nvSpPr>
            <p:spPr bwMode="auto">
              <a:xfrm rot="3536091">
                <a:off x="5569104" y="2942127"/>
                <a:ext cx="1137781" cy="190328"/>
              </a:xfrm>
              <a:prstGeom prst="rect">
                <a:avLst/>
              </a:prstGeom>
              <a:noFill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/>
                  </a14:hiddenEffects>
                </a:ext>
              </a:extLst>
            </p:spPr>
            <p:txBody>
              <a:bodyPr fromWordArt="1" spcFirstLastPara="1" wrap="none">
                <a:prstTxWarp prst="textArchUp">
                  <a:avLst>
                    <a:gd fmla="val 10800000" name="adj"/>
                  </a:avLst>
                </a:prstTxWarp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="0" baseline="0" cap="none" i="0" kern="10" kumimoji="0" lang="zh-CN" noProof="0" normalizeH="0" spc="0" strike="noStrike" sz="1400" u="none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此处添加内容</a:t>
                </a:r>
              </a:p>
            </p:txBody>
          </p:sp>
        </p:grpSp>
        <p:grpSp>
          <p:nvGrpSpPr>
            <p:cNvPr id="7" name="组合 8"/>
            <p:cNvGrpSpPr/>
            <p:nvPr/>
          </p:nvGrpSpPr>
          <p:grpSpPr>
            <a:xfrm>
              <a:off x="2635700" y="943895"/>
              <a:ext cx="1844406" cy="2785115"/>
              <a:chOff x="2321176" y="1630868"/>
              <a:chExt cx="2254962" cy="3405068"/>
            </a:xfrm>
            <a:solidFill>
              <a:schemeClr val="accent3"/>
            </a:solidFill>
          </p:grpSpPr>
          <p:sp>
            <p:nvSpPr>
              <p:cNvPr id="8" name="未知"/>
              <p:cNvSpPr/>
              <p:nvPr/>
            </p:nvSpPr>
            <p:spPr bwMode="auto">
              <a:xfrm>
                <a:off x="2321176" y="1630868"/>
                <a:ext cx="2254962" cy="3349214"/>
              </a:xfrm>
              <a:custGeom>
                <a:gdLst>
                  <a:gd fmla="*/ 174 w 175" name="T0"/>
                  <a:gd fmla="*/ 0 h 260" name="T1"/>
                  <a:gd fmla="*/ 1 w 175" name="T2"/>
                  <a:gd fmla="*/ 173 h 260" name="T3"/>
                  <a:gd fmla="*/ 24 w 175" name="T4"/>
                  <a:gd fmla="*/ 260 h 260" name="T5"/>
                  <a:gd fmla="*/ 175 w 175" name="T6"/>
                  <a:gd fmla="*/ 174 h 260" name="T7"/>
                  <a:gd fmla="*/ 174 w 175" name="T8"/>
                  <a:gd fmla="*/ 0 h 26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60" w="175">
                    <a:moveTo>
                      <a:pt x="174" y="0"/>
                    </a:moveTo>
                    <a:cubicBezTo>
                      <a:pt x="78" y="0"/>
                      <a:pt x="1" y="77"/>
                      <a:pt x="1" y="173"/>
                    </a:cubicBezTo>
                    <a:cubicBezTo>
                      <a:pt x="0" y="204"/>
                      <a:pt x="9" y="234"/>
                      <a:pt x="24" y="260"/>
                    </a:cubicBezTo>
                    <a:lnTo>
                      <a:pt x="175" y="174"/>
                    </a:lnTo>
                    <a:lnTo>
                      <a:pt x="174" y="0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cap="flat" cmpd="sng" w="19050">
                <a:solidFill>
                  <a:srgbClr val="FFFFFF"/>
                </a:solidFill>
                <a:round/>
              </a:ln>
              <a:effectLst/>
              <a:extLst/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9" name="AutoShape 7"/>
              <p:cNvSpPr>
                <a:spLocks noChangeArrowheads="1"/>
              </p:cNvSpPr>
              <p:nvPr/>
            </p:nvSpPr>
            <p:spPr bwMode="auto">
              <a:xfrm rot="6300000">
                <a:off x="2703908" y="4527029"/>
                <a:ext cx="506829" cy="510986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  <a:effectLst/>
              <a:extLst/>
            </p:spPr>
            <p:txBody>
              <a:bodyPr anchor="ctr" wrap="none"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0" name="WordArt 14"/>
              <p:cNvSpPr>
                <a:spLocks noChangeArrowheads="1" noChangeShapeType="1"/>
              </p:cNvSpPr>
              <p:nvPr/>
            </p:nvSpPr>
            <p:spPr bwMode="auto">
              <a:xfrm rot="18000000">
                <a:off x="2503249" y="2938279"/>
                <a:ext cx="1137781" cy="190327"/>
              </a:xfrm>
              <a:prstGeom prst="rect">
                <a:avLst/>
              </a:prstGeom>
              <a:noFill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/>
                  </a14:hiddenEffects>
                </a:ext>
              </a:extLst>
            </p:spPr>
            <p:txBody>
              <a:bodyPr fromWordArt="1" spcFirstLastPara="1" wrap="none">
                <a:prstTxWarp prst="textArchUp">
                  <a:avLst>
                    <a:gd fmla="val 10800000" name="adj"/>
                  </a:avLst>
                </a:prstTxWarp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="0" baseline="0" cap="none" i="0" kern="10" kumimoji="0" lang="zh-CN" noProof="0" normalizeH="0" spc="0" strike="noStrike" sz="1400" u="none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此处添加内容</a:t>
                </a:r>
              </a:p>
            </p:txBody>
          </p:sp>
        </p:grpSp>
        <p:grpSp>
          <p:nvGrpSpPr>
            <p:cNvPr id="11" name="组合 12"/>
            <p:cNvGrpSpPr/>
            <p:nvPr/>
          </p:nvGrpSpPr>
          <p:grpSpPr>
            <a:xfrm>
              <a:off x="2886133" y="2774694"/>
              <a:ext cx="3177793" cy="1820646"/>
              <a:chOff x="2627355" y="3869193"/>
              <a:chExt cx="3885155" cy="2225913"/>
            </a:xfrm>
            <a:solidFill>
              <a:schemeClr val="accent3"/>
            </a:solidFill>
          </p:grpSpPr>
          <p:sp>
            <p:nvSpPr>
              <p:cNvPr id="12" name="未知"/>
              <p:cNvSpPr/>
              <p:nvPr/>
            </p:nvSpPr>
            <p:spPr bwMode="auto">
              <a:xfrm>
                <a:off x="2627355" y="3869193"/>
                <a:ext cx="3885155" cy="2225913"/>
              </a:xfrm>
              <a:custGeom>
                <a:gdLst>
                  <a:gd fmla="*/ 0 w 301" name="T0"/>
                  <a:gd fmla="*/ 86 h 173" name="T1"/>
                  <a:gd fmla="*/ 151 w 301" name="T2"/>
                  <a:gd fmla="*/ 173 h 173" name="T3"/>
                  <a:gd fmla="*/ 301 w 301" name="T4"/>
                  <a:gd fmla="*/ 86 h 173" name="T5"/>
                  <a:gd fmla="*/ 151 w 301" name="T6"/>
                  <a:gd fmla="*/ 0 h 173" name="T7"/>
                  <a:gd fmla="*/ 0 w 301" name="T8"/>
                  <a:gd fmla="*/ 86 h 17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73" w="301">
                    <a:moveTo>
                      <a:pt x="0" y="86"/>
                    </a:moveTo>
                    <a:cubicBezTo>
                      <a:pt x="31" y="140"/>
                      <a:pt x="88" y="173"/>
                      <a:pt x="151" y="173"/>
                    </a:cubicBezTo>
                    <a:cubicBezTo>
                      <a:pt x="213" y="173"/>
                      <a:pt x="270" y="140"/>
                      <a:pt x="301" y="86"/>
                    </a:cubicBezTo>
                    <a:lnTo>
                      <a:pt x="151" y="0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cap="flat" cmpd="sng" w="19050">
                <a:solidFill>
                  <a:srgbClr val="FFFFFF"/>
                </a:solidFill>
                <a:round/>
              </a:ln>
              <a:effectLst/>
              <a:extLst/>
            </p:spPr>
            <p:txBody>
              <a:bodyPr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3" name="AutoShape 9"/>
              <p:cNvSpPr>
                <a:spLocks noChangeArrowheads="1"/>
              </p:cNvSpPr>
              <p:nvPr/>
            </p:nvSpPr>
            <p:spPr bwMode="auto">
              <a:xfrm rot="20700000">
                <a:off x="5943596" y="4539450"/>
                <a:ext cx="506850" cy="510968"/>
              </a:xfrm>
              <a:prstGeom prst="rtTriangle">
                <a:avLst/>
              </a:prstGeom>
              <a:solidFill>
                <a:schemeClr val="accent3"/>
              </a:solidFill>
              <a:ln>
                <a:noFill/>
              </a:ln>
              <a:effectLst/>
              <a:extLst/>
            </p:spPr>
            <p:txBody>
              <a:bodyPr anchor="ctr" wrap="none"/>
              <a:lstStyle/>
              <a:p>
                <a:pPr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zh-CN" noProof="0" normalizeH="0" spc="0" strike="noStrike" sz="1800" u="none">
                  <a:ln>
                    <a:noFill/>
                  </a:ln>
                  <a:solidFill>
                    <a:sysClr lastClr="000000" val="windowText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4" name="WordArt 15"/>
              <p:cNvSpPr>
                <a:spLocks noChangeArrowheads="1" noChangeShapeType="1"/>
              </p:cNvSpPr>
              <p:nvPr/>
            </p:nvSpPr>
            <p:spPr bwMode="auto">
              <a:xfrm>
                <a:off x="3998950" y="5544834"/>
                <a:ext cx="1137825" cy="190320"/>
              </a:xfrm>
              <a:prstGeom prst="rect">
                <a:avLst/>
              </a:prstGeom>
              <a:noFill/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/>
                  </a14:hiddenEffects>
                </a:ext>
              </a:extLst>
            </p:spPr>
            <p:txBody>
              <a:bodyPr fromWordArt="1" spcFirstLastPara="1" wrap="none">
                <a:prstTxWarp prst="textArchDown">
                  <a:avLst>
                    <a:gd fmla="val 0" name="adj"/>
                  </a:avLst>
                </a:prstTxWarp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="0" baseline="0" cap="none" i="0" kern="10" kumimoji="0" lang="zh-CN" noProof="0" normalizeH="0" spc="0" strike="noStrike" sz="1400" u="none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此处添加内容</a:t>
                </a:r>
              </a:p>
            </p:txBody>
          </p:sp>
        </p:grpSp>
        <p:grpSp>
          <p:nvGrpSpPr>
            <p:cNvPr id="15" name="组合 16"/>
            <p:cNvGrpSpPr/>
            <p:nvPr/>
          </p:nvGrpSpPr>
          <p:grpSpPr>
            <a:xfrm>
              <a:off x="3248246" y="1531038"/>
              <a:ext cx="2490794" cy="2483930"/>
              <a:chOff x="3070072" y="2348705"/>
              <a:chExt cx="3045233" cy="3036841"/>
            </a:xfrm>
          </p:grpSpPr>
          <p:grpSp>
            <p:nvGrpSpPr>
              <p:cNvPr id="18" name="Group 10"/>
              <p:cNvGrpSpPr/>
              <p:nvPr/>
            </p:nvGrpSpPr>
            <p:grpSpPr>
              <a:xfrm rot="650306">
                <a:off x="3070072" y="2348705"/>
                <a:ext cx="3045233" cy="3036841"/>
                <a:chExt cx="1136" cy="1134"/>
              </a:xfrm>
            </p:grpSpPr>
            <p:sp>
              <p:nvSpPr>
                <p:cNvPr id="20" name="Oval 1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136" cy="1134"/>
                </a:xfrm>
                <a:prstGeom prst="ellipse">
                  <a:avLst/>
                </a:prstGeom>
                <a:solidFill>
                  <a:schemeClr val="bg1"/>
                </a:solidFill>
                <a:ln cmpd="sng" w="9525">
                  <a:noFill/>
                  <a:round/>
                </a:ln>
                <a:effectLst/>
                <a:extLst>
                  <a:ext uri="{AF507438-7753-43E0-B8FC-AC1667EBCBE1}">
                    <a14:hiddenEffects>
                      <a:effectLst>
                        <a:outerShdw algn="ctr" dir="2700000" dist="35921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 wrap="none"/>
                <a:lstStyle/>
                <a:p>
                  <a:pPr defTabSz="914400" eaLnBrk="1" fontAlgn="auto" hangingPunct="1" indent="0" latinLnBrk="0" lvl="0" marL="0" marR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altLang="en-US" b="0" baseline="0" cap="none" i="0" kern="0" kumimoji="0" lang="zh-CN" noProof="0" normalizeH="0" spc="0" strike="noStrike" sz="1800" u="none">
                    <a:ln>
                      <a:noFill/>
                    </a:ln>
                    <a:solidFill>
                      <a:sysClr lastClr="000000" val="windowText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endParaRPr>
                </a:p>
              </p:txBody>
            </p:sp>
            <p:sp>
              <p:nvSpPr>
                <p:cNvPr id="21" name="Oval 12"/>
                <p:cNvSpPr>
                  <a:spLocks noChangeArrowheads="1"/>
                </p:cNvSpPr>
                <p:nvPr/>
              </p:nvSpPr>
              <p:spPr bwMode="auto">
                <a:xfrm>
                  <a:off x="64" y="62"/>
                  <a:ext cx="1008" cy="1010"/>
                </a:xfrm>
                <a:prstGeom prst="ellipse">
                  <a:avLst/>
                </a:prstGeom>
                <a:solidFill>
                  <a:schemeClr val="accent2"/>
                </a:solidFill>
                <a:ln cmpd="sng" w="9525">
                  <a:noFill/>
                  <a:round/>
                </a:ln>
                <a:effectLst/>
                <a:extLst>
                  <a:ext uri="{AF507438-7753-43E0-B8FC-AC1667EBCBE1}">
                    <a14:hiddenEffects>
                      <a:effectLst>
                        <a:outerShdw algn="ctr" dir="2700000" dist="35921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 wrap="none"/>
                <a:lstStyle/>
                <a:p>
                  <a:pPr defTabSz="914400" eaLnBrk="1" fontAlgn="auto" hangingPunct="1" indent="0" latinLnBrk="0" lvl="0" marL="0" marR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altLang="en-US" b="0" baseline="0" cap="none" i="0" kern="0" kumimoji="0" lang="zh-CN" noProof="0" normalizeH="0" spc="0" strike="noStrike" sz="1800" u="none">
                    <a:ln>
                      <a:noFill/>
                    </a:ln>
                    <a:solidFill>
                      <a:sysClr lastClr="000000" val="windowText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endParaRPr>
                </a:p>
              </p:txBody>
            </p:sp>
          </p:grpSp>
          <p:sp>
            <p:nvSpPr>
              <p:cNvPr id="17" name="WordArt 17"/>
              <p:cNvSpPr>
                <a:spLocks noChangeArrowheads="1" noChangeShapeType="1"/>
              </p:cNvSpPr>
              <p:nvPr/>
            </p:nvSpPr>
            <p:spPr bwMode="auto">
              <a:xfrm>
                <a:off x="3982399" y="3583714"/>
                <a:ext cx="1249539" cy="620608"/>
              </a:xfrm>
              <a:prstGeom prst="rect">
                <a:avLst/>
              </a:prstGeom>
              <a:extLst>
                <a:ext uri="{AF507438-7753-43E0-B8FC-AC1667EBCBE1}">
                  <a14:hiddenEffects>
                    <a:effectLst/>
                  </a14:hiddenEffects>
                </a:ext>
              </a:extLst>
            </p:spPr>
            <p:txBody>
              <a:bodyPr fromWordArt="1" wrap="none">
                <a:prstTxWarp prst="textPlain">
                  <a:avLst>
                    <a:gd fmla="val 50000" name="adj"/>
                  </a:avLst>
                </a:prstTxWarp>
              </a:bodyPr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aseline="0" cap="none" i="0" kern="0" kumimoji="0" lang="zh-CN" noProof="0" normalizeH="0" spc="0" strike="noStrike" sz="2400" u="none">
                    <a:ln cmpd="sng" w="9525">
                      <a:noFill/>
                      <a:round/>
                    </a:ln>
                    <a:solidFill>
                      <a:srgbClr val="FFFFFF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点击添加</a:t>
                </a:r>
              </a:p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altLang="en-US" baseline="0" cap="none" i="0" kern="0" kumimoji="0" lang="zh-CN" noProof="0" normalizeH="0" spc="0" strike="noStrike" sz="2400" u="none">
                    <a:ln cmpd="sng" w="9525">
                      <a:noFill/>
                      <a:round/>
                    </a:ln>
                    <a:solidFill>
                      <a:srgbClr val="FFFFFF"/>
                    </a:solidFill>
                    <a:effectLst/>
                    <a:uLnTx/>
                    <a:uFillTx/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标题文字</a:t>
                </a:r>
              </a:p>
            </p:txBody>
          </p:sp>
        </p:grpSp>
      </p:grpSp>
      <p:sp>
        <p:nvSpPr>
          <p:cNvPr id="22" name="TextBox 21"/>
          <p:cNvSpPr txBox="1"/>
          <p:nvPr/>
        </p:nvSpPr>
        <p:spPr>
          <a:xfrm>
            <a:off x="6444207" y="1008715"/>
            <a:ext cx="2015793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7419" y="2827063"/>
            <a:ext cx="1808116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60184" y="4100426"/>
            <a:ext cx="2015793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</a:t>
            </a:r>
          </a:p>
        </p:txBody>
      </p:sp>
      <p:sp>
        <p:nvSpPr>
          <p:cNvPr id="29" name="矩形 28"/>
          <p:cNvSpPr/>
          <p:nvPr/>
        </p:nvSpPr>
        <p:spPr>
          <a:xfrm>
            <a:off x="6221315" y="1059838"/>
            <a:ext cx="192856" cy="385712"/>
          </a:xfrm>
          <a:custGeom>
            <a:rect b="b" l="l" r="r" t="t"/>
            <a:pathLst>
              <a:path h="385712" w="192856">
                <a:moveTo>
                  <a:pt x="0" y="192856"/>
                </a:moveTo>
                <a:lnTo>
                  <a:pt x="96428" y="289284"/>
                </a:lnTo>
                <a:lnTo>
                  <a:pt x="0" y="385712"/>
                </a:lnTo>
                <a:close/>
                <a:moveTo>
                  <a:pt x="0" y="0"/>
                </a:moveTo>
                <a:lnTo>
                  <a:pt x="96429" y="96429"/>
                </a:lnTo>
                <a:lnTo>
                  <a:pt x="192856" y="192856"/>
                </a:lnTo>
                <a:lnTo>
                  <a:pt x="96428" y="289284"/>
                </a:lnTo>
                <a:lnTo>
                  <a:pt x="96428" y="96429"/>
                </a:lnTo>
                <a:lnTo>
                  <a:pt x="0" y="1928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1" name="矩形 28"/>
          <p:cNvSpPr/>
          <p:nvPr/>
        </p:nvSpPr>
        <p:spPr>
          <a:xfrm>
            <a:off x="5766845" y="4184569"/>
            <a:ext cx="192856" cy="385712"/>
          </a:xfrm>
          <a:custGeom>
            <a:rect b="b" l="l" r="r" t="t"/>
            <a:pathLst>
              <a:path h="385712" w="192856">
                <a:moveTo>
                  <a:pt x="0" y="192856"/>
                </a:moveTo>
                <a:lnTo>
                  <a:pt x="96428" y="289284"/>
                </a:lnTo>
                <a:lnTo>
                  <a:pt x="0" y="385712"/>
                </a:lnTo>
                <a:close/>
                <a:moveTo>
                  <a:pt x="0" y="0"/>
                </a:moveTo>
                <a:lnTo>
                  <a:pt x="96429" y="96429"/>
                </a:lnTo>
                <a:lnTo>
                  <a:pt x="192856" y="192856"/>
                </a:lnTo>
                <a:lnTo>
                  <a:pt x="96428" y="289284"/>
                </a:lnTo>
                <a:lnTo>
                  <a:pt x="96428" y="96429"/>
                </a:lnTo>
                <a:lnTo>
                  <a:pt x="0" y="1928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2" name="矩形 28"/>
          <p:cNvSpPr/>
          <p:nvPr/>
        </p:nvSpPr>
        <p:spPr>
          <a:xfrm>
            <a:off x="563972" y="2855951"/>
            <a:ext cx="192856" cy="385712"/>
          </a:xfrm>
          <a:custGeom>
            <a:rect b="b" l="l" r="r" t="t"/>
            <a:pathLst>
              <a:path h="385712" w="192856">
                <a:moveTo>
                  <a:pt x="0" y="192856"/>
                </a:moveTo>
                <a:lnTo>
                  <a:pt x="96428" y="289284"/>
                </a:lnTo>
                <a:lnTo>
                  <a:pt x="0" y="385712"/>
                </a:lnTo>
                <a:close/>
                <a:moveTo>
                  <a:pt x="0" y="0"/>
                </a:moveTo>
                <a:lnTo>
                  <a:pt x="96429" y="96429"/>
                </a:lnTo>
                <a:lnTo>
                  <a:pt x="192856" y="192856"/>
                </a:lnTo>
                <a:lnTo>
                  <a:pt x="96428" y="289284"/>
                </a:lnTo>
                <a:lnTo>
                  <a:pt x="96428" y="96429"/>
                </a:lnTo>
                <a:lnTo>
                  <a:pt x="0" y="1928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C781F844-6A75-41E7-92DA-0F7354D67EF7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42F3F97B-12B6-4EB8-BD01-F5A3D5A6FC99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9468E58D-20DD-432F-9E4E-BBF6A8A67479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807115712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9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2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4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6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7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19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2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4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6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7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29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34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2"/>
      <p:bldP grpId="0" spid="23"/>
      <p:bldP grpId="0" spid="24"/>
      <p:bldP grpId="0" spid="29"/>
      <p:bldP grpId="0" spid="31"/>
      <p:bldP grpId="0" spid="32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8" name="组合 47">
            <a:extLst>
              <a:ext uri="{FF2B5EF4-FFF2-40B4-BE49-F238E27FC236}">
                <a16:creationId xmlns:a16="http://schemas.microsoft.com/office/drawing/2014/main" id="{714C3373-2D29-4D22-80EA-50CBDBA91649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DFB36BA4-5EEA-411F-B363-82B5805B3723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A6ABA2CF-310A-4509-B604-4554AA062506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  <mc:AlternateContent>
        <mc:Choice xmlns:cx1="http://schemas.microsoft.com/office/drawing/2015/9/8/chartex" Requires="cx1">
          <p:graphicFrame>
            <p:nvGraphicFramePr>
              <p:cNvPr id="51" name="图表 50">
                <a:extLst>
                  <a:ext uri="{FF2B5EF4-FFF2-40B4-BE49-F238E27FC236}">
                    <a16:creationId xmlns:a16="http://schemas.microsoft.com/office/drawing/2014/main" id="{A2F3F28F-B1B7-4A68-8C26-0C4B13907C93}"/>
                  </a:ext>
                </a:extLst>
              </p:cNvPr>
              <p:cNvGraphicFramePr/>
              <p:nvPr>
                <p:extLst>
                  <p:ext uri="{D42A27DB-BD31-4B8C-83A1-F6EECF244321}">
                    <p14:modId val="4084174624"/>
                  </p:ext>
                </p:extLst>
              </p:nvPr>
            </p:nvGraphicFramePr>
            <p:xfrm>
              <a:off x="179512" y="1120630"/>
              <a:ext cx="5328592" cy="3552395"/>
            </p:xfrm>
            <a:graphic>
              <a:graphicData uri="http://schemas.microsoft.com/office/drawing/2014/chartex">
                <cx:chart xmlns:cx="http://schemas.microsoft.com/office/drawing/2014/chartex" r:id="rId4"/>
              </a:graphicData>
            </a:graphic>
          </p:graphicFrame>
        </mc:Choice>
        <mc:Fallback>
          <p:pic>
            <p:nvPicPr>
              <p:cNvPr id="0" name="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9512" y="1120630"/>
                <a:ext cx="5328592" cy="3552395"/>
              </a:xfrm>
              <a:prstGeom prst="rect">
                <a:avLst/>
              </a:prstGeom>
            </p:spPr>
          </p:pic>
        </mc:Fallback>
      </mc:AlternateContent>
      <p:sp>
        <p:nvSpPr>
          <p:cNvPr id="52" name="矩形 51">
            <a:extLst>
              <a:ext uri="{FF2B5EF4-FFF2-40B4-BE49-F238E27FC236}">
                <a16:creationId xmlns:a16="http://schemas.microsoft.com/office/drawing/2014/main" id="{4AEB4A67-D809-4404-8767-758DE73EBB7E}"/>
              </a:ext>
            </a:extLst>
          </p:cNvPr>
          <p:cNvSpPr/>
          <p:nvPr/>
        </p:nvSpPr>
        <p:spPr>
          <a:xfrm>
            <a:off x="5535612" y="1779662"/>
            <a:ext cx="348652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  点击此处添加文字描述，文    字颜色、大小、字体可根据需求进行更改。</a:t>
            </a: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BACAC9FA-3391-4826-BCEC-5C11529394C0}"/>
              </a:ext>
            </a:extLst>
          </p:cNvPr>
          <p:cNvSpPr/>
          <p:nvPr/>
        </p:nvSpPr>
        <p:spPr>
          <a:xfrm>
            <a:off x="5535612" y="2819132"/>
            <a:ext cx="348652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  点击此处添加文字描述，文    字颜色、大小、字体可根据需求进行更改。</a:t>
            </a: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E6996FCC-68CA-496A-8812-F11B331FD8AC}"/>
              </a:ext>
            </a:extLst>
          </p:cNvPr>
          <p:cNvSpPr/>
          <p:nvPr/>
        </p:nvSpPr>
        <p:spPr>
          <a:xfrm>
            <a:off x="5564371" y="3858602"/>
            <a:ext cx="3486527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  点击此处添加文字描述，文    字颜色、大小、字体可根据需求进行更改。</a:t>
            </a:r>
          </a:p>
        </p:txBody>
      </p:sp>
    </p:spTree>
    <p:extLst>
      <p:ext uri="{BB962C8B-B14F-4D97-AF65-F5344CB8AC3E}">
        <p14:creationId val="1190164037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1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2"/>
      <p:bldP grpId="0" spid="53"/>
      <p:bldP grpId="0" spid="54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" name="任意多边形 27"/>
          <p:cNvSpPr/>
          <p:nvPr/>
        </p:nvSpPr>
        <p:spPr>
          <a:xfrm>
            <a:off x="6216898" y="1561077"/>
            <a:ext cx="1077366" cy="737082"/>
          </a:xfrm>
          <a:custGeom>
            <a:gdLst>
              <a:gd fmla="*/ 0 w 1422400" name="connsiteX0"/>
              <a:gd fmla="*/ 972456 h 972456" name="connsiteY0"/>
              <a:gd fmla="*/ 1422400 w 1422400" name="connsiteX1"/>
              <a:gd fmla="*/ 246743 h 972456" name="connsiteY1"/>
              <a:gd fmla="*/ 1422400 w 1422400" name="connsiteX2"/>
              <a:gd fmla="*/ 0 h 972456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972456" w="1422400">
                <a:moveTo>
                  <a:pt x="0" y="972456"/>
                </a:moveTo>
                <a:lnTo>
                  <a:pt x="1422400" y="246743"/>
                </a:lnTo>
                <a:lnTo>
                  <a:pt x="1422400" y="0"/>
                </a:lnTo>
              </a:path>
            </a:pathLst>
          </a:cu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9" name="任意多边形 28"/>
          <p:cNvSpPr/>
          <p:nvPr/>
        </p:nvSpPr>
        <p:spPr>
          <a:xfrm flipV="1">
            <a:off x="6438143" y="3276927"/>
            <a:ext cx="945100" cy="284973"/>
          </a:xfrm>
          <a:custGeom>
            <a:gdLst>
              <a:gd fmla="*/ 0 w 1248228" name="connsiteX0"/>
              <a:gd fmla="*/ 377371 h 377371" name="connsiteY0"/>
              <a:gd fmla="*/ 1248228 w 1248228" name="connsiteX1"/>
              <a:gd fmla="*/ 246743 h 377371" name="connsiteY1"/>
              <a:gd fmla="*/ 1248228 w 1248228" name="connsiteX2"/>
              <a:gd fmla="*/ 0 h 377371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377371" w="1248228">
                <a:moveTo>
                  <a:pt x="0" y="377371"/>
                </a:moveTo>
                <a:lnTo>
                  <a:pt x="1248228" y="246743"/>
                </a:lnTo>
                <a:lnTo>
                  <a:pt x="1248228" y="0"/>
                </a:lnTo>
              </a:path>
            </a:pathLst>
          </a:cu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0" name="任意多边形 29"/>
          <p:cNvSpPr/>
          <p:nvPr/>
        </p:nvSpPr>
        <p:spPr>
          <a:xfrm flipH="1">
            <a:off x="2358339" y="1558672"/>
            <a:ext cx="966744" cy="648103"/>
          </a:xfrm>
          <a:custGeom>
            <a:gdLst>
              <a:gd fmla="*/ 0 w 1277256" name="connsiteX0"/>
              <a:gd fmla="*/ 856342 h 856342" name="connsiteY0"/>
              <a:gd fmla="*/ 1277256 w 1277256" name="connsiteX1"/>
              <a:gd fmla="*/ 246743 h 856342" name="connsiteY1"/>
              <a:gd fmla="*/ 1277256 w 1277256" name="connsiteX2"/>
              <a:gd fmla="*/ 0 h 856342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856342" w="1277256">
                <a:moveTo>
                  <a:pt x="0" y="856342"/>
                </a:moveTo>
                <a:lnTo>
                  <a:pt x="1277256" y="246743"/>
                </a:lnTo>
                <a:lnTo>
                  <a:pt x="1277256" y="0"/>
                </a:lnTo>
              </a:path>
            </a:pathLst>
          </a:cu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1" name="任意多边形 30"/>
          <p:cNvSpPr/>
          <p:nvPr/>
        </p:nvSpPr>
        <p:spPr>
          <a:xfrm flipH="1" flipV="1">
            <a:off x="2333088" y="3528821"/>
            <a:ext cx="899409" cy="407619"/>
          </a:xfrm>
          <a:custGeom>
            <a:gdLst>
              <a:gd fmla="*/ 0 w 1378857" name="connsiteX0"/>
              <a:gd fmla="*/ 537028 h 537028" name="connsiteY0"/>
              <a:gd fmla="*/ 1378857 w 1378857" name="connsiteX1"/>
              <a:gd fmla="*/ 246743 h 537028" name="connsiteY1"/>
              <a:gd fmla="*/ 1378857 w 1378857" name="connsiteX2"/>
              <a:gd fmla="*/ 0 h 537028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537028" w="1378857">
                <a:moveTo>
                  <a:pt x="0" y="537028"/>
                </a:moveTo>
                <a:lnTo>
                  <a:pt x="1378857" y="246743"/>
                </a:lnTo>
                <a:lnTo>
                  <a:pt x="1378857" y="0"/>
                </a:lnTo>
              </a:path>
            </a:pathLst>
          </a:custGeom>
          <a:ln w="254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2" name="矩形 13"/>
          <p:cNvSpPr>
            <a:spLocks noChangeArrowheads="1"/>
          </p:cNvSpPr>
          <p:nvPr/>
        </p:nvSpPr>
        <p:spPr bwMode="auto">
          <a:xfrm>
            <a:off x="1183798" y="984856"/>
            <a:ext cx="1910421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3267366" y="2822413"/>
            <a:ext cx="1981907" cy="1981585"/>
            <a:chOff x="3267366" y="2822413"/>
            <a:chExt cx="1981907" cy="1981585"/>
          </a:xfrm>
        </p:grpSpPr>
        <p:sp>
          <p:nvSpPr>
            <p:cNvPr id="23" name="圆角矩形 1"/>
            <p:cNvSpPr/>
            <p:nvPr/>
          </p:nvSpPr>
          <p:spPr bwMode="auto">
            <a:xfrm>
              <a:off x="3267366" y="2822413"/>
              <a:ext cx="1981907" cy="1981585"/>
            </a:xfrm>
            <a:custGeom>
              <a:rect b="b" l="l" r="r" t="t"/>
              <a:pathLst>
                <a:path h="2616200" w="2616200">
                  <a:moveTo>
                    <a:pt x="690040" y="381000"/>
                  </a:moveTo>
                  <a:cubicBezTo>
                    <a:pt x="519362" y="381000"/>
                    <a:pt x="381000" y="519362"/>
                    <a:pt x="381000" y="690040"/>
                  </a:cubicBezTo>
                  <a:lnTo>
                    <a:pt x="381000" y="1926160"/>
                  </a:lnTo>
                  <a:cubicBezTo>
                    <a:pt x="381000" y="2096838"/>
                    <a:pt x="519362" y="2235200"/>
                    <a:pt x="690040" y="2235200"/>
                  </a:cubicBezTo>
                  <a:lnTo>
                    <a:pt x="1926160" y="2235200"/>
                  </a:lnTo>
                  <a:cubicBezTo>
                    <a:pt x="2096838" y="2235200"/>
                    <a:pt x="2235200" y="2096838"/>
                    <a:pt x="2235200" y="1926160"/>
                  </a:cubicBezTo>
                  <a:lnTo>
                    <a:pt x="2235200" y="690040"/>
                  </a:lnTo>
                  <a:cubicBezTo>
                    <a:pt x="2235200" y="519362"/>
                    <a:pt x="2096838" y="381000"/>
                    <a:pt x="1926160" y="381000"/>
                  </a:cubicBezTo>
                  <a:close/>
                  <a:moveTo>
                    <a:pt x="436042" y="0"/>
                  </a:moveTo>
                  <a:lnTo>
                    <a:pt x="2180158" y="0"/>
                  </a:lnTo>
                  <a:cubicBezTo>
                    <a:pt x="2420977" y="0"/>
                    <a:pt x="2616200" y="195223"/>
                    <a:pt x="2616200" y="436042"/>
                  </a:cubicBezTo>
                  <a:lnTo>
                    <a:pt x="2616200" y="2180158"/>
                  </a:lnTo>
                  <a:cubicBezTo>
                    <a:pt x="2616200" y="2420977"/>
                    <a:pt x="2420977" y="2616200"/>
                    <a:pt x="2180158" y="2616200"/>
                  </a:cubicBezTo>
                  <a:lnTo>
                    <a:pt x="436042" y="2616200"/>
                  </a:lnTo>
                  <a:cubicBezTo>
                    <a:pt x="195223" y="2616200"/>
                    <a:pt x="0" y="2420977"/>
                    <a:pt x="0" y="2180158"/>
                  </a:cubicBezTo>
                  <a:lnTo>
                    <a:pt x="0" y="436042"/>
                  </a:lnTo>
                  <a:cubicBezTo>
                    <a:pt x="0" y="195223"/>
                    <a:pt x="195223" y="0"/>
                    <a:pt x="436042" y="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scene3d>
              <a:camera prst="perspectiveRelaxedModerately"/>
              <a:lightRig dir="t" rig="threePt"/>
            </a:scene3d>
            <a:sp3d prstMaterial="matte">
              <a:bevelT h="0" prst="coolSlant" w="0"/>
              <a:bevelB h="0" prst="angle" w="0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947571" y="3460274"/>
              <a:ext cx="813118" cy="1097280"/>
            </a:xfrm>
            <a:prstGeom prst="rect">
              <a:avLst/>
            </a:prstGeom>
            <a:noFill/>
            <a:scene3d>
              <a:camera prst="perspectiveRelaxed">
                <a:rot lat="20975994" lon="305024" rev="21544780"/>
              </a:camera>
              <a:lightRig dir="t" rig="threePt"/>
            </a:scene3d>
          </p:spPr>
          <p:txBody>
            <a:bodyPr wrap="non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6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A</a:t>
              </a: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549577" y="1517451"/>
            <a:ext cx="1632792" cy="1441813"/>
            <a:chOff x="3549577" y="1517451"/>
            <a:chExt cx="1632792" cy="1441813"/>
          </a:xfrm>
        </p:grpSpPr>
        <p:sp>
          <p:nvSpPr>
            <p:cNvPr id="25" name="圆角矩形 1"/>
            <p:cNvSpPr>
              <a:spLocks noChangeAspect="1"/>
            </p:cNvSpPr>
            <p:nvPr/>
          </p:nvSpPr>
          <p:spPr>
            <a:xfrm>
              <a:off x="3549577" y="1517451"/>
              <a:ext cx="1632792" cy="1363372"/>
            </a:xfrm>
            <a:custGeom>
              <a:rect b="b" l="l" r="r" t="t"/>
              <a:pathLst>
                <a:path h="2616200" w="2616200">
                  <a:moveTo>
                    <a:pt x="690040" y="381000"/>
                  </a:moveTo>
                  <a:cubicBezTo>
                    <a:pt x="519362" y="381000"/>
                    <a:pt x="381000" y="519362"/>
                    <a:pt x="381000" y="690040"/>
                  </a:cubicBezTo>
                  <a:lnTo>
                    <a:pt x="381000" y="1926160"/>
                  </a:lnTo>
                  <a:cubicBezTo>
                    <a:pt x="381000" y="2096838"/>
                    <a:pt x="519362" y="2235200"/>
                    <a:pt x="690040" y="2235200"/>
                  </a:cubicBezTo>
                  <a:lnTo>
                    <a:pt x="1926160" y="2235200"/>
                  </a:lnTo>
                  <a:cubicBezTo>
                    <a:pt x="2096838" y="2235200"/>
                    <a:pt x="2235200" y="2096838"/>
                    <a:pt x="2235200" y="1926160"/>
                  </a:cubicBezTo>
                  <a:lnTo>
                    <a:pt x="2235200" y="690040"/>
                  </a:lnTo>
                  <a:cubicBezTo>
                    <a:pt x="2235200" y="519362"/>
                    <a:pt x="2096838" y="381000"/>
                    <a:pt x="1926160" y="381000"/>
                  </a:cubicBezTo>
                  <a:close/>
                  <a:moveTo>
                    <a:pt x="436042" y="0"/>
                  </a:moveTo>
                  <a:lnTo>
                    <a:pt x="2180158" y="0"/>
                  </a:lnTo>
                  <a:cubicBezTo>
                    <a:pt x="2420977" y="0"/>
                    <a:pt x="2616200" y="195223"/>
                    <a:pt x="2616200" y="436042"/>
                  </a:cubicBezTo>
                  <a:lnTo>
                    <a:pt x="2616200" y="2180158"/>
                  </a:lnTo>
                  <a:cubicBezTo>
                    <a:pt x="2616200" y="2420977"/>
                    <a:pt x="2420977" y="2616200"/>
                    <a:pt x="2180158" y="2616200"/>
                  </a:cubicBezTo>
                  <a:lnTo>
                    <a:pt x="436042" y="2616200"/>
                  </a:lnTo>
                  <a:cubicBezTo>
                    <a:pt x="195223" y="2616200"/>
                    <a:pt x="0" y="2420977"/>
                    <a:pt x="0" y="2180158"/>
                  </a:cubicBezTo>
                  <a:lnTo>
                    <a:pt x="0" y="436042"/>
                  </a:lnTo>
                  <a:cubicBezTo>
                    <a:pt x="0" y="195223"/>
                    <a:pt x="195223" y="0"/>
                    <a:pt x="436042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scene3d>
              <a:camera fov="6000000" prst="perspectiveRelaxedModerately">
                <a:rot lat="19634564" lon="20160148" rev="812592"/>
              </a:camera>
              <a:lightRig dir="t" rig="threePt">
                <a:rot lat="0" lon="0" rev="9600000"/>
              </a:lightRig>
            </a:scene3d>
            <a:sp3d>
              <a:bevelB h="0" prst="angle" w="0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020924" y="1851268"/>
              <a:ext cx="755968" cy="1097280"/>
            </a:xfrm>
            <a:prstGeom prst="rect">
              <a:avLst/>
            </a:prstGeom>
            <a:noFill/>
            <a:scene3d>
              <a:camera prst="perspectiveRelaxed">
                <a:rot lat="18292248" lon="21077898" rev="377204"/>
              </a:camera>
              <a:lightRig dir="t" rig="threePt"/>
            </a:scene3d>
          </p:spPr>
          <p:txBody>
            <a:bodyPr wrap="non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6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5079052" y="1733886"/>
            <a:ext cx="1338890" cy="1145017"/>
            <a:chOff x="5079052" y="1733886"/>
            <a:chExt cx="1338890" cy="1145017"/>
          </a:xfrm>
        </p:grpSpPr>
        <p:sp>
          <p:nvSpPr>
            <p:cNvPr id="26" name="圆角矩形 1"/>
            <p:cNvSpPr>
              <a:spLocks noChangeAspect="1"/>
            </p:cNvSpPr>
            <p:nvPr/>
          </p:nvSpPr>
          <p:spPr>
            <a:xfrm>
              <a:off x="5079052" y="1733886"/>
              <a:ext cx="1338890" cy="1117965"/>
            </a:xfrm>
            <a:custGeom>
              <a:rect b="b" l="l" r="r" t="t"/>
              <a:pathLst>
                <a:path h="2616200" w="2616200">
                  <a:moveTo>
                    <a:pt x="690040" y="381000"/>
                  </a:moveTo>
                  <a:cubicBezTo>
                    <a:pt x="519362" y="381000"/>
                    <a:pt x="381000" y="519362"/>
                    <a:pt x="381000" y="690040"/>
                  </a:cubicBezTo>
                  <a:lnTo>
                    <a:pt x="381000" y="1926160"/>
                  </a:lnTo>
                  <a:cubicBezTo>
                    <a:pt x="381000" y="2096838"/>
                    <a:pt x="519362" y="2235200"/>
                    <a:pt x="690040" y="2235200"/>
                  </a:cubicBezTo>
                  <a:lnTo>
                    <a:pt x="1926160" y="2235200"/>
                  </a:lnTo>
                  <a:cubicBezTo>
                    <a:pt x="2096838" y="2235200"/>
                    <a:pt x="2235200" y="2096838"/>
                    <a:pt x="2235200" y="1926160"/>
                  </a:cubicBezTo>
                  <a:lnTo>
                    <a:pt x="2235200" y="690040"/>
                  </a:lnTo>
                  <a:cubicBezTo>
                    <a:pt x="2235200" y="519362"/>
                    <a:pt x="2096838" y="381000"/>
                    <a:pt x="1926160" y="381000"/>
                  </a:cubicBezTo>
                  <a:close/>
                  <a:moveTo>
                    <a:pt x="436042" y="0"/>
                  </a:moveTo>
                  <a:lnTo>
                    <a:pt x="2180158" y="0"/>
                  </a:lnTo>
                  <a:cubicBezTo>
                    <a:pt x="2420977" y="0"/>
                    <a:pt x="2616200" y="195223"/>
                    <a:pt x="2616200" y="436042"/>
                  </a:cubicBezTo>
                  <a:lnTo>
                    <a:pt x="2616200" y="2180158"/>
                  </a:lnTo>
                  <a:cubicBezTo>
                    <a:pt x="2616200" y="2420977"/>
                    <a:pt x="2420977" y="2616200"/>
                    <a:pt x="2180158" y="2616200"/>
                  </a:cubicBezTo>
                  <a:lnTo>
                    <a:pt x="436042" y="2616200"/>
                  </a:lnTo>
                  <a:cubicBezTo>
                    <a:pt x="195223" y="2616200"/>
                    <a:pt x="0" y="2420977"/>
                    <a:pt x="0" y="2180158"/>
                  </a:cubicBezTo>
                  <a:lnTo>
                    <a:pt x="0" y="436042"/>
                  </a:lnTo>
                  <a:cubicBezTo>
                    <a:pt x="0" y="195223"/>
                    <a:pt x="195223" y="0"/>
                    <a:pt x="436042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scene3d>
              <a:camera fov="6000000" prst="perspectiveBelow">
                <a:rot lat="19863892" lon="18296324" rev="1353930"/>
              </a:camera>
              <a:lightRig dir="t" rig="threePt">
                <a:rot lat="0" lon="0" rev="9600000"/>
              </a:lightRig>
            </a:scene3d>
            <a:sp3d>
              <a:bevelT h="0" prst="coolSlant" w="0"/>
              <a:bevelB h="0" prst="angle" w="0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438463" y="2047906"/>
              <a:ext cx="594043" cy="822960"/>
            </a:xfrm>
            <a:prstGeom prst="rect">
              <a:avLst/>
            </a:prstGeom>
            <a:noFill/>
            <a:scene3d>
              <a:camera prst="perspectiveRelaxedModerately">
                <a:rot lat="18822534" lon="18524288" rev="1713141"/>
              </a:camera>
              <a:lightRig dir="t" rig="threePt"/>
            </a:scene3d>
          </p:spPr>
          <p:txBody>
            <a:bodyPr wrap="non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48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C</a:t>
              </a: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5392369" y="2974781"/>
            <a:ext cx="1163168" cy="1165405"/>
            <a:chOff x="5392369" y="2974781"/>
            <a:chExt cx="1163168" cy="1165405"/>
          </a:xfrm>
        </p:grpSpPr>
        <p:sp>
          <p:nvSpPr>
            <p:cNvPr id="27" name="圆角矩形 1"/>
            <p:cNvSpPr>
              <a:spLocks noChangeAspect="1"/>
            </p:cNvSpPr>
            <p:nvPr/>
          </p:nvSpPr>
          <p:spPr>
            <a:xfrm rot="21056212">
              <a:off x="5392369" y="2974781"/>
              <a:ext cx="1163168" cy="1117965"/>
            </a:xfrm>
            <a:custGeom>
              <a:rect b="b" l="l" r="r" t="t"/>
              <a:pathLst>
                <a:path h="2616200" w="2616200">
                  <a:moveTo>
                    <a:pt x="690040" y="381000"/>
                  </a:moveTo>
                  <a:cubicBezTo>
                    <a:pt x="519362" y="381000"/>
                    <a:pt x="381000" y="519362"/>
                    <a:pt x="381000" y="690040"/>
                  </a:cubicBezTo>
                  <a:lnTo>
                    <a:pt x="381000" y="1926160"/>
                  </a:lnTo>
                  <a:cubicBezTo>
                    <a:pt x="381000" y="2096838"/>
                    <a:pt x="519362" y="2235200"/>
                    <a:pt x="690040" y="2235200"/>
                  </a:cubicBezTo>
                  <a:lnTo>
                    <a:pt x="1926160" y="2235200"/>
                  </a:lnTo>
                  <a:cubicBezTo>
                    <a:pt x="2096838" y="2235200"/>
                    <a:pt x="2235200" y="2096838"/>
                    <a:pt x="2235200" y="1926160"/>
                  </a:cubicBezTo>
                  <a:lnTo>
                    <a:pt x="2235200" y="690040"/>
                  </a:lnTo>
                  <a:cubicBezTo>
                    <a:pt x="2235200" y="519362"/>
                    <a:pt x="2096838" y="381000"/>
                    <a:pt x="1926160" y="381000"/>
                  </a:cubicBezTo>
                  <a:close/>
                  <a:moveTo>
                    <a:pt x="436042" y="0"/>
                  </a:moveTo>
                  <a:lnTo>
                    <a:pt x="2180158" y="0"/>
                  </a:lnTo>
                  <a:cubicBezTo>
                    <a:pt x="2420977" y="0"/>
                    <a:pt x="2616200" y="195223"/>
                    <a:pt x="2616200" y="436042"/>
                  </a:cubicBezTo>
                  <a:lnTo>
                    <a:pt x="2616200" y="2180158"/>
                  </a:lnTo>
                  <a:cubicBezTo>
                    <a:pt x="2616200" y="2420977"/>
                    <a:pt x="2420977" y="2616200"/>
                    <a:pt x="2180158" y="2616200"/>
                  </a:cubicBezTo>
                  <a:lnTo>
                    <a:pt x="436042" y="2616200"/>
                  </a:lnTo>
                  <a:cubicBezTo>
                    <a:pt x="195223" y="2616200"/>
                    <a:pt x="0" y="2420977"/>
                    <a:pt x="0" y="2180158"/>
                  </a:cubicBezTo>
                  <a:lnTo>
                    <a:pt x="0" y="436042"/>
                  </a:lnTo>
                  <a:cubicBezTo>
                    <a:pt x="0" y="195223"/>
                    <a:pt x="195223" y="0"/>
                    <a:pt x="436042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scene3d>
              <a:camera fov="7200000" prst="perspectiveHeroicExtremeRightFacing">
                <a:rot lat="21486198" lon="19449816" rev="21176828"/>
              </a:camera>
              <a:lightRig dir="t" rig="threePt">
                <a:rot lat="0" lon="0" rev="9600000"/>
              </a:lightRig>
            </a:scene3d>
            <a:sp3d prstMaterial="matte">
              <a:bevelT h="0" prst="coolSlant" w="0"/>
              <a:bevelB h="0" prst="angle" w="0"/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671544" y="3216856"/>
              <a:ext cx="355992" cy="914400"/>
            </a:xfrm>
            <a:prstGeom prst="rect">
              <a:avLst/>
            </a:prstGeom>
            <a:noFill/>
            <a:scene3d>
              <a:camera prst="perspectiveContrastingRightFacing">
                <a:rot lat="21344834" lon="18608064" rev="233497"/>
              </a:camera>
              <a:lightRig dir="t" rig="threePt"/>
            </a:scene3d>
          </p:spPr>
          <p:txBody>
            <a:bodyPr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b="1" lang="en-US" sz="54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D</a:t>
              </a:r>
            </a:p>
          </p:txBody>
        </p:sp>
      </p:grpSp>
      <p:sp>
        <p:nvSpPr>
          <p:cNvPr id="20" name="矩形 13"/>
          <p:cNvSpPr>
            <a:spLocks noChangeArrowheads="1"/>
          </p:cNvSpPr>
          <p:nvPr/>
        </p:nvSpPr>
        <p:spPr bwMode="auto">
          <a:xfrm>
            <a:off x="6600329" y="984856"/>
            <a:ext cx="1910421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</a:t>
            </a:r>
          </a:p>
        </p:txBody>
      </p:sp>
      <p:sp>
        <p:nvSpPr>
          <p:cNvPr id="21" name="矩形 13"/>
          <p:cNvSpPr>
            <a:spLocks noChangeArrowheads="1"/>
          </p:cNvSpPr>
          <p:nvPr/>
        </p:nvSpPr>
        <p:spPr bwMode="auto">
          <a:xfrm>
            <a:off x="6600329" y="3745504"/>
            <a:ext cx="1910421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</a:t>
            </a:r>
          </a:p>
        </p:txBody>
      </p:sp>
      <p:sp>
        <p:nvSpPr>
          <p:cNvPr id="22" name="矩形 13"/>
          <p:cNvSpPr>
            <a:spLocks noChangeArrowheads="1"/>
          </p:cNvSpPr>
          <p:nvPr/>
        </p:nvSpPr>
        <p:spPr bwMode="auto">
          <a:xfrm>
            <a:off x="1203830" y="4052610"/>
            <a:ext cx="1910421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</a:t>
            </a:r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C5E1ACD5-6A5E-45A3-9968-A516D052CFFA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9D17339A-0C17-43DB-901D-B6291A86FA3B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26C2AE9F-2A58-42FB-9D73-DE38BFF2C115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2937274141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2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8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6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9"/>
      <p:bldP grpId="0" spid="30"/>
      <p:bldP grpId="0" spid="31"/>
      <p:bldP grpId="0" spid="32"/>
      <p:bldP grpId="0" spid="20"/>
      <p:bldP grpId="0" spid="21"/>
      <p:bldP grpId="0" spid="22"/>
    </p:bldLst>
  </p:timing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 rot="5400000">
            <a:off x="-622431" y="-511446"/>
            <a:ext cx="2637494" cy="150591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6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" name="矩形 2"/>
          <p:cNvSpPr/>
          <p:nvPr/>
        </p:nvSpPr>
        <p:spPr>
          <a:xfrm rot="5400000">
            <a:off x="-335752" y="1125526"/>
            <a:ext cx="1343009" cy="671506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" name="矩形 2"/>
          <p:cNvSpPr/>
          <p:nvPr/>
        </p:nvSpPr>
        <p:spPr>
          <a:xfrm rot="5400000">
            <a:off x="440446" y="1590202"/>
            <a:ext cx="804216" cy="40210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typeface="+mn-ea"/>
              <a:ea charset="-122" panose="020b0503020204020204" pitchFamily="34" typeface="微软雅黑"/>
            </a:endParaRPr>
          </a:p>
        </p:txBody>
      </p:sp>
      <p:sp>
        <p:nvSpPr>
          <p:cNvPr id="11" name="矩形 2"/>
          <p:cNvSpPr/>
          <p:nvPr/>
        </p:nvSpPr>
        <p:spPr>
          <a:xfrm rot="5400000">
            <a:off x="315136" y="412526"/>
            <a:ext cx="1302985" cy="65026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" name="矩形 2"/>
          <p:cNvSpPr/>
          <p:nvPr/>
        </p:nvSpPr>
        <p:spPr>
          <a:xfrm rot="5400000">
            <a:off x="906560" y="1928305"/>
            <a:ext cx="547159" cy="2730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3" name="矩形 2"/>
          <p:cNvSpPr/>
          <p:nvPr/>
        </p:nvSpPr>
        <p:spPr>
          <a:xfrm rot="5400000">
            <a:off x="906560" y="2456469"/>
            <a:ext cx="547159" cy="2730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" name="矩形 2"/>
          <p:cNvSpPr/>
          <p:nvPr/>
        </p:nvSpPr>
        <p:spPr>
          <a:xfrm rot="5400000">
            <a:off x="440446" y="2391946"/>
            <a:ext cx="804216" cy="40210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" name="矩形 2"/>
          <p:cNvSpPr/>
          <p:nvPr/>
        </p:nvSpPr>
        <p:spPr>
          <a:xfrm rot="5400000">
            <a:off x="367402" y="3265808"/>
            <a:ext cx="1094318" cy="54612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6" name="矩形 2"/>
          <p:cNvSpPr/>
          <p:nvPr/>
        </p:nvSpPr>
        <p:spPr>
          <a:xfrm rot="5400000">
            <a:off x="486335" y="4257951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7" name="矩形 2"/>
          <p:cNvSpPr/>
          <p:nvPr/>
        </p:nvSpPr>
        <p:spPr>
          <a:xfrm rot="5400000">
            <a:off x="-335752" y="4444812"/>
            <a:ext cx="1343009" cy="671506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8" name="矩形 2"/>
          <p:cNvSpPr/>
          <p:nvPr/>
        </p:nvSpPr>
        <p:spPr>
          <a:xfrm rot="5400000">
            <a:off x="486335" y="4918502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9" name="矩形 2"/>
          <p:cNvSpPr/>
          <p:nvPr/>
        </p:nvSpPr>
        <p:spPr>
          <a:xfrm rot="5400000">
            <a:off x="795492" y="4608759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0" name="矩形 2"/>
          <p:cNvSpPr/>
          <p:nvPr/>
        </p:nvSpPr>
        <p:spPr>
          <a:xfrm rot="5400000">
            <a:off x="1106720" y="4305215"/>
            <a:ext cx="611216" cy="30503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1" name="矩形 2"/>
          <p:cNvSpPr/>
          <p:nvPr/>
        </p:nvSpPr>
        <p:spPr>
          <a:xfrm rot="5400000">
            <a:off x="1104649" y="3687800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6" name="矩形 2"/>
          <p:cNvSpPr/>
          <p:nvPr/>
        </p:nvSpPr>
        <p:spPr>
          <a:xfrm rot="5400000">
            <a:off x="-233773" y="3135261"/>
            <a:ext cx="935087" cy="46754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007DA4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7" name="矩形 2"/>
          <p:cNvSpPr/>
          <p:nvPr/>
        </p:nvSpPr>
        <p:spPr>
          <a:xfrm rot="5400000">
            <a:off x="-457281" y="119735"/>
            <a:ext cx="1829122" cy="9145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8" name="矩形 2"/>
          <p:cNvSpPr/>
          <p:nvPr/>
        </p:nvSpPr>
        <p:spPr>
          <a:xfrm rot="5400000">
            <a:off x="151528" y="1502693"/>
            <a:ext cx="578516" cy="28871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9" name="矩形 2"/>
          <p:cNvSpPr/>
          <p:nvPr/>
        </p:nvSpPr>
        <p:spPr>
          <a:xfrm rot="5400000">
            <a:off x="151528" y="2523478"/>
            <a:ext cx="578516" cy="28871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007DA4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0" name="矩形 2"/>
          <p:cNvSpPr/>
          <p:nvPr/>
        </p:nvSpPr>
        <p:spPr>
          <a:xfrm rot="5400000">
            <a:off x="-75391" y="3863968"/>
            <a:ext cx="957086" cy="47763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1" name="矩形 2"/>
          <p:cNvSpPr/>
          <p:nvPr/>
        </p:nvSpPr>
        <p:spPr>
          <a:xfrm rot="5400000">
            <a:off x="1306481" y="1479337"/>
            <a:ext cx="360071" cy="17969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2" name="矩形 2"/>
          <p:cNvSpPr/>
          <p:nvPr/>
        </p:nvSpPr>
        <p:spPr>
          <a:xfrm rot="5400000">
            <a:off x="-700570" y="1070967"/>
            <a:ext cx="2571422" cy="128327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3" name="矩形 2"/>
          <p:cNvSpPr/>
          <p:nvPr/>
        </p:nvSpPr>
        <p:spPr>
          <a:xfrm rot="5400000">
            <a:off x="-407031" y="2913873"/>
            <a:ext cx="1398922" cy="69813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4" name="矩形 2"/>
          <p:cNvSpPr/>
          <p:nvPr/>
        </p:nvSpPr>
        <p:spPr>
          <a:xfrm rot="5400000">
            <a:off x="361002" y="4020142"/>
            <a:ext cx="1092871" cy="54540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5" name="矩形 2"/>
          <p:cNvSpPr/>
          <p:nvPr/>
        </p:nvSpPr>
        <p:spPr>
          <a:xfrm rot="5400000">
            <a:off x="1277524" y="3061881"/>
            <a:ext cx="546433" cy="27270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6" name="矩形 2"/>
          <p:cNvSpPr/>
          <p:nvPr/>
        </p:nvSpPr>
        <p:spPr>
          <a:xfrm rot="5400000">
            <a:off x="1747240" y="2233233"/>
            <a:ext cx="302735" cy="15108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7" name="矩形 2"/>
          <p:cNvSpPr/>
          <p:nvPr/>
        </p:nvSpPr>
        <p:spPr>
          <a:xfrm rot="5400000">
            <a:off x="1687430" y="2829651"/>
            <a:ext cx="360071" cy="17969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8" name="矩形 2"/>
          <p:cNvSpPr/>
          <p:nvPr/>
        </p:nvSpPr>
        <p:spPr>
          <a:xfrm rot="5400000">
            <a:off x="1501312" y="4527089"/>
            <a:ext cx="260409" cy="12995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9" name="矩形 2"/>
          <p:cNvSpPr/>
          <p:nvPr/>
        </p:nvSpPr>
        <p:spPr>
          <a:xfrm rot="5400000">
            <a:off x="1164999" y="5043965"/>
            <a:ext cx="428960" cy="21407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9" name="矩形 2"/>
          <p:cNvSpPr/>
          <p:nvPr/>
        </p:nvSpPr>
        <p:spPr>
          <a:xfrm rot="5400000">
            <a:off x="-470723" y="2550230"/>
            <a:ext cx="1882895" cy="94145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0" name="矩形 2"/>
          <p:cNvSpPr/>
          <p:nvPr/>
        </p:nvSpPr>
        <p:spPr>
          <a:xfrm rot="5400000">
            <a:off x="197724" y="4516526"/>
            <a:ext cx="888492" cy="44424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1" name="矩形 2"/>
          <p:cNvSpPr/>
          <p:nvPr/>
        </p:nvSpPr>
        <p:spPr>
          <a:xfrm rot="5400000">
            <a:off x="176184" y="1235392"/>
            <a:ext cx="888492" cy="44424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2" name="矩形 2"/>
          <p:cNvSpPr/>
          <p:nvPr/>
        </p:nvSpPr>
        <p:spPr>
          <a:xfrm rot="5400000">
            <a:off x="1184628" y="2196878"/>
            <a:ext cx="528165" cy="264083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3" name="矩形 2"/>
          <p:cNvSpPr/>
          <p:nvPr/>
        </p:nvSpPr>
        <p:spPr>
          <a:xfrm rot="5400000">
            <a:off x="1226534" y="542473"/>
            <a:ext cx="260409" cy="12995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7" name="矩形 2"/>
          <p:cNvSpPr/>
          <p:nvPr/>
        </p:nvSpPr>
        <p:spPr>
          <a:xfrm rot="16200000">
            <a:off x="7402359" y="1913156"/>
            <a:ext cx="2340562" cy="117028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8" name="矩形 2"/>
          <p:cNvSpPr/>
          <p:nvPr/>
        </p:nvSpPr>
        <p:spPr>
          <a:xfrm rot="16200000">
            <a:off x="8150524" y="3620765"/>
            <a:ext cx="1343009" cy="671506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9" name="矩形 2"/>
          <p:cNvSpPr/>
          <p:nvPr/>
        </p:nvSpPr>
        <p:spPr>
          <a:xfrm rot="16200000">
            <a:off x="7913119" y="3425486"/>
            <a:ext cx="804216" cy="40210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0" name="矩形 2"/>
          <p:cNvSpPr/>
          <p:nvPr/>
        </p:nvSpPr>
        <p:spPr>
          <a:xfrm rot="16200000">
            <a:off x="7539660" y="4355011"/>
            <a:ext cx="1302985" cy="65026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1" name="矩形 2"/>
          <p:cNvSpPr/>
          <p:nvPr/>
        </p:nvSpPr>
        <p:spPr>
          <a:xfrm rot="16200000">
            <a:off x="7704062" y="3216430"/>
            <a:ext cx="547159" cy="2730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2" name="矩形 2"/>
          <p:cNvSpPr/>
          <p:nvPr/>
        </p:nvSpPr>
        <p:spPr>
          <a:xfrm rot="16200000">
            <a:off x="7704062" y="2688266"/>
            <a:ext cx="547159" cy="2730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3" name="矩形 2"/>
          <p:cNvSpPr/>
          <p:nvPr/>
        </p:nvSpPr>
        <p:spPr>
          <a:xfrm rot="16200000">
            <a:off x="7913119" y="2623742"/>
            <a:ext cx="804216" cy="40210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4" name="矩形 2"/>
          <p:cNvSpPr/>
          <p:nvPr/>
        </p:nvSpPr>
        <p:spPr>
          <a:xfrm rot="16200000">
            <a:off x="7696061" y="1605865"/>
            <a:ext cx="1094318" cy="54612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5" name="矩形 2"/>
          <p:cNvSpPr/>
          <p:nvPr/>
        </p:nvSpPr>
        <p:spPr>
          <a:xfrm rot="16200000">
            <a:off x="8051961" y="850689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6" name="矩形 2"/>
          <p:cNvSpPr/>
          <p:nvPr/>
        </p:nvSpPr>
        <p:spPr>
          <a:xfrm rot="16200000">
            <a:off x="8150524" y="301479"/>
            <a:ext cx="1343009" cy="671506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7" name="矩形 2"/>
          <p:cNvSpPr/>
          <p:nvPr/>
        </p:nvSpPr>
        <p:spPr>
          <a:xfrm rot="16200000">
            <a:off x="8051961" y="190138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8" name="矩形 2"/>
          <p:cNvSpPr/>
          <p:nvPr/>
        </p:nvSpPr>
        <p:spPr>
          <a:xfrm rot="16200000">
            <a:off x="7742804" y="499881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9" name="矩形 2"/>
          <p:cNvSpPr/>
          <p:nvPr/>
        </p:nvSpPr>
        <p:spPr>
          <a:xfrm rot="16200000">
            <a:off x="7439845" y="807552"/>
            <a:ext cx="611216" cy="30503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0" name="矩形 2"/>
          <p:cNvSpPr/>
          <p:nvPr/>
        </p:nvSpPr>
        <p:spPr>
          <a:xfrm rot="16200000">
            <a:off x="7433647" y="1420840"/>
            <a:ext cx="619485" cy="30915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1" name="矩形 2"/>
          <p:cNvSpPr/>
          <p:nvPr/>
        </p:nvSpPr>
        <p:spPr>
          <a:xfrm rot="16200000">
            <a:off x="8456467" y="1814992"/>
            <a:ext cx="935087" cy="46754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007DA4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2" name="矩形 2"/>
          <p:cNvSpPr/>
          <p:nvPr/>
        </p:nvSpPr>
        <p:spPr>
          <a:xfrm rot="16200000">
            <a:off x="7785940" y="4383500"/>
            <a:ext cx="1829122" cy="9145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3" name="矩形 2"/>
          <p:cNvSpPr/>
          <p:nvPr/>
        </p:nvSpPr>
        <p:spPr>
          <a:xfrm rot="16200000">
            <a:off x="8427737" y="3626393"/>
            <a:ext cx="578516" cy="28871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4" name="矩形 2"/>
          <p:cNvSpPr/>
          <p:nvPr/>
        </p:nvSpPr>
        <p:spPr>
          <a:xfrm rot="16200000">
            <a:off x="8427737" y="2605608"/>
            <a:ext cx="578516" cy="28871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007DA4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5" name="矩形 2"/>
          <p:cNvSpPr/>
          <p:nvPr/>
        </p:nvSpPr>
        <p:spPr>
          <a:xfrm rot="16200000">
            <a:off x="8276086" y="1076191"/>
            <a:ext cx="957086" cy="47763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6" name="矩形 2"/>
          <p:cNvSpPr/>
          <p:nvPr/>
        </p:nvSpPr>
        <p:spPr>
          <a:xfrm rot="16200000">
            <a:off x="7491229" y="3814035"/>
            <a:ext cx="360071" cy="17969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7" name="矩形 2"/>
          <p:cNvSpPr/>
          <p:nvPr/>
        </p:nvSpPr>
        <p:spPr>
          <a:xfrm rot="16200000">
            <a:off x="7286929" y="3063551"/>
            <a:ext cx="2571422" cy="1283279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8" name="矩形 2"/>
          <p:cNvSpPr/>
          <p:nvPr/>
        </p:nvSpPr>
        <p:spPr>
          <a:xfrm rot="16200000">
            <a:off x="8165890" y="1805786"/>
            <a:ext cx="1398922" cy="69813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9" name="矩形 2"/>
          <p:cNvSpPr/>
          <p:nvPr/>
        </p:nvSpPr>
        <p:spPr>
          <a:xfrm rot="16200000">
            <a:off x="7703908" y="852253"/>
            <a:ext cx="1092871" cy="54540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0" name="矩形 2"/>
          <p:cNvSpPr/>
          <p:nvPr/>
        </p:nvSpPr>
        <p:spPr>
          <a:xfrm rot="16200000">
            <a:off x="7135069" y="4083577"/>
            <a:ext cx="546433" cy="27270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1" name="矩形 2"/>
          <p:cNvSpPr/>
          <p:nvPr/>
        </p:nvSpPr>
        <p:spPr>
          <a:xfrm rot="16200000">
            <a:off x="7258114" y="1919896"/>
            <a:ext cx="302735" cy="151081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2" name="矩形 2"/>
          <p:cNvSpPr/>
          <p:nvPr/>
        </p:nvSpPr>
        <p:spPr>
          <a:xfrm rot="16200000">
            <a:off x="7281990" y="2426460"/>
            <a:ext cx="360071" cy="17969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3" name="矩形 2"/>
          <p:cNvSpPr/>
          <p:nvPr/>
        </p:nvSpPr>
        <p:spPr>
          <a:xfrm rot="16200000">
            <a:off x="7396060" y="760750"/>
            <a:ext cx="260409" cy="12995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4" name="矩形 2"/>
          <p:cNvSpPr/>
          <p:nvPr/>
        </p:nvSpPr>
        <p:spPr>
          <a:xfrm rot="16200000">
            <a:off x="7563822" y="159758"/>
            <a:ext cx="428960" cy="21407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5" name="矩形 2"/>
          <p:cNvSpPr/>
          <p:nvPr/>
        </p:nvSpPr>
        <p:spPr>
          <a:xfrm rot="16200000">
            <a:off x="7745609" y="1926117"/>
            <a:ext cx="1882895" cy="94145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6" name="矩形 2"/>
          <p:cNvSpPr/>
          <p:nvPr/>
        </p:nvSpPr>
        <p:spPr>
          <a:xfrm rot="16200000">
            <a:off x="8071565" y="457024"/>
            <a:ext cx="888492" cy="44424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7" name="矩形 2"/>
          <p:cNvSpPr/>
          <p:nvPr/>
        </p:nvSpPr>
        <p:spPr>
          <a:xfrm rot="16200000">
            <a:off x="8093105" y="3738158"/>
            <a:ext cx="888492" cy="44424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8" name="矩形 2"/>
          <p:cNvSpPr/>
          <p:nvPr/>
        </p:nvSpPr>
        <p:spPr>
          <a:xfrm rot="16200000">
            <a:off x="7444988" y="2956836"/>
            <a:ext cx="528165" cy="264083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3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09" name="矩形 2"/>
          <p:cNvSpPr/>
          <p:nvPr/>
        </p:nvSpPr>
        <p:spPr>
          <a:xfrm rot="16200000">
            <a:off x="7670838" y="4745366"/>
            <a:ext cx="260409" cy="12995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0" name="矩形 2"/>
          <p:cNvSpPr/>
          <p:nvPr/>
        </p:nvSpPr>
        <p:spPr>
          <a:xfrm rot="16200000">
            <a:off x="6602252" y="1252110"/>
            <a:ext cx="221029" cy="110305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2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1" name="矩形 2"/>
          <p:cNvSpPr/>
          <p:nvPr/>
        </p:nvSpPr>
        <p:spPr>
          <a:xfrm rot="16200000">
            <a:off x="6789362" y="863370"/>
            <a:ext cx="346918" cy="17313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2" name="矩形 2"/>
          <p:cNvSpPr/>
          <p:nvPr/>
        </p:nvSpPr>
        <p:spPr>
          <a:xfrm rot="5400000">
            <a:off x="2373847" y="3995607"/>
            <a:ext cx="151366" cy="75540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3" name="矩形 2"/>
          <p:cNvSpPr/>
          <p:nvPr/>
        </p:nvSpPr>
        <p:spPr>
          <a:xfrm rot="5400000">
            <a:off x="2143823" y="4294172"/>
            <a:ext cx="223729" cy="111653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bg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6" name="矩形 2"/>
          <p:cNvSpPr/>
          <p:nvPr/>
        </p:nvSpPr>
        <p:spPr>
          <a:xfrm rot="5400000">
            <a:off x="954577" y="553142"/>
            <a:ext cx="2388807" cy="1192144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EEECE1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9" name="矩形 2"/>
          <p:cNvSpPr/>
          <p:nvPr/>
        </p:nvSpPr>
        <p:spPr>
          <a:xfrm flipH="1" rot="16200000">
            <a:off x="5815089" y="1807217"/>
            <a:ext cx="4052969" cy="2147308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EEECE1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0" name="矩形 2"/>
          <p:cNvSpPr/>
          <p:nvPr/>
        </p:nvSpPr>
        <p:spPr>
          <a:xfrm flipH="1" rot="16200000">
            <a:off x="5726344" y="181545"/>
            <a:ext cx="2384235" cy="118986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EEECE1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3" name="矩形 2"/>
          <p:cNvSpPr/>
          <p:nvPr/>
        </p:nvSpPr>
        <p:spPr>
          <a:xfrm rot="16200000">
            <a:off x="6556517" y="2723944"/>
            <a:ext cx="3610375" cy="1805192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rgbClr val="EEECE1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4" name="矩形 2"/>
          <p:cNvSpPr/>
          <p:nvPr/>
        </p:nvSpPr>
        <p:spPr>
          <a:xfrm rot="16200000">
            <a:off x="6187228" y="3832378"/>
            <a:ext cx="940772" cy="470387"/>
          </a:xfrm>
          <a:custGeom>
            <a:rect b="b" l="l" r="r" t="t"/>
            <a:pathLst>
              <a:path h="210838" w="421674">
                <a:moveTo>
                  <a:pt x="210838" y="0"/>
                </a:moveTo>
                <a:lnTo>
                  <a:pt x="421675" y="210838"/>
                </a:lnTo>
                <a:lnTo>
                  <a:pt x="0" y="21083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4759" y="1595330"/>
            <a:ext cx="5774482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z="54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感谢您的观看</a:t>
            </a:r>
          </a:p>
        </p:txBody>
      </p:sp>
      <p:sp>
        <p:nvSpPr>
          <p:cNvPr id="118" name="TextBox 4">
            <a:extLst>
              <a:ext uri="{FF2B5EF4-FFF2-40B4-BE49-F238E27FC236}">
                <a16:creationId xmlns:a16="http://schemas.microsoft.com/office/drawing/2014/main" id="{5DEECCAA-D6F1-4627-8080-79F9C1F9E23C}"/>
              </a:ext>
            </a:extLst>
          </p:cNvPr>
          <p:cNvSpPr txBox="1"/>
          <p:nvPr/>
        </p:nvSpPr>
        <p:spPr>
          <a:xfrm>
            <a:off x="3520496" y="2549305"/>
            <a:ext cx="3758633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zh-CN" b="1" lang="en-US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Thank you for your download to watch</a:t>
            </a:r>
          </a:p>
        </p:txBody>
      </p:sp>
    </p:spTree>
    <p:extLst>
      <p:ext uri="{BB962C8B-B14F-4D97-AF65-F5344CB8AC3E}">
        <p14:creationId val="3809309205"/>
      </p:ext>
    </p:extLst>
  </p:cSld>
  <p:clrMapOvr>
    <a:masterClrMapping/>
  </p:clrMapOvr>
  <mc:AlternateContent>
    <mc:Choice Requires="p14">
      <p:transition p14:dur="1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5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6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1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8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2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5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6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7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9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1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3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9" nodeType="with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2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3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5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1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7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9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1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3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4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5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7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8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1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2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3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5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6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7" nodeType="withEffect" presetClass="entr" presetID="2" presetSubtype="8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9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1" nodeType="withEffect" presetClass="entr" presetID="2" presetSubtype="8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3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4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47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8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9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1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2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5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5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56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57" nodeType="withEffect" presetClass="entr" presetID="2" presetSubtype="2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1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9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61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3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4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65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7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8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69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1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2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5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6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7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9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3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4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5" nodeType="withEffect" presetClass="entr" presetID="2" presetSubtype="2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1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7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8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9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1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2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93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5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6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9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9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1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3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4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7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8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9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1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2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3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5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6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7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1" nodeType="withEffect" presetClass="entr" presetID="2" presetSubtype="2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3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4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7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8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9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1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2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33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5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6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37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9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4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3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4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45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7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8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49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1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2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3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5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6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7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9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1" nodeType="withEffect" presetClass="entr" presetID="2" presetSubtype="2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2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3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4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5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7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8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1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2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3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5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6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7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9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8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3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4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accel="50000" fill="hold" grpId="0" id="286" nodeType="afterEffect" presetClass="entr" presetID="38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8571"/>
                                  </p:iterate>
                                  <p:childTnLst>
                                    <p:set>
                                      <p:cBhvr>
                                        <p:cTn dur="1" fill="hold" id="2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dur="455" fill="hold" id="2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dur="455" fill="hold" id="289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55" fill="hold" id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utoRev="1" decel="50000" dur="156" fill="hold" id="29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36" fill="hold" id="292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94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4545"/>
                                  </p:iterate>
                                  <p:childTnLst>
                                    <p:set>
                                      <p:cBhvr>
                                        <p:cTn dur="1" fill="hold" id="2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2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2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2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2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grpId="0" id="300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2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3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4" nodeType="withEffect" presetClass="entr" presetID="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6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7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8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600" fill="hold" id="31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600" fill="hold" id="311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2" nodeType="withEffect" presetClass="entr" presetID="2" presetSubtype="2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3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4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5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6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3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8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9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9"/>
      <p:bldP grpId="0" spid="10"/>
      <p:bldP grpId="0" spid="11"/>
      <p:bldP grpId="0" spid="12"/>
      <p:bldP grpId="0" spid="13"/>
      <p:bldP grpId="0" spid="14"/>
      <p:bldP grpId="0" spid="15"/>
      <p:bldP grpId="0" spid="16"/>
      <p:bldP grpId="0" spid="17"/>
      <p:bldP grpId="0" spid="18"/>
      <p:bldP grpId="0" spid="19"/>
      <p:bldP grpId="0" spid="20"/>
      <p:bldP grpId="0" spid="21"/>
      <p:bldP grpId="0" spid="26"/>
      <p:bldP grpId="0" spid="27"/>
      <p:bldP grpId="0" spid="28"/>
      <p:bldP grpId="0" spid="29"/>
      <p:bldP grpId="0" spid="30"/>
      <p:bldP grpId="0" spid="31"/>
      <p:bldP grpId="0" spid="32"/>
      <p:bldP grpId="0" spid="33"/>
      <p:bldP grpId="0" spid="34"/>
      <p:bldP grpId="0" spid="35"/>
      <p:bldP grpId="0" spid="36"/>
      <p:bldP grpId="0" spid="37"/>
      <p:bldP grpId="0" spid="38"/>
      <p:bldP grpId="0" spid="39"/>
      <p:bldP grpId="0" spid="69"/>
      <p:bldP grpId="0" spid="70"/>
      <p:bldP grpId="0" spid="71"/>
      <p:bldP grpId="0" spid="72"/>
      <p:bldP grpId="0" spid="73"/>
      <p:bldP grpId="0" spid="77"/>
      <p:bldP grpId="0" spid="78"/>
      <p:bldP grpId="0" spid="79"/>
      <p:bldP grpId="0" spid="80"/>
      <p:bldP grpId="0" spid="81"/>
      <p:bldP grpId="0" spid="82"/>
      <p:bldP grpId="0" spid="83"/>
      <p:bldP grpId="0" spid="84"/>
      <p:bldP grpId="0" spid="85"/>
      <p:bldP grpId="0" spid="86"/>
      <p:bldP grpId="0" spid="87"/>
      <p:bldP grpId="0" spid="88"/>
      <p:bldP grpId="0" spid="89"/>
      <p:bldP grpId="0" spid="90"/>
      <p:bldP grpId="0" spid="91"/>
      <p:bldP grpId="0" spid="92"/>
      <p:bldP grpId="0" spid="93"/>
      <p:bldP grpId="0" spid="94"/>
      <p:bldP grpId="0" spid="95"/>
      <p:bldP grpId="0" spid="96"/>
      <p:bldP grpId="0" spid="97"/>
      <p:bldP grpId="0" spid="98"/>
      <p:bldP grpId="0" spid="99"/>
      <p:bldP grpId="0" spid="100"/>
      <p:bldP grpId="0" spid="101"/>
      <p:bldP grpId="0" spid="102"/>
      <p:bldP grpId="0" spid="103"/>
      <p:bldP grpId="0" spid="104"/>
      <p:bldP grpId="0" spid="105"/>
      <p:bldP grpId="0" spid="106"/>
      <p:bldP grpId="0" spid="107"/>
      <p:bldP grpId="0" spid="108"/>
      <p:bldP grpId="0" spid="109"/>
      <p:bldP grpId="0" spid="110"/>
      <p:bldP grpId="0" spid="111"/>
      <p:bldP grpId="0" spid="112"/>
      <p:bldP grpId="0" spid="113"/>
      <p:bldP grpId="0" spid="116"/>
      <p:bldP grpId="0" spid="119"/>
      <p:bldP grpId="0" spid="120"/>
      <p:bldP grpId="0" spid="123"/>
      <p:bldP grpId="0" spid="124"/>
      <p:bldP grpId="0" spid="5"/>
      <p:bldP grpId="0" spid="118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7" name="Rectangle 11"/>
          <p:cNvSpPr>
            <a:spLocks noChangeArrowheads="1"/>
          </p:cNvSpPr>
          <p:nvPr/>
        </p:nvSpPr>
        <p:spPr bwMode="gray">
          <a:xfrm>
            <a:off x="3661077" y="1978187"/>
            <a:ext cx="2423096" cy="39624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单击此处添加标题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2863408" y="1789656"/>
            <a:ext cx="710599" cy="773822"/>
            <a:chOff x="550069" y="1100038"/>
            <a:chExt cx="710599" cy="773822"/>
          </a:xfrm>
        </p:grpSpPr>
        <p:sp>
          <p:nvSpPr>
            <p:cNvPr id="94" name="矩形 2"/>
            <p:cNvSpPr/>
            <p:nvPr/>
          </p:nvSpPr>
          <p:spPr>
            <a:xfrm rot="5400000">
              <a:off x="554462" y="1167653"/>
              <a:ext cx="773822" cy="638591"/>
            </a:xfrm>
            <a:custGeom>
              <a:rect b="b" l="l" r="r" t="t"/>
              <a:pathLst>
                <a:path h="669681" w="811496">
                  <a:moveTo>
                    <a:pt x="1" y="405747"/>
                  </a:moveTo>
                  <a:lnTo>
                    <a:pt x="405749" y="0"/>
                  </a:lnTo>
                  <a:lnTo>
                    <a:pt x="811495" y="405747"/>
                  </a:lnTo>
                  <a:close/>
                  <a:moveTo>
                    <a:pt x="0" y="669681"/>
                  </a:moveTo>
                  <a:lnTo>
                    <a:pt x="0" y="405748"/>
                  </a:lnTo>
                  <a:lnTo>
                    <a:pt x="811496" y="405748"/>
                  </a:lnTo>
                  <a:lnTo>
                    <a:pt x="811496" y="669681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0069" y="1175365"/>
              <a:ext cx="65913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sp>
        <p:nvSpPr>
          <p:cNvPr id="138" name="文本框 137">
            <a:extLst>
              <a:ext uri="{FF2B5EF4-FFF2-40B4-BE49-F238E27FC236}">
                <a16:creationId xmlns:a16="http://schemas.microsoft.com/office/drawing/2014/main" id="{8E5A0284-0821-40F9-86AC-7E511B94EA91}"/>
              </a:ext>
            </a:extLst>
          </p:cNvPr>
          <p:cNvSpPr txBox="1"/>
          <p:nvPr/>
        </p:nvSpPr>
        <p:spPr>
          <a:xfrm>
            <a:off x="3574008" y="2606661"/>
            <a:ext cx="2870200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804188C2-E3C3-4FA8-8B25-B543541D774F}"/>
              </a:ext>
            </a:extLst>
          </p:cNvPr>
          <p:cNvCxnSpPr/>
          <p:nvPr/>
        </p:nvCxnSpPr>
        <p:spPr>
          <a:xfrm>
            <a:off x="3443390" y="2563478"/>
            <a:ext cx="2881676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D2FB8AE1-F195-4189-8786-3AD381BCDBDC}"/>
              </a:ext>
            </a:extLst>
          </p:cNvPr>
          <p:cNvGrpSpPr/>
          <p:nvPr/>
        </p:nvGrpSpPr>
        <p:grpSpPr>
          <a:xfrm>
            <a:off x="-56139" y="-601220"/>
            <a:ext cx="2368153" cy="5789614"/>
            <a:chOff x="-56639" y="-632373"/>
            <a:chExt cx="2368153" cy="5789614"/>
          </a:xfrm>
        </p:grpSpPr>
        <p:sp>
          <p:nvSpPr>
            <p:cNvPr id="98" name="矩形 2">
              <a:extLst>
                <a:ext uri="{FF2B5EF4-FFF2-40B4-BE49-F238E27FC236}">
                  <a16:creationId xmlns:a16="http://schemas.microsoft.com/office/drawing/2014/main" id="{DE51A31F-4CC3-45E4-9A6F-6B9576F81657}"/>
                </a:ext>
              </a:extLst>
            </p:cNvPr>
            <p:cNvSpPr/>
            <p:nvPr/>
          </p:nvSpPr>
          <p:spPr>
            <a:xfrm rot="5400000">
              <a:off x="-585140" y="2039529"/>
              <a:ext cx="2340562" cy="117028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9" name="矩形 2">
              <a:extLst>
                <a:ext uri="{FF2B5EF4-FFF2-40B4-BE49-F238E27FC236}">
                  <a16:creationId xmlns:a16="http://schemas.microsoft.com/office/drawing/2014/main" id="{62CFCCC3-B2EC-4CBB-B116-3260D7AC88C2}"/>
                </a:ext>
              </a:extLst>
            </p:cNvPr>
            <p:cNvSpPr/>
            <p:nvPr/>
          </p:nvSpPr>
          <p:spPr>
            <a:xfrm rot="5400000">
              <a:off x="-335752" y="830698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0" name="矩形 2">
              <a:extLst>
                <a:ext uri="{FF2B5EF4-FFF2-40B4-BE49-F238E27FC236}">
                  <a16:creationId xmlns:a16="http://schemas.microsoft.com/office/drawing/2014/main" id="{55553648-4AB2-438A-8551-00B0D8E3FBD0}"/>
                </a:ext>
              </a:extLst>
            </p:cNvPr>
            <p:cNvSpPr/>
            <p:nvPr/>
          </p:nvSpPr>
          <p:spPr>
            <a:xfrm rot="5400000">
              <a:off x="440446" y="1295374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1" name="矩形 2">
              <a:extLst>
                <a:ext uri="{FF2B5EF4-FFF2-40B4-BE49-F238E27FC236}">
                  <a16:creationId xmlns:a16="http://schemas.microsoft.com/office/drawing/2014/main" id="{B9101AD3-7006-4970-B366-2B53690C275E}"/>
                </a:ext>
              </a:extLst>
            </p:cNvPr>
            <p:cNvSpPr/>
            <p:nvPr/>
          </p:nvSpPr>
          <p:spPr>
            <a:xfrm rot="5400000">
              <a:off x="315136" y="117698"/>
              <a:ext cx="1302985" cy="65026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2" name="矩形 2">
              <a:extLst>
                <a:ext uri="{FF2B5EF4-FFF2-40B4-BE49-F238E27FC236}">
                  <a16:creationId xmlns:a16="http://schemas.microsoft.com/office/drawing/2014/main" id="{BDFB8FC4-77A3-47A9-9980-CDEBBDD901C1}"/>
                </a:ext>
              </a:extLst>
            </p:cNvPr>
            <p:cNvSpPr/>
            <p:nvPr/>
          </p:nvSpPr>
          <p:spPr>
            <a:xfrm rot="5400000">
              <a:off x="906560" y="1633477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3" name="矩形 2">
              <a:extLst>
                <a:ext uri="{FF2B5EF4-FFF2-40B4-BE49-F238E27FC236}">
                  <a16:creationId xmlns:a16="http://schemas.microsoft.com/office/drawing/2014/main" id="{4C626783-6702-415D-B4E7-8A4BFDBC2447}"/>
                </a:ext>
              </a:extLst>
            </p:cNvPr>
            <p:cNvSpPr/>
            <p:nvPr/>
          </p:nvSpPr>
          <p:spPr>
            <a:xfrm rot="5400000">
              <a:off x="906560" y="2161641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4" name="矩形 2">
              <a:extLst>
                <a:ext uri="{FF2B5EF4-FFF2-40B4-BE49-F238E27FC236}">
                  <a16:creationId xmlns:a16="http://schemas.microsoft.com/office/drawing/2014/main" id="{C6D52FBC-AE93-47EC-B197-8EA89A78140E}"/>
                </a:ext>
              </a:extLst>
            </p:cNvPr>
            <p:cNvSpPr/>
            <p:nvPr/>
          </p:nvSpPr>
          <p:spPr>
            <a:xfrm rot="5400000">
              <a:off x="440446" y="2097118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5" name="矩形 2">
              <a:extLst>
                <a:ext uri="{FF2B5EF4-FFF2-40B4-BE49-F238E27FC236}">
                  <a16:creationId xmlns:a16="http://schemas.microsoft.com/office/drawing/2014/main" id="{C0FFF7DC-8FD9-4AC4-97A9-DE72A6B036EA}"/>
                </a:ext>
              </a:extLst>
            </p:cNvPr>
            <p:cNvSpPr/>
            <p:nvPr/>
          </p:nvSpPr>
          <p:spPr>
            <a:xfrm rot="5400000">
              <a:off x="367402" y="2970980"/>
              <a:ext cx="1094318" cy="54612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9" name="矩形 2">
              <a:extLst>
                <a:ext uri="{FF2B5EF4-FFF2-40B4-BE49-F238E27FC236}">
                  <a16:creationId xmlns:a16="http://schemas.microsoft.com/office/drawing/2014/main" id="{900BD925-3848-4220-8AE8-EC5617694C6A}"/>
                </a:ext>
              </a:extLst>
            </p:cNvPr>
            <p:cNvSpPr/>
            <p:nvPr/>
          </p:nvSpPr>
          <p:spPr>
            <a:xfrm rot="5400000">
              <a:off x="486335" y="3963123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0" name="矩形 2">
              <a:extLst>
                <a:ext uri="{FF2B5EF4-FFF2-40B4-BE49-F238E27FC236}">
                  <a16:creationId xmlns:a16="http://schemas.microsoft.com/office/drawing/2014/main" id="{773B4003-7469-47A6-B8BB-39D0CB137C11}"/>
                </a:ext>
              </a:extLst>
            </p:cNvPr>
            <p:cNvSpPr/>
            <p:nvPr/>
          </p:nvSpPr>
          <p:spPr>
            <a:xfrm rot="5400000">
              <a:off x="-335752" y="4149984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1" name="矩形 2">
              <a:extLst>
                <a:ext uri="{FF2B5EF4-FFF2-40B4-BE49-F238E27FC236}">
                  <a16:creationId xmlns:a16="http://schemas.microsoft.com/office/drawing/2014/main" id="{F00B8779-E901-41CF-82DA-2E1D92DAE6F8}"/>
                </a:ext>
              </a:extLst>
            </p:cNvPr>
            <p:cNvSpPr/>
            <p:nvPr/>
          </p:nvSpPr>
          <p:spPr>
            <a:xfrm rot="5400000">
              <a:off x="486335" y="4623674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2" name="矩形 2">
              <a:extLst>
                <a:ext uri="{FF2B5EF4-FFF2-40B4-BE49-F238E27FC236}">
                  <a16:creationId xmlns:a16="http://schemas.microsoft.com/office/drawing/2014/main" id="{EBF58AFB-D39B-4836-BDEB-8F65A7A4F49B}"/>
                </a:ext>
              </a:extLst>
            </p:cNvPr>
            <p:cNvSpPr/>
            <p:nvPr/>
          </p:nvSpPr>
          <p:spPr>
            <a:xfrm rot="5400000">
              <a:off x="795492" y="4313931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3" name="矩形 2">
              <a:extLst>
                <a:ext uri="{FF2B5EF4-FFF2-40B4-BE49-F238E27FC236}">
                  <a16:creationId xmlns:a16="http://schemas.microsoft.com/office/drawing/2014/main" id="{F19BE845-EFB0-4235-998C-62F4ADA917B3}"/>
                </a:ext>
              </a:extLst>
            </p:cNvPr>
            <p:cNvSpPr/>
            <p:nvPr/>
          </p:nvSpPr>
          <p:spPr>
            <a:xfrm rot="5400000">
              <a:off x="1106720" y="4010387"/>
              <a:ext cx="611216" cy="30503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0" pitchFamily="34" typeface="Arial"/>
              </a:endParaRPr>
            </a:p>
          </p:txBody>
        </p:sp>
        <p:sp>
          <p:nvSpPr>
            <p:cNvPr id="144" name="矩形 2">
              <a:extLst>
                <a:ext uri="{FF2B5EF4-FFF2-40B4-BE49-F238E27FC236}">
                  <a16:creationId xmlns:a16="http://schemas.microsoft.com/office/drawing/2014/main" id="{F8874EAC-376B-42AE-A6D3-EED2C8BFBBFB}"/>
                </a:ext>
              </a:extLst>
            </p:cNvPr>
            <p:cNvSpPr/>
            <p:nvPr/>
          </p:nvSpPr>
          <p:spPr>
            <a:xfrm rot="5400000">
              <a:off x="1104649" y="3392972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5" name="矩形 2">
              <a:extLst>
                <a:ext uri="{FF2B5EF4-FFF2-40B4-BE49-F238E27FC236}">
                  <a16:creationId xmlns:a16="http://schemas.microsoft.com/office/drawing/2014/main" id="{A11EECFD-D13D-4A31-BAA2-58BB4EFFD675}"/>
                </a:ext>
              </a:extLst>
            </p:cNvPr>
            <p:cNvSpPr/>
            <p:nvPr/>
          </p:nvSpPr>
          <p:spPr>
            <a:xfrm rot="5400000">
              <a:off x="-233773" y="2840433"/>
              <a:ext cx="935087" cy="46754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6" name="矩形 2">
              <a:extLst>
                <a:ext uri="{FF2B5EF4-FFF2-40B4-BE49-F238E27FC236}">
                  <a16:creationId xmlns:a16="http://schemas.microsoft.com/office/drawing/2014/main" id="{5C535AD1-227B-4488-BABD-38F172C39002}"/>
                </a:ext>
              </a:extLst>
            </p:cNvPr>
            <p:cNvSpPr/>
            <p:nvPr/>
          </p:nvSpPr>
          <p:spPr>
            <a:xfrm rot="5400000">
              <a:off x="-457281" y="-175093"/>
              <a:ext cx="1829122" cy="9145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7" name="矩形 2">
              <a:extLst>
                <a:ext uri="{FF2B5EF4-FFF2-40B4-BE49-F238E27FC236}">
                  <a16:creationId xmlns:a16="http://schemas.microsoft.com/office/drawing/2014/main" id="{64A6FFFD-F428-4E20-8CC0-DFCC2429617E}"/>
                </a:ext>
              </a:extLst>
            </p:cNvPr>
            <p:cNvSpPr/>
            <p:nvPr/>
          </p:nvSpPr>
          <p:spPr>
            <a:xfrm rot="5400000">
              <a:off x="151528" y="1207865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8" name="矩形 2">
              <a:extLst>
                <a:ext uri="{FF2B5EF4-FFF2-40B4-BE49-F238E27FC236}">
                  <a16:creationId xmlns:a16="http://schemas.microsoft.com/office/drawing/2014/main" id="{E34A5E18-B04C-4E52-968A-5AAF117A176C}"/>
                </a:ext>
              </a:extLst>
            </p:cNvPr>
            <p:cNvSpPr/>
            <p:nvPr/>
          </p:nvSpPr>
          <p:spPr>
            <a:xfrm rot="5400000">
              <a:off x="151528" y="2228650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9" name="矩形 2">
              <a:extLst>
                <a:ext uri="{FF2B5EF4-FFF2-40B4-BE49-F238E27FC236}">
                  <a16:creationId xmlns:a16="http://schemas.microsoft.com/office/drawing/2014/main" id="{7CC84CB1-E7B6-4889-8504-D9F3B29F7810}"/>
                </a:ext>
              </a:extLst>
            </p:cNvPr>
            <p:cNvSpPr/>
            <p:nvPr/>
          </p:nvSpPr>
          <p:spPr>
            <a:xfrm rot="5400000">
              <a:off x="-75391" y="3569140"/>
              <a:ext cx="957086" cy="4776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0" name="矩形 2">
              <a:extLst>
                <a:ext uri="{FF2B5EF4-FFF2-40B4-BE49-F238E27FC236}">
                  <a16:creationId xmlns:a16="http://schemas.microsoft.com/office/drawing/2014/main" id="{2BD49A04-545B-48FA-9988-4D120AC6C317}"/>
                </a:ext>
              </a:extLst>
            </p:cNvPr>
            <p:cNvSpPr/>
            <p:nvPr/>
          </p:nvSpPr>
          <p:spPr>
            <a:xfrm rot="5400000">
              <a:off x="1306481" y="1184509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1" name="矩形 2">
              <a:extLst>
                <a:ext uri="{FF2B5EF4-FFF2-40B4-BE49-F238E27FC236}">
                  <a16:creationId xmlns:a16="http://schemas.microsoft.com/office/drawing/2014/main" id="{419105D3-1269-4BBE-93E4-E2B4286C1E47}"/>
                </a:ext>
              </a:extLst>
            </p:cNvPr>
            <p:cNvSpPr/>
            <p:nvPr/>
          </p:nvSpPr>
          <p:spPr>
            <a:xfrm rot="5400000">
              <a:off x="-700570" y="776139"/>
              <a:ext cx="2571422" cy="128327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2" name="矩形 2">
              <a:extLst>
                <a:ext uri="{FF2B5EF4-FFF2-40B4-BE49-F238E27FC236}">
                  <a16:creationId xmlns:a16="http://schemas.microsoft.com/office/drawing/2014/main" id="{39574252-14B9-4C0F-B1EC-9FB7B0C57FC4}"/>
                </a:ext>
              </a:extLst>
            </p:cNvPr>
            <p:cNvSpPr/>
            <p:nvPr/>
          </p:nvSpPr>
          <p:spPr>
            <a:xfrm rot="5400000">
              <a:off x="-407031" y="2619045"/>
              <a:ext cx="1398922" cy="6981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3" name="矩形 2">
              <a:extLst>
                <a:ext uri="{FF2B5EF4-FFF2-40B4-BE49-F238E27FC236}">
                  <a16:creationId xmlns:a16="http://schemas.microsoft.com/office/drawing/2014/main" id="{4BC34E68-8154-4488-8487-B774B53046C2}"/>
                </a:ext>
              </a:extLst>
            </p:cNvPr>
            <p:cNvSpPr/>
            <p:nvPr/>
          </p:nvSpPr>
          <p:spPr>
            <a:xfrm rot="5400000">
              <a:off x="361002" y="3725314"/>
              <a:ext cx="1092871" cy="54540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4" name="矩形 2">
              <a:extLst>
                <a:ext uri="{FF2B5EF4-FFF2-40B4-BE49-F238E27FC236}">
                  <a16:creationId xmlns:a16="http://schemas.microsoft.com/office/drawing/2014/main" id="{C2ACBDBF-6845-43EE-AC54-D4C45C993CFB}"/>
                </a:ext>
              </a:extLst>
            </p:cNvPr>
            <p:cNvSpPr/>
            <p:nvPr/>
          </p:nvSpPr>
          <p:spPr>
            <a:xfrm rot="5400000">
              <a:off x="1277524" y="2767053"/>
              <a:ext cx="546433" cy="27270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5" name="矩形 2">
              <a:extLst>
                <a:ext uri="{FF2B5EF4-FFF2-40B4-BE49-F238E27FC236}">
                  <a16:creationId xmlns:a16="http://schemas.microsoft.com/office/drawing/2014/main" id="{83ABB81C-D724-418A-AF23-543002185A04}"/>
                </a:ext>
              </a:extLst>
            </p:cNvPr>
            <p:cNvSpPr/>
            <p:nvPr/>
          </p:nvSpPr>
          <p:spPr>
            <a:xfrm rot="5400000">
              <a:off x="1881487" y="2071264"/>
              <a:ext cx="302735" cy="15108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6" name="矩形 2">
              <a:extLst>
                <a:ext uri="{FF2B5EF4-FFF2-40B4-BE49-F238E27FC236}">
                  <a16:creationId xmlns:a16="http://schemas.microsoft.com/office/drawing/2014/main" id="{2233D82C-8209-47A3-937B-2ED643C818AE}"/>
                </a:ext>
              </a:extLst>
            </p:cNvPr>
            <p:cNvSpPr/>
            <p:nvPr/>
          </p:nvSpPr>
          <p:spPr>
            <a:xfrm rot="5400000">
              <a:off x="1687430" y="2534823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7" name="矩形 2">
              <a:extLst>
                <a:ext uri="{FF2B5EF4-FFF2-40B4-BE49-F238E27FC236}">
                  <a16:creationId xmlns:a16="http://schemas.microsoft.com/office/drawing/2014/main" id="{A7E235A4-229B-4279-8076-CF04ED013535}"/>
                </a:ext>
              </a:extLst>
            </p:cNvPr>
            <p:cNvSpPr/>
            <p:nvPr/>
          </p:nvSpPr>
          <p:spPr>
            <a:xfrm rot="5400000">
              <a:off x="1501312" y="4232261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8" name="矩形 2">
              <a:extLst>
                <a:ext uri="{FF2B5EF4-FFF2-40B4-BE49-F238E27FC236}">
                  <a16:creationId xmlns:a16="http://schemas.microsoft.com/office/drawing/2014/main" id="{A0F15B90-0E77-46AB-8760-63359F298E82}"/>
                </a:ext>
              </a:extLst>
            </p:cNvPr>
            <p:cNvSpPr/>
            <p:nvPr/>
          </p:nvSpPr>
          <p:spPr>
            <a:xfrm rot="5400000">
              <a:off x="1164999" y="4749137"/>
              <a:ext cx="428960" cy="21407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9" name="矩形 2">
              <a:extLst>
                <a:ext uri="{FF2B5EF4-FFF2-40B4-BE49-F238E27FC236}">
                  <a16:creationId xmlns:a16="http://schemas.microsoft.com/office/drawing/2014/main" id="{BC8A3526-5982-424A-8663-75523661BBDC}"/>
                </a:ext>
              </a:extLst>
            </p:cNvPr>
            <p:cNvSpPr/>
            <p:nvPr/>
          </p:nvSpPr>
          <p:spPr>
            <a:xfrm rot="5400000">
              <a:off x="-470723" y="2255402"/>
              <a:ext cx="1882895" cy="94145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0" name="矩形 2">
              <a:extLst>
                <a:ext uri="{FF2B5EF4-FFF2-40B4-BE49-F238E27FC236}">
                  <a16:creationId xmlns:a16="http://schemas.microsoft.com/office/drawing/2014/main" id="{B85FEDB7-4855-460E-8DDA-E08235C64A2B}"/>
                </a:ext>
              </a:extLst>
            </p:cNvPr>
            <p:cNvSpPr/>
            <p:nvPr/>
          </p:nvSpPr>
          <p:spPr>
            <a:xfrm rot="5400000">
              <a:off x="197724" y="4221698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1" name="矩形 2">
              <a:extLst>
                <a:ext uri="{FF2B5EF4-FFF2-40B4-BE49-F238E27FC236}">
                  <a16:creationId xmlns:a16="http://schemas.microsoft.com/office/drawing/2014/main" id="{22DC214C-4E57-40D5-976B-6F08E88DB3F3}"/>
                </a:ext>
              </a:extLst>
            </p:cNvPr>
            <p:cNvSpPr/>
            <p:nvPr/>
          </p:nvSpPr>
          <p:spPr>
            <a:xfrm rot="5400000">
              <a:off x="176184" y="940564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2" name="矩形 2">
              <a:extLst>
                <a:ext uri="{FF2B5EF4-FFF2-40B4-BE49-F238E27FC236}">
                  <a16:creationId xmlns:a16="http://schemas.microsoft.com/office/drawing/2014/main" id="{66EAC705-E7EE-4DDE-9460-2B1F448FF94D}"/>
                </a:ext>
              </a:extLst>
            </p:cNvPr>
            <p:cNvSpPr/>
            <p:nvPr/>
          </p:nvSpPr>
          <p:spPr>
            <a:xfrm rot="5400000">
              <a:off x="1184628" y="1902050"/>
              <a:ext cx="528165" cy="26408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3" name="矩形 2">
              <a:extLst>
                <a:ext uri="{FF2B5EF4-FFF2-40B4-BE49-F238E27FC236}">
                  <a16:creationId xmlns:a16="http://schemas.microsoft.com/office/drawing/2014/main" id="{D29CA3EB-14B8-4C09-A7B0-865AB64ECD59}"/>
                </a:ext>
              </a:extLst>
            </p:cNvPr>
            <p:cNvSpPr/>
            <p:nvPr/>
          </p:nvSpPr>
          <p:spPr>
            <a:xfrm rot="5400000">
              <a:off x="1226534" y="247645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4" name="矩形 2">
              <a:extLst>
                <a:ext uri="{FF2B5EF4-FFF2-40B4-BE49-F238E27FC236}">
                  <a16:creationId xmlns:a16="http://schemas.microsoft.com/office/drawing/2014/main" id="{75B57D83-6EEB-4B07-9D91-82E92F6B7F4D}"/>
                </a:ext>
              </a:extLst>
            </p:cNvPr>
            <p:cNvSpPr/>
            <p:nvPr/>
          </p:nvSpPr>
          <p:spPr>
            <a:xfrm rot="5400000">
              <a:off x="2143823" y="3999344"/>
              <a:ext cx="223729" cy="11165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65" name="组合 164">
            <a:extLst>
              <a:ext uri="{FF2B5EF4-FFF2-40B4-BE49-F238E27FC236}">
                <a16:creationId xmlns:a16="http://schemas.microsoft.com/office/drawing/2014/main" id="{A4317FDA-200E-4637-A6E6-69F835C085F8}"/>
              </a:ext>
            </a:extLst>
          </p:cNvPr>
          <p:cNvGrpSpPr/>
          <p:nvPr/>
        </p:nvGrpSpPr>
        <p:grpSpPr>
          <a:xfrm flipH="1">
            <a:off x="6833040" y="-636958"/>
            <a:ext cx="2368153" cy="5789614"/>
            <a:chOff x="-56639" y="-632373"/>
            <a:chExt cx="2368153" cy="5789614"/>
          </a:xfrm>
        </p:grpSpPr>
        <p:sp>
          <p:nvSpPr>
            <p:cNvPr id="166" name="矩形 2">
              <a:extLst>
                <a:ext uri="{FF2B5EF4-FFF2-40B4-BE49-F238E27FC236}">
                  <a16:creationId xmlns:a16="http://schemas.microsoft.com/office/drawing/2014/main" id="{F242DB58-A3D9-448A-BBF9-040DAEFDE65C}"/>
                </a:ext>
              </a:extLst>
            </p:cNvPr>
            <p:cNvSpPr/>
            <p:nvPr/>
          </p:nvSpPr>
          <p:spPr>
            <a:xfrm rot="5400000">
              <a:off x="-585140" y="2039529"/>
              <a:ext cx="2340562" cy="117028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7" name="矩形 2">
              <a:extLst>
                <a:ext uri="{FF2B5EF4-FFF2-40B4-BE49-F238E27FC236}">
                  <a16:creationId xmlns:a16="http://schemas.microsoft.com/office/drawing/2014/main" id="{5DC70AF1-6501-41D4-8C14-70A1CBA617C5}"/>
                </a:ext>
              </a:extLst>
            </p:cNvPr>
            <p:cNvSpPr/>
            <p:nvPr/>
          </p:nvSpPr>
          <p:spPr>
            <a:xfrm rot="5400000">
              <a:off x="-335752" y="830698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8" name="矩形 2">
              <a:extLst>
                <a:ext uri="{FF2B5EF4-FFF2-40B4-BE49-F238E27FC236}">
                  <a16:creationId xmlns:a16="http://schemas.microsoft.com/office/drawing/2014/main" id="{172B6999-B9B1-4874-BF98-8EB77078919C}"/>
                </a:ext>
              </a:extLst>
            </p:cNvPr>
            <p:cNvSpPr/>
            <p:nvPr/>
          </p:nvSpPr>
          <p:spPr>
            <a:xfrm rot="5400000">
              <a:off x="440446" y="1295374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9" name="矩形 2">
              <a:extLst>
                <a:ext uri="{FF2B5EF4-FFF2-40B4-BE49-F238E27FC236}">
                  <a16:creationId xmlns:a16="http://schemas.microsoft.com/office/drawing/2014/main" id="{B2E96E1D-789A-444C-B1CC-DCBFFF30A3BE}"/>
                </a:ext>
              </a:extLst>
            </p:cNvPr>
            <p:cNvSpPr/>
            <p:nvPr/>
          </p:nvSpPr>
          <p:spPr>
            <a:xfrm rot="5400000">
              <a:off x="315136" y="117698"/>
              <a:ext cx="1302985" cy="65026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0" name="矩形 2">
              <a:extLst>
                <a:ext uri="{FF2B5EF4-FFF2-40B4-BE49-F238E27FC236}">
                  <a16:creationId xmlns:a16="http://schemas.microsoft.com/office/drawing/2014/main" id="{BFAD0ABE-9068-485E-8BED-37CBB36E7581}"/>
                </a:ext>
              </a:extLst>
            </p:cNvPr>
            <p:cNvSpPr/>
            <p:nvPr/>
          </p:nvSpPr>
          <p:spPr>
            <a:xfrm rot="5400000">
              <a:off x="906560" y="1633477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1" name="矩形 2">
              <a:extLst>
                <a:ext uri="{FF2B5EF4-FFF2-40B4-BE49-F238E27FC236}">
                  <a16:creationId xmlns:a16="http://schemas.microsoft.com/office/drawing/2014/main" id="{BB0B7EBA-5CBC-4BF2-AFFD-7946E26EFE12}"/>
                </a:ext>
              </a:extLst>
            </p:cNvPr>
            <p:cNvSpPr/>
            <p:nvPr/>
          </p:nvSpPr>
          <p:spPr>
            <a:xfrm rot="5400000">
              <a:off x="906560" y="2161641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2" name="矩形 2">
              <a:extLst>
                <a:ext uri="{FF2B5EF4-FFF2-40B4-BE49-F238E27FC236}">
                  <a16:creationId xmlns:a16="http://schemas.microsoft.com/office/drawing/2014/main" id="{709A9654-2265-483A-9652-964695BD54B0}"/>
                </a:ext>
              </a:extLst>
            </p:cNvPr>
            <p:cNvSpPr/>
            <p:nvPr/>
          </p:nvSpPr>
          <p:spPr>
            <a:xfrm rot="5400000">
              <a:off x="440446" y="2097118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3" name="矩形 2">
              <a:extLst>
                <a:ext uri="{FF2B5EF4-FFF2-40B4-BE49-F238E27FC236}">
                  <a16:creationId xmlns:a16="http://schemas.microsoft.com/office/drawing/2014/main" id="{61252CD1-EE50-4662-A69E-19F4F37A3221}"/>
                </a:ext>
              </a:extLst>
            </p:cNvPr>
            <p:cNvSpPr/>
            <p:nvPr/>
          </p:nvSpPr>
          <p:spPr>
            <a:xfrm rot="5400000">
              <a:off x="367402" y="2970980"/>
              <a:ext cx="1094318" cy="54612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4" name="矩形 2">
              <a:extLst>
                <a:ext uri="{FF2B5EF4-FFF2-40B4-BE49-F238E27FC236}">
                  <a16:creationId xmlns:a16="http://schemas.microsoft.com/office/drawing/2014/main" id="{8154BC73-FA9A-4432-B546-51990A6047F3}"/>
                </a:ext>
              </a:extLst>
            </p:cNvPr>
            <p:cNvSpPr/>
            <p:nvPr/>
          </p:nvSpPr>
          <p:spPr>
            <a:xfrm rot="5400000">
              <a:off x="486335" y="3963123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5" name="矩形 2">
              <a:extLst>
                <a:ext uri="{FF2B5EF4-FFF2-40B4-BE49-F238E27FC236}">
                  <a16:creationId xmlns:a16="http://schemas.microsoft.com/office/drawing/2014/main" id="{617E6435-8005-46D8-A3A1-F14A5D3D77C3}"/>
                </a:ext>
              </a:extLst>
            </p:cNvPr>
            <p:cNvSpPr/>
            <p:nvPr/>
          </p:nvSpPr>
          <p:spPr>
            <a:xfrm rot="5400000">
              <a:off x="-335752" y="4149984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6" name="矩形 2">
              <a:extLst>
                <a:ext uri="{FF2B5EF4-FFF2-40B4-BE49-F238E27FC236}">
                  <a16:creationId xmlns:a16="http://schemas.microsoft.com/office/drawing/2014/main" id="{7CE278EA-5147-4278-BA47-B9DA950CF318}"/>
                </a:ext>
              </a:extLst>
            </p:cNvPr>
            <p:cNvSpPr/>
            <p:nvPr/>
          </p:nvSpPr>
          <p:spPr>
            <a:xfrm rot="5400000">
              <a:off x="486335" y="4623674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7" name="矩形 2">
              <a:extLst>
                <a:ext uri="{FF2B5EF4-FFF2-40B4-BE49-F238E27FC236}">
                  <a16:creationId xmlns:a16="http://schemas.microsoft.com/office/drawing/2014/main" id="{251CEA55-D4F7-4C6D-BFFC-B1A20D757BCE}"/>
                </a:ext>
              </a:extLst>
            </p:cNvPr>
            <p:cNvSpPr/>
            <p:nvPr/>
          </p:nvSpPr>
          <p:spPr>
            <a:xfrm rot="5400000">
              <a:off x="795492" y="4313931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8" name="矩形 2">
              <a:extLst>
                <a:ext uri="{FF2B5EF4-FFF2-40B4-BE49-F238E27FC236}">
                  <a16:creationId xmlns:a16="http://schemas.microsoft.com/office/drawing/2014/main" id="{408B6D29-DAC3-42AA-9115-4B15331CE87E}"/>
                </a:ext>
              </a:extLst>
            </p:cNvPr>
            <p:cNvSpPr/>
            <p:nvPr/>
          </p:nvSpPr>
          <p:spPr>
            <a:xfrm rot="5400000">
              <a:off x="1106720" y="4010387"/>
              <a:ext cx="611216" cy="30503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9" name="矩形 2">
              <a:extLst>
                <a:ext uri="{FF2B5EF4-FFF2-40B4-BE49-F238E27FC236}">
                  <a16:creationId xmlns:a16="http://schemas.microsoft.com/office/drawing/2014/main" id="{EA917D1F-9BBA-4BC2-A72E-0DC60BAB1A2C}"/>
                </a:ext>
              </a:extLst>
            </p:cNvPr>
            <p:cNvSpPr/>
            <p:nvPr/>
          </p:nvSpPr>
          <p:spPr>
            <a:xfrm rot="5400000">
              <a:off x="1104649" y="3392972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0" name="矩形 2">
              <a:extLst>
                <a:ext uri="{FF2B5EF4-FFF2-40B4-BE49-F238E27FC236}">
                  <a16:creationId xmlns:a16="http://schemas.microsoft.com/office/drawing/2014/main" id="{C390E7A9-7E61-40F8-85E4-D1B3239C8FCB}"/>
                </a:ext>
              </a:extLst>
            </p:cNvPr>
            <p:cNvSpPr/>
            <p:nvPr/>
          </p:nvSpPr>
          <p:spPr>
            <a:xfrm rot="5400000">
              <a:off x="-233773" y="2840433"/>
              <a:ext cx="935087" cy="46754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1" name="矩形 2">
              <a:extLst>
                <a:ext uri="{FF2B5EF4-FFF2-40B4-BE49-F238E27FC236}">
                  <a16:creationId xmlns:a16="http://schemas.microsoft.com/office/drawing/2014/main" id="{77FBFD12-B183-4654-912F-77B76F64080F}"/>
                </a:ext>
              </a:extLst>
            </p:cNvPr>
            <p:cNvSpPr/>
            <p:nvPr/>
          </p:nvSpPr>
          <p:spPr>
            <a:xfrm rot="5400000">
              <a:off x="-457281" y="-175093"/>
              <a:ext cx="1829122" cy="9145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2" name="矩形 2">
              <a:extLst>
                <a:ext uri="{FF2B5EF4-FFF2-40B4-BE49-F238E27FC236}">
                  <a16:creationId xmlns:a16="http://schemas.microsoft.com/office/drawing/2014/main" id="{5B2765EA-595B-4272-9DF9-EFBF0B42E425}"/>
                </a:ext>
              </a:extLst>
            </p:cNvPr>
            <p:cNvSpPr/>
            <p:nvPr/>
          </p:nvSpPr>
          <p:spPr>
            <a:xfrm rot="5400000">
              <a:off x="151528" y="1207865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3" name="矩形 2">
              <a:extLst>
                <a:ext uri="{FF2B5EF4-FFF2-40B4-BE49-F238E27FC236}">
                  <a16:creationId xmlns:a16="http://schemas.microsoft.com/office/drawing/2014/main" id="{236089CE-0EFA-4A2D-AF34-99B05F6EE0EA}"/>
                </a:ext>
              </a:extLst>
            </p:cNvPr>
            <p:cNvSpPr/>
            <p:nvPr/>
          </p:nvSpPr>
          <p:spPr>
            <a:xfrm rot="5400000">
              <a:off x="151528" y="2228650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4" name="矩形 2">
              <a:extLst>
                <a:ext uri="{FF2B5EF4-FFF2-40B4-BE49-F238E27FC236}">
                  <a16:creationId xmlns:a16="http://schemas.microsoft.com/office/drawing/2014/main" id="{103E6610-455A-4ED9-ADCB-04E33A31480D}"/>
                </a:ext>
              </a:extLst>
            </p:cNvPr>
            <p:cNvSpPr/>
            <p:nvPr/>
          </p:nvSpPr>
          <p:spPr>
            <a:xfrm rot="5400000">
              <a:off x="-75391" y="3569140"/>
              <a:ext cx="957086" cy="4776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5" name="矩形 2">
              <a:extLst>
                <a:ext uri="{FF2B5EF4-FFF2-40B4-BE49-F238E27FC236}">
                  <a16:creationId xmlns:a16="http://schemas.microsoft.com/office/drawing/2014/main" id="{03A51A0B-624D-46CA-8706-6413F24899FA}"/>
                </a:ext>
              </a:extLst>
            </p:cNvPr>
            <p:cNvSpPr/>
            <p:nvPr/>
          </p:nvSpPr>
          <p:spPr>
            <a:xfrm rot="5400000">
              <a:off x="1306481" y="1184509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6" name="矩形 2">
              <a:extLst>
                <a:ext uri="{FF2B5EF4-FFF2-40B4-BE49-F238E27FC236}">
                  <a16:creationId xmlns:a16="http://schemas.microsoft.com/office/drawing/2014/main" id="{B35A851D-CE34-4A45-AF66-47F87B150ACC}"/>
                </a:ext>
              </a:extLst>
            </p:cNvPr>
            <p:cNvSpPr/>
            <p:nvPr/>
          </p:nvSpPr>
          <p:spPr>
            <a:xfrm rot="5400000">
              <a:off x="-700570" y="776139"/>
              <a:ext cx="2571422" cy="128327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7" name="矩形 2">
              <a:extLst>
                <a:ext uri="{FF2B5EF4-FFF2-40B4-BE49-F238E27FC236}">
                  <a16:creationId xmlns:a16="http://schemas.microsoft.com/office/drawing/2014/main" id="{731750D5-FD35-4CD8-8B90-C223561F1593}"/>
                </a:ext>
              </a:extLst>
            </p:cNvPr>
            <p:cNvSpPr/>
            <p:nvPr/>
          </p:nvSpPr>
          <p:spPr>
            <a:xfrm rot="5400000">
              <a:off x="-407031" y="2619045"/>
              <a:ext cx="1398922" cy="6981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8" name="矩形 2">
              <a:extLst>
                <a:ext uri="{FF2B5EF4-FFF2-40B4-BE49-F238E27FC236}">
                  <a16:creationId xmlns:a16="http://schemas.microsoft.com/office/drawing/2014/main" id="{1558E2C1-4A80-470E-B5E5-38FBE9B6F7FC}"/>
                </a:ext>
              </a:extLst>
            </p:cNvPr>
            <p:cNvSpPr/>
            <p:nvPr/>
          </p:nvSpPr>
          <p:spPr>
            <a:xfrm rot="5400000">
              <a:off x="361002" y="3725314"/>
              <a:ext cx="1092871" cy="54540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9" name="矩形 2">
              <a:extLst>
                <a:ext uri="{FF2B5EF4-FFF2-40B4-BE49-F238E27FC236}">
                  <a16:creationId xmlns:a16="http://schemas.microsoft.com/office/drawing/2014/main" id="{D73EFA8F-498A-4905-BFE6-7EA31617718A}"/>
                </a:ext>
              </a:extLst>
            </p:cNvPr>
            <p:cNvSpPr/>
            <p:nvPr/>
          </p:nvSpPr>
          <p:spPr>
            <a:xfrm rot="5400000">
              <a:off x="1277524" y="2767053"/>
              <a:ext cx="546433" cy="27270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0" name="矩形 2">
              <a:extLst>
                <a:ext uri="{FF2B5EF4-FFF2-40B4-BE49-F238E27FC236}">
                  <a16:creationId xmlns:a16="http://schemas.microsoft.com/office/drawing/2014/main" id="{E565F41D-AF93-4398-8440-E7624396BA3F}"/>
                </a:ext>
              </a:extLst>
            </p:cNvPr>
            <p:cNvSpPr/>
            <p:nvPr/>
          </p:nvSpPr>
          <p:spPr>
            <a:xfrm rot="5400000">
              <a:off x="1881487" y="2071264"/>
              <a:ext cx="302735" cy="15108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1" name="矩形 2">
              <a:extLst>
                <a:ext uri="{FF2B5EF4-FFF2-40B4-BE49-F238E27FC236}">
                  <a16:creationId xmlns:a16="http://schemas.microsoft.com/office/drawing/2014/main" id="{30EA597F-6EFE-4E9B-84BD-CBD669FDB202}"/>
                </a:ext>
              </a:extLst>
            </p:cNvPr>
            <p:cNvSpPr/>
            <p:nvPr/>
          </p:nvSpPr>
          <p:spPr>
            <a:xfrm rot="5400000">
              <a:off x="1687430" y="2534823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2" name="矩形 2">
              <a:extLst>
                <a:ext uri="{FF2B5EF4-FFF2-40B4-BE49-F238E27FC236}">
                  <a16:creationId xmlns:a16="http://schemas.microsoft.com/office/drawing/2014/main" id="{EF69A437-344C-4DD9-A02D-4438D3CC8953}"/>
                </a:ext>
              </a:extLst>
            </p:cNvPr>
            <p:cNvSpPr/>
            <p:nvPr/>
          </p:nvSpPr>
          <p:spPr>
            <a:xfrm rot="5400000">
              <a:off x="1501312" y="4232261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3" name="矩形 2">
              <a:extLst>
                <a:ext uri="{FF2B5EF4-FFF2-40B4-BE49-F238E27FC236}">
                  <a16:creationId xmlns:a16="http://schemas.microsoft.com/office/drawing/2014/main" id="{D8A7B4C5-95EA-4E0C-B618-1E577D535CF2}"/>
                </a:ext>
              </a:extLst>
            </p:cNvPr>
            <p:cNvSpPr/>
            <p:nvPr/>
          </p:nvSpPr>
          <p:spPr>
            <a:xfrm rot="5400000">
              <a:off x="1164999" y="4749137"/>
              <a:ext cx="428960" cy="21407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4" name="矩形 2">
              <a:extLst>
                <a:ext uri="{FF2B5EF4-FFF2-40B4-BE49-F238E27FC236}">
                  <a16:creationId xmlns:a16="http://schemas.microsoft.com/office/drawing/2014/main" id="{42A52867-2DBE-43C8-B34E-ABDE311E6DA0}"/>
                </a:ext>
              </a:extLst>
            </p:cNvPr>
            <p:cNvSpPr/>
            <p:nvPr/>
          </p:nvSpPr>
          <p:spPr>
            <a:xfrm rot="5400000">
              <a:off x="-470723" y="2255402"/>
              <a:ext cx="1882895" cy="94145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5" name="矩形 2">
              <a:extLst>
                <a:ext uri="{FF2B5EF4-FFF2-40B4-BE49-F238E27FC236}">
                  <a16:creationId xmlns:a16="http://schemas.microsoft.com/office/drawing/2014/main" id="{6E814A63-527A-4601-A8BD-E192BE5F4489}"/>
                </a:ext>
              </a:extLst>
            </p:cNvPr>
            <p:cNvSpPr/>
            <p:nvPr/>
          </p:nvSpPr>
          <p:spPr>
            <a:xfrm rot="5400000">
              <a:off x="197724" y="4221698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6" name="矩形 2">
              <a:extLst>
                <a:ext uri="{FF2B5EF4-FFF2-40B4-BE49-F238E27FC236}">
                  <a16:creationId xmlns:a16="http://schemas.microsoft.com/office/drawing/2014/main" id="{58AC1EA3-9127-46E0-9866-F67B1E8242E0}"/>
                </a:ext>
              </a:extLst>
            </p:cNvPr>
            <p:cNvSpPr/>
            <p:nvPr/>
          </p:nvSpPr>
          <p:spPr>
            <a:xfrm rot="5400000">
              <a:off x="176184" y="940564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7" name="矩形 2">
              <a:extLst>
                <a:ext uri="{FF2B5EF4-FFF2-40B4-BE49-F238E27FC236}">
                  <a16:creationId xmlns:a16="http://schemas.microsoft.com/office/drawing/2014/main" id="{C5692BA5-EF45-40E9-B7D2-662AFDD02807}"/>
                </a:ext>
              </a:extLst>
            </p:cNvPr>
            <p:cNvSpPr/>
            <p:nvPr/>
          </p:nvSpPr>
          <p:spPr>
            <a:xfrm rot="5400000">
              <a:off x="1184628" y="1902050"/>
              <a:ext cx="528165" cy="26408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8" name="矩形 2">
              <a:extLst>
                <a:ext uri="{FF2B5EF4-FFF2-40B4-BE49-F238E27FC236}">
                  <a16:creationId xmlns:a16="http://schemas.microsoft.com/office/drawing/2014/main" id="{CBE76EFC-AE6E-4879-B3F1-4C320470F822}"/>
                </a:ext>
              </a:extLst>
            </p:cNvPr>
            <p:cNvSpPr/>
            <p:nvPr/>
          </p:nvSpPr>
          <p:spPr>
            <a:xfrm rot="5400000">
              <a:off x="1226534" y="247645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9" name="矩形 2">
              <a:extLst>
                <a:ext uri="{FF2B5EF4-FFF2-40B4-BE49-F238E27FC236}">
                  <a16:creationId xmlns:a16="http://schemas.microsoft.com/office/drawing/2014/main" id="{D107777E-9E2D-483D-A2AF-5688433BA0FF}"/>
                </a:ext>
              </a:extLst>
            </p:cNvPr>
            <p:cNvSpPr/>
            <p:nvPr/>
          </p:nvSpPr>
          <p:spPr>
            <a:xfrm rot="5400000">
              <a:off x="2143823" y="3999344"/>
              <a:ext cx="223729" cy="11165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</p:spTree>
    <p:extLst>
      <p:ext uri="{BB962C8B-B14F-4D97-AF65-F5344CB8AC3E}">
        <p14:creationId val="1145066288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decel="100000" fill="hold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3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35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6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7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8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39" tmFilter="0,0; .5, 1; 1, 1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41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43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4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5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6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47" tmFilter="0,0; .5, 1; 1, 1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9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1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2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3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4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55" tmFilter="0,0; .5, 1; 1, 1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57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9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0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1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2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63" tmFilter="0,0; .5, 1; 1, 1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7"/>
      <p:bldP build="p" grpId="0" spid="138" uiExpand="1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419709" y="1270654"/>
            <a:ext cx="1213553" cy="2354901"/>
            <a:chOff x="1419709" y="1270654"/>
            <a:chExt cx="1213553" cy="2354901"/>
          </a:xfrm>
        </p:grpSpPr>
        <p:sp>
          <p:nvSpPr>
            <p:cNvPr id="4" name="圆角矩形 3"/>
            <p:cNvSpPr/>
            <p:nvPr/>
          </p:nvSpPr>
          <p:spPr bwMode="auto">
            <a:xfrm rot="5400000">
              <a:off x="849035" y="1841328"/>
              <a:ext cx="2354901" cy="1213553"/>
            </a:xfrm>
            <a:prstGeom prst="roundRect">
              <a:avLst>
                <a:gd fmla="val 50000" name="adj"/>
              </a:avLst>
            </a:prstGeom>
            <a:solidFill>
              <a:schemeClr val="accent4">
                <a:lumMod val="40000"/>
                <a:lumOff val="60000"/>
              </a:schemeClr>
            </a:solidFill>
            <a:ln w="349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6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" name="椭圆 4"/>
            <p:cNvSpPr/>
            <p:nvPr/>
          </p:nvSpPr>
          <p:spPr bwMode="auto">
            <a:xfrm>
              <a:off x="1552084" y="1411263"/>
              <a:ext cx="948800" cy="9500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" name="Text Box 39"/>
            <p:cNvSpPr txBox="1">
              <a:spLocks noChangeArrowheads="1"/>
            </p:cNvSpPr>
            <p:nvPr/>
          </p:nvSpPr>
          <p:spPr bwMode="auto">
            <a:xfrm>
              <a:off x="1505018" y="1355957"/>
              <a:ext cx="1042932" cy="73152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  <a:scene3d>
                <a:camera prst="orthographicFront"/>
                <a:lightRig dir="tl" rig="soft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 fontAlgn="auto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bg1"/>
                </a:buClr>
                <a:defRPr/>
              </a:pPr>
              <a:r>
                <a:rPr altLang="zh-CN" b="1" lang="en-US" spc="50" sz="3200">
                  <a:ln w="11430"/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Arial"/>
                </a:rPr>
                <a:t>1</a:t>
              </a:r>
            </a:p>
          </p:txBody>
        </p:sp>
        <p:sp>
          <p:nvSpPr>
            <p:cNvPr id="7" name="矩形 261"/>
            <p:cNvSpPr>
              <a:spLocks noChangeArrowheads="1"/>
            </p:cNvSpPr>
            <p:nvPr/>
          </p:nvSpPr>
          <p:spPr bwMode="auto">
            <a:xfrm>
              <a:off x="1626377" y="1951982"/>
              <a:ext cx="792480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altLang="en-US" lang="zh-CN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  <p:sp>
          <p:nvSpPr>
            <p:cNvPr id="8" name="Text Box 39"/>
            <p:cNvSpPr txBox="1">
              <a:spLocks noChangeArrowheads="1"/>
            </p:cNvSpPr>
            <p:nvPr/>
          </p:nvSpPr>
          <p:spPr bwMode="auto">
            <a:xfrm>
              <a:off x="1499515" y="2712116"/>
              <a:ext cx="1086190" cy="426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9pPr>
            </a:lstStyle>
            <a:p>
              <a:pPr algn="ctr">
                <a:spcBef>
                  <a:spcPct val="0"/>
                </a:spcBef>
                <a:defRPr/>
              </a:pPr>
              <a:r>
                <a:rPr altLang="en-US" lang="zh-CN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</a:t>
              </a:r>
            </a:p>
            <a:p>
              <a:pPr algn="ctr">
                <a:spcBef>
                  <a:spcPct val="0"/>
                </a:spcBef>
                <a:defRPr/>
              </a:pPr>
              <a:r>
                <a:rPr altLang="en-US" lang="zh-CN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简要说明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868930" y="4032828"/>
            <a:ext cx="5886576" cy="400110"/>
            <a:chOff x="1868930" y="4032828"/>
            <a:chExt cx="5886576" cy="400110"/>
          </a:xfrm>
        </p:grpSpPr>
        <p:grpSp>
          <p:nvGrpSpPr>
            <p:cNvPr id="29" name="组合 28"/>
            <p:cNvGrpSpPr/>
            <p:nvPr/>
          </p:nvGrpSpPr>
          <p:grpSpPr>
            <a:xfrm>
              <a:off x="1868930" y="4098093"/>
              <a:ext cx="417263" cy="228018"/>
              <a:chOff x="1868930" y="4098093"/>
              <a:chExt cx="417263" cy="228018"/>
            </a:xfrm>
          </p:grpSpPr>
          <p:sp>
            <p:nvSpPr>
              <p:cNvPr id="31" name="燕尾形 30"/>
              <p:cNvSpPr/>
              <p:nvPr/>
            </p:nvSpPr>
            <p:spPr>
              <a:xfrm>
                <a:off x="1868930" y="4098093"/>
                <a:ext cx="228018" cy="228018"/>
              </a:xfrm>
              <a:prstGeom prst="chevr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schemeClr val="tx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32" name="燕尾形 31"/>
              <p:cNvSpPr/>
              <p:nvPr/>
            </p:nvSpPr>
            <p:spPr>
              <a:xfrm>
                <a:off x="2058175" y="4098093"/>
                <a:ext cx="228018" cy="228018"/>
              </a:xfrm>
              <a:prstGeom prst="chevr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schemeClr val="tx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2566596" y="4032828"/>
              <a:ext cx="5188910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>
                <a:defRPr/>
              </a:pPr>
              <a:r>
                <a:rPr altLang="en-US" lang="zh-CN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单击此处添加文字阐述，添加简短问题说明文字，具体说明文字在此处添加此处。</a:t>
              </a:r>
            </a:p>
            <a:p>
              <a:pPr algn="just">
                <a:defRPr/>
              </a:pPr>
              <a:r>
                <a:rPr altLang="en-US" lang="zh-CN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单击此处添加文字阐述，添加简短问题说明文字，具体说明文字在此处添加此处。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3156432" y="1270654"/>
            <a:ext cx="1213553" cy="2354901"/>
            <a:chOff x="3156432" y="1270654"/>
            <a:chExt cx="1213553" cy="2354901"/>
          </a:xfrm>
        </p:grpSpPr>
        <p:sp>
          <p:nvSpPr>
            <p:cNvPr id="9" name="圆角矩形 8"/>
            <p:cNvSpPr/>
            <p:nvPr/>
          </p:nvSpPr>
          <p:spPr bwMode="auto">
            <a:xfrm rot="5400000">
              <a:off x="2585758" y="1841328"/>
              <a:ext cx="2354901" cy="1213553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 w="349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6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" name="椭圆 9"/>
            <p:cNvSpPr/>
            <p:nvPr/>
          </p:nvSpPr>
          <p:spPr bwMode="auto">
            <a:xfrm>
              <a:off x="3288808" y="1411263"/>
              <a:ext cx="948801" cy="9500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1" name="Text Box 39"/>
            <p:cNvSpPr txBox="1">
              <a:spLocks noChangeArrowheads="1"/>
            </p:cNvSpPr>
            <p:nvPr/>
          </p:nvSpPr>
          <p:spPr bwMode="auto">
            <a:xfrm>
              <a:off x="3241741" y="1355957"/>
              <a:ext cx="1042932" cy="73152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  <a:scene3d>
                <a:camera prst="orthographicFront"/>
                <a:lightRig dir="tl" rig="soft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 fontAlgn="auto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bg1"/>
                </a:buClr>
                <a:defRPr/>
              </a:pPr>
              <a:r>
                <a:rPr altLang="zh-CN" b="1" lang="en-US" spc="50" sz="3200">
                  <a:ln w="11430"/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Arial"/>
                </a:rPr>
                <a:t>2</a:t>
              </a:r>
            </a:p>
          </p:txBody>
        </p:sp>
        <p:sp>
          <p:nvSpPr>
            <p:cNvPr id="38" name="矩形 261"/>
            <p:cNvSpPr>
              <a:spLocks noChangeArrowheads="1"/>
            </p:cNvSpPr>
            <p:nvPr/>
          </p:nvSpPr>
          <p:spPr bwMode="auto">
            <a:xfrm>
              <a:off x="3363099" y="1951982"/>
              <a:ext cx="792480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altLang="en-US" lang="zh-CN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  <p:sp>
          <p:nvSpPr>
            <p:cNvPr id="41" name="Text Box 39"/>
            <p:cNvSpPr txBox="1">
              <a:spLocks noChangeArrowheads="1"/>
            </p:cNvSpPr>
            <p:nvPr/>
          </p:nvSpPr>
          <p:spPr bwMode="auto">
            <a:xfrm>
              <a:off x="3220112" y="2712116"/>
              <a:ext cx="1086190" cy="426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9pPr>
            </a:lstStyle>
            <a:p>
              <a:pPr algn="ctr">
                <a:spcBef>
                  <a:spcPct val="0"/>
                </a:spcBef>
                <a:defRPr/>
              </a:pPr>
              <a:r>
                <a:rPr altLang="en-US" lang="zh-CN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</a:t>
              </a:r>
            </a:p>
            <a:p>
              <a:pPr algn="ctr">
                <a:spcBef>
                  <a:spcPct val="0"/>
                </a:spcBef>
                <a:defRPr/>
              </a:pPr>
              <a:r>
                <a:rPr altLang="en-US" lang="zh-CN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简要说明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896956" y="1270654"/>
            <a:ext cx="1213553" cy="2354901"/>
            <a:chOff x="4896956" y="1270654"/>
            <a:chExt cx="1213553" cy="2354901"/>
          </a:xfrm>
        </p:grpSpPr>
        <p:sp>
          <p:nvSpPr>
            <p:cNvPr id="15" name="圆角矩形 14"/>
            <p:cNvSpPr/>
            <p:nvPr/>
          </p:nvSpPr>
          <p:spPr bwMode="auto">
            <a:xfrm rot="5400000">
              <a:off x="4326282" y="1841328"/>
              <a:ext cx="2354901" cy="1213553"/>
            </a:xfrm>
            <a:prstGeom prst="roundRect">
              <a:avLst>
                <a:gd fmla="val 50000" name="adj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349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6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" name="椭圆 15"/>
            <p:cNvSpPr/>
            <p:nvPr/>
          </p:nvSpPr>
          <p:spPr bwMode="auto">
            <a:xfrm>
              <a:off x="5029333" y="1411263"/>
              <a:ext cx="948801" cy="9500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" name="Text Box 39"/>
            <p:cNvSpPr txBox="1">
              <a:spLocks noChangeArrowheads="1"/>
            </p:cNvSpPr>
            <p:nvPr/>
          </p:nvSpPr>
          <p:spPr bwMode="auto">
            <a:xfrm>
              <a:off x="4982265" y="1355957"/>
              <a:ext cx="1042932" cy="73152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  <a:scene3d>
                <a:camera prst="orthographicFront"/>
                <a:lightRig dir="tl" rig="soft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 fontAlgn="auto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bg1"/>
                </a:buClr>
                <a:defRPr/>
              </a:pPr>
              <a:r>
                <a:rPr altLang="zh-CN" b="1" lang="en-US" spc="50" sz="3200">
                  <a:ln w="11430"/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Arial"/>
                </a:rPr>
                <a:t>3</a:t>
              </a:r>
            </a:p>
          </p:txBody>
        </p:sp>
        <p:sp>
          <p:nvSpPr>
            <p:cNvPr id="39" name="矩形 261"/>
            <p:cNvSpPr>
              <a:spLocks noChangeArrowheads="1"/>
            </p:cNvSpPr>
            <p:nvPr/>
          </p:nvSpPr>
          <p:spPr bwMode="auto">
            <a:xfrm>
              <a:off x="5103625" y="1951982"/>
              <a:ext cx="792480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altLang="en-US" lang="zh-CN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  <p:sp>
          <p:nvSpPr>
            <p:cNvPr id="42" name="Text Box 39"/>
            <p:cNvSpPr txBox="1">
              <a:spLocks noChangeArrowheads="1"/>
            </p:cNvSpPr>
            <p:nvPr/>
          </p:nvSpPr>
          <p:spPr bwMode="auto">
            <a:xfrm>
              <a:off x="4965617" y="2712116"/>
              <a:ext cx="1086190" cy="426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9pPr>
            </a:lstStyle>
            <a:p>
              <a:pPr algn="ctr">
                <a:spcBef>
                  <a:spcPct val="0"/>
                </a:spcBef>
                <a:defRPr/>
              </a:pPr>
              <a:r>
                <a:rPr altLang="en-US" lang="zh-CN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</a:t>
              </a:r>
            </a:p>
            <a:p>
              <a:pPr algn="ctr">
                <a:spcBef>
                  <a:spcPct val="0"/>
                </a:spcBef>
                <a:defRPr/>
              </a:pPr>
              <a:r>
                <a:rPr altLang="en-US" lang="zh-CN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简要说明</a:t>
              </a: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6590610" y="1270654"/>
            <a:ext cx="1213553" cy="2354901"/>
            <a:chOff x="6590610" y="1270654"/>
            <a:chExt cx="1213553" cy="2354901"/>
          </a:xfrm>
        </p:grpSpPr>
        <p:sp>
          <p:nvSpPr>
            <p:cNvPr id="19" name="圆角矩形 18"/>
            <p:cNvSpPr/>
            <p:nvPr/>
          </p:nvSpPr>
          <p:spPr bwMode="auto">
            <a:xfrm rot="5400000">
              <a:off x="6019936" y="1841328"/>
              <a:ext cx="2354901" cy="1213553"/>
            </a:xfrm>
            <a:prstGeom prst="roundRect">
              <a:avLst>
                <a:gd fmla="val 50000" name="adj"/>
              </a:avLst>
            </a:prstGeom>
            <a:solidFill>
              <a:schemeClr val="accent6">
                <a:lumMod val="90000"/>
              </a:schemeClr>
            </a:solidFill>
            <a:ln w="349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16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0" name="椭圆 19"/>
            <p:cNvSpPr/>
            <p:nvPr/>
          </p:nvSpPr>
          <p:spPr bwMode="auto">
            <a:xfrm>
              <a:off x="6722985" y="1411263"/>
              <a:ext cx="948800" cy="9500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1" name="Text Box 39"/>
            <p:cNvSpPr txBox="1">
              <a:spLocks noChangeArrowheads="1"/>
            </p:cNvSpPr>
            <p:nvPr/>
          </p:nvSpPr>
          <p:spPr bwMode="auto">
            <a:xfrm>
              <a:off x="6675919" y="1355957"/>
              <a:ext cx="1042932" cy="73152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bIns="0" lIns="0" rIns="0" tIns="0">
              <a:spAutoFit/>
              <a:scene3d>
                <a:camera prst="orthographicFront"/>
                <a:lightRig dir="tl" rig="soft">
                  <a:rot lat="0" lon="0" rev="0"/>
                </a:lightRig>
              </a:scene3d>
              <a:sp3d contourW="25400" prstMaterial="matte"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 fontAlgn="auto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>
                  <a:schemeClr val="bg1"/>
                </a:buClr>
                <a:defRPr/>
              </a:pPr>
              <a:r>
                <a:rPr altLang="zh-CN" b="1" lang="en-US" spc="50" sz="3200">
                  <a:ln w="11430"/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Arial"/>
                </a:rPr>
                <a:t>4</a:t>
              </a:r>
            </a:p>
          </p:txBody>
        </p:sp>
        <p:sp>
          <p:nvSpPr>
            <p:cNvPr id="40" name="矩形 261"/>
            <p:cNvSpPr>
              <a:spLocks noChangeArrowheads="1"/>
            </p:cNvSpPr>
            <p:nvPr/>
          </p:nvSpPr>
          <p:spPr bwMode="auto">
            <a:xfrm>
              <a:off x="6797277" y="1951982"/>
              <a:ext cx="792480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altLang="en-US" lang="zh-CN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添加文本</a:t>
              </a:r>
            </a:p>
          </p:txBody>
        </p:sp>
        <p:sp>
          <p:nvSpPr>
            <p:cNvPr id="43" name="Text Box 39"/>
            <p:cNvSpPr txBox="1">
              <a:spLocks noChangeArrowheads="1"/>
            </p:cNvSpPr>
            <p:nvPr/>
          </p:nvSpPr>
          <p:spPr bwMode="auto">
            <a:xfrm>
              <a:off x="6654290" y="2712116"/>
              <a:ext cx="1086190" cy="426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5pPr>
              <a:lvl6pPr fontAlgn="base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6pPr>
              <a:lvl7pPr fontAlgn="base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7pPr>
              <a:lvl8pPr fontAlgn="base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8pPr>
              <a:lvl9pPr fontAlgn="base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ea charset="-122" typeface="宋体"/>
                </a:defRPr>
              </a:lvl9pPr>
            </a:lstStyle>
            <a:p>
              <a:pPr algn="ctr">
                <a:spcBef>
                  <a:spcPct val="0"/>
                </a:spcBef>
                <a:defRPr/>
              </a:pPr>
              <a:r>
                <a:rPr altLang="en-US" lang="zh-CN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</a:t>
              </a:r>
            </a:p>
            <a:p>
              <a:pPr algn="ctr">
                <a:spcBef>
                  <a:spcPct val="0"/>
                </a:spcBef>
                <a:defRPr/>
              </a:pPr>
              <a:r>
                <a:rPr altLang="en-US" lang="zh-CN" sz="11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简要说明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2673784" y="2255757"/>
            <a:ext cx="417263" cy="228018"/>
            <a:chOff x="2673784" y="2255757"/>
            <a:chExt cx="417263" cy="228018"/>
          </a:xfrm>
        </p:grpSpPr>
        <p:sp>
          <p:nvSpPr>
            <p:cNvPr id="13" name="燕尾形 12"/>
            <p:cNvSpPr/>
            <p:nvPr/>
          </p:nvSpPr>
          <p:spPr>
            <a:xfrm>
              <a:off x="2673784" y="2255757"/>
              <a:ext cx="228018" cy="228018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" name="燕尾形 13"/>
            <p:cNvSpPr/>
            <p:nvPr/>
          </p:nvSpPr>
          <p:spPr>
            <a:xfrm>
              <a:off x="2863029" y="2255757"/>
              <a:ext cx="228018" cy="228018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6151055" y="2255757"/>
            <a:ext cx="417263" cy="228018"/>
            <a:chOff x="6151055" y="2255757"/>
            <a:chExt cx="417263" cy="228018"/>
          </a:xfrm>
        </p:grpSpPr>
        <p:sp>
          <p:nvSpPr>
            <p:cNvPr id="23" name="燕尾形 22"/>
            <p:cNvSpPr/>
            <p:nvPr/>
          </p:nvSpPr>
          <p:spPr>
            <a:xfrm>
              <a:off x="6151055" y="2255757"/>
              <a:ext cx="228018" cy="228018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4" name="燕尾形 23"/>
            <p:cNvSpPr/>
            <p:nvPr/>
          </p:nvSpPr>
          <p:spPr>
            <a:xfrm>
              <a:off x="6340300" y="2255757"/>
              <a:ext cx="228018" cy="228018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440922" y="2255757"/>
            <a:ext cx="417263" cy="228018"/>
            <a:chOff x="4440922" y="2255757"/>
            <a:chExt cx="417263" cy="228018"/>
          </a:xfrm>
        </p:grpSpPr>
        <p:sp>
          <p:nvSpPr>
            <p:cNvPr id="25" name="燕尾形 24"/>
            <p:cNvSpPr/>
            <p:nvPr/>
          </p:nvSpPr>
          <p:spPr>
            <a:xfrm>
              <a:off x="4440922" y="2255757"/>
              <a:ext cx="228018" cy="228018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6" name="燕尾形 25"/>
            <p:cNvSpPr/>
            <p:nvPr/>
          </p:nvSpPr>
          <p:spPr>
            <a:xfrm>
              <a:off x="4630167" y="2255757"/>
              <a:ext cx="228018" cy="228018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chemeClr val="tx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8D29F32D-229E-4B5A-8632-B688CF2FA9E9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8714E6A6-7326-4AFF-86F7-37DCC60D8826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58794D28-95A1-4BAE-99A8-5ABD4D6A28D4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3064137843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3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3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0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3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2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8" name="组合 47">
            <a:extLst>
              <a:ext uri="{FF2B5EF4-FFF2-40B4-BE49-F238E27FC236}">
                <a16:creationId xmlns:a16="http://schemas.microsoft.com/office/drawing/2014/main" id="{714C3373-2D29-4D22-80EA-50CBDBA91649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DFB36BA4-5EEA-411F-B363-82B5805B3723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A6ABA2CF-310A-4509-B604-4554AA062506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  <p:sp>
        <p:nvSpPr>
          <p:cNvPr id="52" name="矩形 51">
            <a:extLst>
              <a:ext uri="{FF2B5EF4-FFF2-40B4-BE49-F238E27FC236}">
                <a16:creationId xmlns:a16="http://schemas.microsoft.com/office/drawing/2014/main" id="{4AEB4A67-D809-4404-8767-758DE73EBB7E}"/>
              </a:ext>
            </a:extLst>
          </p:cNvPr>
          <p:cNvSpPr/>
          <p:nvPr/>
        </p:nvSpPr>
        <p:spPr>
          <a:xfrm>
            <a:off x="5549969" y="1563638"/>
            <a:ext cx="3486527" cy="731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  点击此处添加文字描述，文    字颜色、大小、字体可根据需求进行更改。</a:t>
            </a: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BACAC9FA-3391-4826-BCEC-5C11529394C0}"/>
              </a:ext>
            </a:extLst>
          </p:cNvPr>
          <p:cNvSpPr/>
          <p:nvPr/>
        </p:nvSpPr>
        <p:spPr>
          <a:xfrm>
            <a:off x="5549969" y="2603108"/>
            <a:ext cx="3486527" cy="731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  点击此处添加文字描述，文    字颜色、大小、字体可根据需求进行更改。</a:t>
            </a: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E6996FCC-68CA-496A-8812-F11B331FD8AC}"/>
              </a:ext>
            </a:extLst>
          </p:cNvPr>
          <p:cNvSpPr/>
          <p:nvPr/>
        </p:nvSpPr>
        <p:spPr>
          <a:xfrm>
            <a:off x="5578728" y="3642578"/>
            <a:ext cx="3486527" cy="731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  点击此处添加文字描述，文    字颜色、大小、字体可根据需求进行更改。</a:t>
            </a:r>
          </a:p>
        </p:txBody>
      </p:sp>
      <p:graphicFrame>
        <p:nvGraphicFramePr>
          <p:cNvPr id="9" name="图表 8">
            <a:extLst>
              <a:ext uri="{FF2B5EF4-FFF2-40B4-BE49-F238E27FC236}">
                <a16:creationId xmlns:a16="http://schemas.microsoft.com/office/drawing/2014/main" id="{2ABF5982-9D6C-45C8-B76F-69CC188BAD47}"/>
              </a:ext>
            </a:extLst>
          </p:cNvPr>
          <p:cNvGraphicFramePr/>
          <p:nvPr>
            <p:extLst>
              <p:ext uri="{D42A27DB-BD31-4B8C-83A1-F6EECF244321}">
                <p14:modId val="3396669838"/>
              </p:ext>
            </p:extLst>
          </p:nvPr>
        </p:nvGraphicFramePr>
        <p:xfrm>
          <a:off x="-421964" y="940440"/>
          <a:ext cx="6096000" cy="40640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  <p:extLst>
      <p:ext uri="{BB962C8B-B14F-4D97-AF65-F5344CB8AC3E}">
        <p14:creationId val="3683550205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1" id="11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15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16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1" id="18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22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23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1" id="2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29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3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1" spid="52"/>
      <p:bldP grpId="1" spid="53"/>
      <p:bldP grpId="1" spid="54"/>
      <p:bldGraphic grpId="0" spid="9">
        <p:bldAsOne/>
      </p:bldGraphic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915AB5C9-0360-4BC9-A85C-2FC6CB59CD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076801" y="898604"/>
            <a:ext cx="3476875" cy="1676366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5F0F1EB7-17DA-4426-9E8A-6AA71FE048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812599" y="3398530"/>
            <a:ext cx="3109623" cy="1480992"/>
          </a:xfrm>
          <a:prstGeom prst="rect">
            <a:avLst/>
          </a:prstGeom>
        </p:spPr>
      </p:pic>
      <p:grpSp>
        <p:nvGrpSpPr>
          <p:cNvPr id="4" name="组合 3">
            <a:extLst>
              <a:ext uri="{FF2B5EF4-FFF2-40B4-BE49-F238E27FC236}">
                <a16:creationId xmlns:a16="http://schemas.microsoft.com/office/drawing/2014/main" id="{875ED32F-6732-4F25-8E25-C99413A16592}"/>
              </a:ext>
            </a:extLst>
          </p:cNvPr>
          <p:cNvGrpSpPr/>
          <p:nvPr/>
        </p:nvGrpSpPr>
        <p:grpSpPr>
          <a:xfrm>
            <a:off x="2797933" y="483518"/>
            <a:ext cx="2312905" cy="2770953"/>
            <a:chOff x="129955" y="483518"/>
            <a:chExt cx="4566914" cy="2770953"/>
          </a:xfrm>
        </p:grpSpPr>
        <p:sp>
          <p:nvSpPr>
            <p:cNvPr id="10" name="MH_Other_1"/>
            <p:cNvSpPr/>
            <p:nvPr>
              <p:custDataLst>
                <p:tags r:id="rId5"/>
              </p:custDataLst>
            </p:nvPr>
          </p:nvSpPr>
          <p:spPr>
            <a:xfrm>
              <a:off x="129955" y="483518"/>
              <a:ext cx="4566914" cy="2770953"/>
            </a:xfrm>
            <a:prstGeom prst="parallelogram">
              <a:avLst/>
            </a:prstGeom>
            <a:gradFill>
              <a:gsLst>
                <a:gs pos="70000">
                  <a:srgbClr val="454545"/>
                </a:gs>
                <a:gs pos="32000">
                  <a:srgbClr val="2D2D2D">
                    <a:lumMod val="100000"/>
                  </a:srgbClr>
                </a:gs>
                <a:gs pos="0">
                  <a:srgbClr val="000000">
                    <a:lumMod val="80000"/>
                    <a:lumOff val="20000"/>
                  </a:srgbClr>
                </a:gs>
                <a:gs pos="100000">
                  <a:srgbClr val="000000">
                    <a:lumMod val="80000"/>
                    <a:lumOff val="20000"/>
                  </a:srgbClr>
                </a:gs>
              </a:gsLst>
              <a:lin ang="5400000" scaled="1"/>
            </a:gra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 useBgFill="1">
          <p:nvSpPr>
            <p:cNvPr id="11" name="MH_Other_2"/>
            <p:cNvSpPr/>
            <p:nvPr>
              <p:custDataLst>
                <p:tags r:id="rId6"/>
              </p:custDataLst>
            </p:nvPr>
          </p:nvSpPr>
          <p:spPr>
            <a:xfrm>
              <a:off x="405004" y="513582"/>
              <a:ext cx="3512275" cy="2740889"/>
            </a:xfrm>
            <a:prstGeom prst="parallelogram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00572D8A-0E08-446F-9023-009E490B442B}"/>
              </a:ext>
            </a:extLst>
          </p:cNvPr>
          <p:cNvGrpSpPr/>
          <p:nvPr/>
        </p:nvGrpSpPr>
        <p:grpSpPr>
          <a:xfrm>
            <a:off x="2935863" y="2825983"/>
            <a:ext cx="2785229" cy="2626087"/>
            <a:chOff x="4403809" y="2915587"/>
            <a:chExt cx="2785229" cy="2626087"/>
          </a:xfrm>
        </p:grpSpPr>
        <p:sp>
          <p:nvSpPr>
            <p:cNvPr id="15" name="MH_Other_3"/>
            <p:cNvSpPr/>
            <p:nvPr>
              <p:custDataLst>
                <p:tags r:id="rId7"/>
              </p:custDataLst>
            </p:nvPr>
          </p:nvSpPr>
          <p:spPr>
            <a:xfrm>
              <a:off x="4403809" y="3015707"/>
              <a:ext cx="2619050" cy="2477300"/>
            </a:xfrm>
            <a:prstGeom prst="parallelogram">
              <a:avLst/>
            </a:prstGeom>
            <a:gradFill>
              <a:gsLst>
                <a:gs pos="70000">
                  <a:srgbClr val="454545"/>
                </a:gs>
                <a:gs pos="32000">
                  <a:srgbClr val="2D2D2D">
                    <a:lumMod val="100000"/>
                  </a:srgbClr>
                </a:gs>
                <a:gs pos="0">
                  <a:srgbClr val="000000">
                    <a:lumMod val="80000"/>
                    <a:lumOff val="20000"/>
                  </a:srgbClr>
                </a:gs>
                <a:gs pos="100000">
                  <a:srgbClr val="000000">
                    <a:lumMod val="80000"/>
                    <a:lumOff val="20000"/>
                  </a:srgbClr>
                </a:gs>
              </a:gsLst>
              <a:lin ang="5400000" scaled="1"/>
            </a:gra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 useBgFill="1">
          <p:nvSpPr>
            <p:cNvPr id="16" name="MH_Other_4"/>
            <p:cNvSpPr/>
            <p:nvPr>
              <p:custDataLst>
                <p:tags r:id="rId8"/>
              </p:custDataLst>
            </p:nvPr>
          </p:nvSpPr>
          <p:spPr>
            <a:xfrm>
              <a:off x="4863049" y="2915587"/>
              <a:ext cx="2325989" cy="2626087"/>
            </a:xfrm>
            <a:prstGeom prst="parallelogram">
              <a:avLst/>
            </a:prstGeom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03F7B27E-DCFC-47A4-A751-0A5FC8E3BFB4}"/>
              </a:ext>
            </a:extLst>
          </p:cNvPr>
          <p:cNvGrpSpPr/>
          <p:nvPr/>
        </p:nvGrpSpPr>
        <p:grpSpPr>
          <a:xfrm>
            <a:off x="219139" y="1126756"/>
            <a:ext cx="3109624" cy="1719755"/>
            <a:chOff x="4969857" y="624752"/>
            <a:chExt cx="3109624" cy="1719755"/>
          </a:xfrm>
        </p:grpSpPr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68F92620-26F1-41E2-8203-49145D9D31B8}"/>
                </a:ext>
              </a:extLst>
            </p:cNvPr>
            <p:cNvSpPr txBox="1"/>
            <p:nvPr/>
          </p:nvSpPr>
          <p:spPr>
            <a:xfrm>
              <a:off x="4969857" y="624752"/>
              <a:ext cx="3109624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点击此处添加小标题</a:t>
              </a: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6AB561BA-AF2D-4CD5-A151-03F9C7EDF829}"/>
                </a:ext>
              </a:extLst>
            </p:cNvPr>
            <p:cNvSpPr txBox="1"/>
            <p:nvPr/>
          </p:nvSpPr>
          <p:spPr>
            <a:xfrm>
              <a:off x="4969857" y="982596"/>
              <a:ext cx="2557873" cy="13487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点击此处添加文字描述，文字颜色、大小、字体，图形颜色点击此处添加文字描述，文字颜色、大小、字体，图形颜色、大小、样式可根据需求进行更改。</a:t>
              </a:r>
            </a:p>
            <a:p>
              <a:pPr>
                <a:lnSpc>
                  <a:spcPct val="150000"/>
                </a:lnSpc>
              </a:pPr>
              <a:r>
                <a:rPr altLang="en-US" lang="zh-CN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、大小、样式可根据需求进行更改。</a:t>
              </a:r>
            </a:p>
          </p:txBody>
        </p:sp>
        <p:cxnSp>
          <p:nvCxnSpPr>
            <p:cNvPr id="33" name="PA_直接连接符 30">
              <a:extLst>
                <a:ext uri="{FF2B5EF4-FFF2-40B4-BE49-F238E27FC236}">
                  <a16:creationId xmlns:a16="http://schemas.microsoft.com/office/drawing/2014/main" id="{46ACD0B7-3EA8-4B7F-9E45-E97B5402F41F}"/>
                </a:ext>
              </a:extLst>
            </p:cNvPr>
            <p:cNvCxnSpPr/>
            <p:nvPr>
              <p:custDataLst>
                <p:tags r:id="rId9"/>
              </p:custDataLst>
            </p:nvPr>
          </p:nvCxnSpPr>
          <p:spPr>
            <a:xfrm>
              <a:off x="5066621" y="1056800"/>
              <a:ext cx="892323" cy="0"/>
            </a:xfrm>
            <a:prstGeom prst="line">
              <a:avLst/>
            </a:prstGeom>
            <a:ln w="12700"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0CE878D2-3D0D-4677-A810-B0469C41A29F}"/>
              </a:ext>
            </a:extLst>
          </p:cNvPr>
          <p:cNvGrpSpPr/>
          <p:nvPr/>
        </p:nvGrpSpPr>
        <p:grpSpPr>
          <a:xfrm>
            <a:off x="5859022" y="2972978"/>
            <a:ext cx="3109624" cy="1944432"/>
            <a:chOff x="4969857" y="624752"/>
            <a:chExt cx="3109624" cy="1944432"/>
          </a:xfrm>
        </p:grpSpPr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BACD4DA5-7C84-4AC5-A6DE-6EA7C902E601}"/>
                </a:ext>
              </a:extLst>
            </p:cNvPr>
            <p:cNvSpPr txBox="1"/>
            <p:nvPr/>
          </p:nvSpPr>
          <p:spPr>
            <a:xfrm>
              <a:off x="4969857" y="624752"/>
              <a:ext cx="3109624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点击此处添加小标题</a:t>
              </a: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AFEB773E-2DA4-4D3B-8337-C39A66946010}"/>
                </a:ext>
              </a:extLst>
            </p:cNvPr>
            <p:cNvSpPr txBox="1"/>
            <p:nvPr/>
          </p:nvSpPr>
          <p:spPr>
            <a:xfrm>
              <a:off x="4969857" y="982596"/>
              <a:ext cx="2557873" cy="13487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lang="zh-CN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点击此处添加文字描述，文字颜色、大小、字体，图形颜色、大小、样式可根据需求进行更改。点击此处添加文字描述，文字颜色、大小、字体，图形颜色、大小、样式可根据需求进行更改。</a:t>
              </a:r>
            </a:p>
          </p:txBody>
        </p:sp>
        <p:cxnSp>
          <p:nvCxnSpPr>
            <p:cNvPr id="37" name="PA_直接连接符 30">
              <a:extLst>
                <a:ext uri="{FF2B5EF4-FFF2-40B4-BE49-F238E27FC236}">
                  <a16:creationId xmlns:a16="http://schemas.microsoft.com/office/drawing/2014/main" id="{DC5C4172-8900-40EB-A09E-4E95AC55D222}"/>
                </a:ext>
              </a:extLst>
            </p:cNvPr>
            <p:cNvCxnSpPr/>
            <p:nvPr>
              <p:custDataLst>
                <p:tags r:id="rId10"/>
              </p:custDataLst>
            </p:nvPr>
          </p:nvCxnSpPr>
          <p:spPr>
            <a:xfrm>
              <a:off x="5066621" y="1056800"/>
              <a:ext cx="892323" cy="0"/>
            </a:xfrm>
            <a:prstGeom prst="line">
              <a:avLst/>
            </a:prstGeom>
            <a:ln w="12700"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660041F9-B3B0-442D-8A0D-B363151ACAA2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41" name="文本框 40">
              <a:extLst>
                <a:ext uri="{FF2B5EF4-FFF2-40B4-BE49-F238E27FC236}">
                  <a16:creationId xmlns:a16="http://schemas.microsoft.com/office/drawing/2014/main" id="{D4C4938C-11D1-477D-8281-9335144C3A18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89F15D6F-F290-46FD-B980-24839DA4DE5D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custDataLst>
      <p:tags r:id="rId11"/>
    </p:custDataLst>
    <p:extLst>
      <p:ext uri="{BB962C8B-B14F-4D97-AF65-F5344CB8AC3E}">
        <p14:creationId val="2906765020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4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7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2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组合 9"/>
          <p:cNvGrpSpPr/>
          <p:nvPr/>
        </p:nvGrpSpPr>
        <p:grpSpPr>
          <a:xfrm>
            <a:off x="5844468" y="1410366"/>
            <a:ext cx="2111908" cy="1200405"/>
            <a:chOff x="5844468" y="1538244"/>
            <a:chExt cx="2111908" cy="1200405"/>
          </a:xfrm>
        </p:grpSpPr>
        <p:sp>
          <p:nvSpPr>
            <p:cNvPr id="5" name="Line 19"/>
            <p:cNvSpPr>
              <a:spLocks noChangeShapeType="1"/>
            </p:cNvSpPr>
            <p:nvPr/>
          </p:nvSpPr>
          <p:spPr bwMode="auto">
            <a:xfrm flipH="1">
              <a:off x="5844468" y="1843568"/>
              <a:ext cx="2111908" cy="0"/>
            </a:xfrm>
            <a:prstGeom prst="line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tailEnd len="med" type="triangle" w="med"/>
            </a:ln>
            <a:effectLst/>
            <a:extLst>
              <a:ext uri="{909E8E84-426E-40DD-AFC4-6F175D3DCCD1}">
                <a14:hiddenFill>
                  <a:noFill/>
                </a14:hiddenFill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latin typeface="+mn-ea"/>
                <a:ea charset="-122" panose="020b0503020204020204" pitchFamily="34" typeface="微软雅黑"/>
              </a:endParaRPr>
            </a:p>
          </p:txBody>
        </p:sp>
        <p:sp>
          <p:nvSpPr>
            <p:cNvPr id="6" name="TextBox 19"/>
            <p:cNvSpPr txBox="1">
              <a:spLocks noChangeArrowheads="1"/>
            </p:cNvSpPr>
            <p:nvPr/>
          </p:nvSpPr>
          <p:spPr bwMode="auto">
            <a:xfrm>
              <a:off x="6405676" y="1538244"/>
              <a:ext cx="15185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spAutoFit/>
            </a:bodyPr>
            <a:lstStyle/>
            <a:p>
              <a:pPr algn="r" fontAlgn="base" lvl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kern="0" lang="zh-CN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itchFamily="2" typeface="宋体"/>
                </a:rPr>
                <a:t>标题文本</a:t>
              </a:r>
            </a:p>
          </p:txBody>
        </p:sp>
        <p:sp>
          <p:nvSpPr>
            <p:cNvPr id="7" name="TextBox 20"/>
            <p:cNvSpPr txBox="1"/>
            <p:nvPr/>
          </p:nvSpPr>
          <p:spPr bwMode="auto">
            <a:xfrm>
              <a:off x="6405678" y="1999985"/>
              <a:ext cx="1519067" cy="731520"/>
            </a:xfrm>
            <a:prstGeom prst="rect">
              <a:avLst/>
            </a:prstGeom>
            <a:noFill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单击此处添加文字阐述，添加简短问题说明文字，具体说明文字在此处添加此处。</a:t>
              </a: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986614" y="1470352"/>
            <a:ext cx="2127013" cy="1083618"/>
            <a:chOff x="986614" y="1598230"/>
            <a:chExt cx="2127013" cy="1083618"/>
          </a:xfrm>
        </p:grpSpPr>
        <p:sp>
          <p:nvSpPr>
            <p:cNvPr id="12" name="Line 17"/>
            <p:cNvSpPr>
              <a:spLocks noChangeShapeType="1"/>
            </p:cNvSpPr>
            <p:nvPr/>
          </p:nvSpPr>
          <p:spPr bwMode="auto">
            <a:xfrm>
              <a:off x="1000325" y="1903553"/>
              <a:ext cx="2113302" cy="0"/>
            </a:xfrm>
            <a:prstGeom prst="line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tailEnd len="med" type="triangle" w="med"/>
            </a:ln>
            <a:effectLst/>
            <a:extLst>
              <a:ext uri="{909E8E84-426E-40DD-AFC4-6F175D3DCCD1}">
                <a14:hiddenFill>
                  <a:noFill/>
                </a14:hiddenFill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986614" y="1598230"/>
              <a:ext cx="15185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spAutoFit/>
            </a:bodyPr>
            <a:lstStyle/>
            <a:p>
              <a:pPr fontAlgn="base" lvl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kern="0" lang="zh-CN" sz="12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-122" pitchFamily="2" typeface="宋体"/>
                </a:rPr>
                <a:t>标题文本</a:t>
              </a:r>
            </a:p>
          </p:txBody>
        </p:sp>
        <p:sp>
          <p:nvSpPr>
            <p:cNvPr id="14" name="TextBox 20"/>
            <p:cNvSpPr txBox="1"/>
            <p:nvPr/>
          </p:nvSpPr>
          <p:spPr bwMode="auto">
            <a:xfrm>
              <a:off x="986614" y="1943184"/>
              <a:ext cx="1519067" cy="731520"/>
            </a:xfrm>
            <a:prstGeom prst="rect">
              <a:avLst/>
            </a:prstGeom>
            <a:noFill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单击此处添加文字阐述，添加简短问题说明文字，具体说明文字在此处添加此处。</a:t>
              </a:r>
            </a:p>
          </p:txBody>
        </p:sp>
      </p:grpSp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3823974" y="2330968"/>
            <a:ext cx="1303517" cy="701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altLang="en-US" lang="zh-CN" sz="2000">
                <a:solidFill>
                  <a:srgbClr val="7D7D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单击此处添加标题</a:t>
            </a:r>
          </a:p>
        </p:txBody>
      </p:sp>
      <p:grpSp>
        <p:nvGrpSpPr>
          <p:cNvPr id="4" name="组合 2"/>
          <p:cNvGrpSpPr/>
          <p:nvPr/>
        </p:nvGrpSpPr>
        <p:grpSpPr>
          <a:xfrm>
            <a:off x="2730329" y="1252726"/>
            <a:ext cx="3306983" cy="3056338"/>
            <a:chOff x="2584069" y="1592195"/>
            <a:chExt cx="3763541" cy="3478292"/>
          </a:xfrm>
        </p:grpSpPr>
        <p:sp>
          <p:nvSpPr>
            <p:cNvPr id="8" name="AutoShape 4"/>
            <p:cNvSpPr>
              <a:spLocks noChangeArrowheads="1"/>
            </p:cNvSpPr>
            <p:nvPr/>
          </p:nvSpPr>
          <p:spPr bwMode="gray">
            <a:xfrm rot="19367480">
              <a:off x="2584069" y="1592195"/>
              <a:ext cx="3763541" cy="3478292"/>
            </a:xfrm>
            <a:custGeom>
              <a:gdLst>
                <a:gd fmla="+- 2978742 0 0" name="G0"/>
                <a:gd fmla="+- -2701147 0 0" name="G1"/>
                <a:gd fmla="+- 2978742 0 -2701147" name="G2"/>
                <a:gd fmla="+- 10800 0 0" name="G3"/>
                <a:gd fmla="+- 0 0 2978742" name="G4"/>
                <a:gd fmla="*/ 360 256 1" name="T0"/>
                <a:gd fmla="*/ 0 256 1" name="T1"/>
                <a:gd fmla="+- G2 T0 T1" name="G5"/>
                <a:gd fmla="?: G2 G2 G5" name="G6"/>
                <a:gd fmla="+- 0 0 G6" name="G7"/>
                <a:gd fmla="+- 7349 0 0" name="G8"/>
                <a:gd fmla="+- 0 0 -2701147" name="G9"/>
                <a:gd fmla="+- 7349 0 2700" name="G10"/>
                <a:gd fmla="cos G10 2978742" name="G11"/>
                <a:gd fmla="sin G10 2978742" name="G12"/>
                <a:gd fmla="cos 13500 2978742" name="G13"/>
                <a:gd fmla="sin 13500 2978742" name="G14"/>
                <a:gd fmla="+- G11 10800 0" name="G15"/>
                <a:gd fmla="+- G12 10800 0" name="G16"/>
                <a:gd fmla="+- G13 10800 0" name="G17"/>
                <a:gd fmla="+- G14 10800 0" name="G18"/>
                <a:gd fmla="*/ 7349 1 2" name="G19"/>
                <a:gd fmla="+- G19 5400 0" name="G20"/>
                <a:gd fmla="cos G20 2978742" name="G21"/>
                <a:gd fmla="sin G20 2978742" name="G22"/>
                <a:gd fmla="+- G21 10800 0" name="G23"/>
                <a:gd fmla="+- G12 G23 G22" name="G24"/>
                <a:gd fmla="+- G22 G23 G11" name="G25"/>
                <a:gd fmla="cos 10800 2978742" name="G26"/>
                <a:gd fmla="sin 10800 2978742" name="G27"/>
                <a:gd fmla="cos 7349 2978742" name="G28"/>
                <a:gd fmla="sin 7349 2978742" name="G29"/>
                <a:gd fmla="+- G26 10800 0" name="G30"/>
                <a:gd fmla="+- G27 10800 0" name="G31"/>
                <a:gd fmla="+- G28 10800 0" name="G32"/>
                <a:gd fmla="+- G29 10800 0" name="G33"/>
                <a:gd fmla="+- G19 5400 0" name="G34"/>
                <a:gd fmla="cos G34 -2701147" name="G35"/>
                <a:gd fmla="sin G34 -2701147" name="G36"/>
                <a:gd fmla="+/ -2701147 2978742 2" name="G37"/>
                <a:gd fmla="*/ 180 256 1" name="T2"/>
                <a:gd fmla="*/ 0 256 1" name="T3"/>
                <a:gd fmla="+- G37 T2 T3" name="G38"/>
                <a:gd fmla="?: G2 G37 G38" name="G39"/>
                <a:gd fmla="cos 10800 G39" name="G40"/>
                <a:gd fmla="sin 10800 G39" name="G41"/>
                <a:gd fmla="cos 7349 G39" name="G42"/>
                <a:gd fmla="sin 7349 G39" name="G43"/>
                <a:gd fmla="+- G40 10800 0" name="G44"/>
                <a:gd fmla="+- G41 10800 0" name="G45"/>
                <a:gd fmla="+- G42 10800 0" name="G46"/>
                <a:gd fmla="+- G43 10800 0" name="G47"/>
                <a:gd fmla="+- G35 10800 0" name="G48"/>
                <a:gd fmla="+- G36 10800 0" name="G49"/>
                <a:gd fmla="*/ 21592 w 21600" name="T4"/>
                <a:gd fmla="*/ 11199 h 21600" name="T5"/>
                <a:gd fmla="*/ 17626 w 21600" name="T6"/>
                <a:gd fmla="*/ 4820 h 21600" name="T7"/>
                <a:gd fmla="*/ 18143 w 21600" name="T8"/>
                <a:gd fmla="*/ 11071 h 21600" name="T9"/>
                <a:gd fmla="*/ 20270 w 21600" name="T10"/>
                <a:gd fmla="*/ 20420 h 21600" name="T11"/>
                <a:gd fmla="*/ 14012 w 21600" name="T12"/>
                <a:gd fmla="*/ 20372 h 21600" name="T13"/>
                <a:gd fmla="*/ 14061 w 21600" name="T14"/>
                <a:gd fmla="*/ 14113 h 21600" name="T15"/>
                <a:gd fmla="*/ 3163 w 21600" name="T16"/>
                <a:gd fmla="*/ 3163 h 21600" name="T17"/>
                <a:gd fmla="*/ 18437 w 21600" name="T18"/>
                <a:gd fmla="*/ 18437 h 21600" name="T19"/>
              </a:gdLst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T19" l="T16" r="T18" t="T17"/>
              <a:pathLst>
                <a:path h="21600" w="21600">
                  <a:moveTo>
                    <a:pt x="15955" y="16037"/>
                  </a:moveTo>
                  <a:cubicBezTo>
                    <a:pt x="17358" y="14655"/>
                    <a:pt x="18149" y="12769"/>
                    <a:pt x="18149" y="10800"/>
                  </a:cubicBezTo>
                  <a:cubicBezTo>
                    <a:pt x="18149" y="9018"/>
                    <a:pt x="17501" y="7297"/>
                    <a:pt x="16328" y="5957"/>
                  </a:cubicBezTo>
                  <a:lnTo>
                    <a:pt x="18924" y="3683"/>
                  </a:lnTo>
                  <a:cubicBezTo>
                    <a:pt x="20649" y="5653"/>
                    <a:pt x="21600" y="8182"/>
                    <a:pt x="21600" y="10800"/>
                  </a:cubicBezTo>
                  <a:cubicBezTo>
                    <a:pt x="21600" y="13693"/>
                    <a:pt x="20438" y="16466"/>
                    <a:pt x="18376" y="18496"/>
                  </a:cubicBezTo>
                  <a:lnTo>
                    <a:pt x="20270" y="20420"/>
                  </a:lnTo>
                  <a:lnTo>
                    <a:pt x="14012" y="20372"/>
                  </a:lnTo>
                  <a:lnTo>
                    <a:pt x="14061" y="14113"/>
                  </a:lnTo>
                  <a:lnTo>
                    <a:pt x="15955" y="16037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algn="ctr" cap="flat" cmpd="sng" w="3175">
              <a:noFill/>
              <a:prstDash val="solid"/>
            </a:ln>
            <a:effectLst/>
            <a:extLst/>
          </p:spPr>
          <p:txBody>
            <a:bodyPr anchor="ctr" lIns="0" rIns="0"/>
            <a:lstStyle/>
            <a:p>
              <a:pPr algn="ctr" defTabSz="914400" eaLnBrk="1" fontAlgn="base" hangingPunct="1" indent="0" latinLnBrk="0" lvl="0" marL="0" marR="0">
                <a:lnSpc>
                  <a:spcPct val="12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2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" name="WordArt 7"/>
            <p:cNvSpPr>
              <a:spLocks noChangeArrowheads="1" noChangeShapeType="1" noTextEdit="1"/>
            </p:cNvSpPr>
            <p:nvPr/>
          </p:nvSpPr>
          <p:spPr bwMode="gray">
            <a:xfrm rot="3394332">
              <a:off x="3957638" y="2074625"/>
              <a:ext cx="2105025" cy="1771650"/>
            </a:xfrm>
            <a:prstGeom prst="rect">
              <a:avLst/>
            </a:prstGeom>
            <a:extLst>
              <a:ext uri="{AF507438-7753-43E0-B8FC-AC1667EBCBE1}">
                <a14:hiddenEffects>
                  <a:effectLst/>
                </a14:hiddenEffects>
              </a:ext>
            </a:extLst>
          </p:spPr>
          <p:txBody>
            <a:bodyPr fromWordArt="1" spcFirstLastPara="1" wrap="none">
              <a:prstTxWarp prst="textArchUp">
                <a:avLst>
                  <a:gd fmla="val 12808676" name="adj"/>
                </a:avLst>
              </a:prstTxWarp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10" kumimoji="0" lang="zh-CN" noProof="0" normalizeH="0" spc="0" strike="noStrike" sz="1200" u="none">
                  <a:ln w="6350">
                    <a:noFill/>
                    <a:round/>
                  </a:ln>
                  <a:solidFill>
                    <a:srgbClr val="FFFFFF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typeface="Arial"/>
                </a:rPr>
                <a:t>单击此处添加文字</a:t>
              </a:r>
            </a:p>
          </p:txBody>
        </p:sp>
      </p:grpSp>
      <p:grpSp>
        <p:nvGrpSpPr>
          <p:cNvPr id="11" name="组合 1"/>
          <p:cNvGrpSpPr/>
          <p:nvPr/>
        </p:nvGrpSpPr>
        <p:grpSpPr>
          <a:xfrm>
            <a:off x="2963736" y="1221526"/>
            <a:ext cx="3307900" cy="3055491"/>
            <a:chOff x="2849700" y="1556687"/>
            <a:chExt cx="3764584" cy="3477329"/>
          </a:xfrm>
        </p:grpSpPr>
        <p:sp>
          <p:nvSpPr>
            <p:cNvPr id="15" name="AutoShape 6"/>
            <p:cNvSpPr>
              <a:spLocks noChangeArrowheads="1"/>
            </p:cNvSpPr>
            <p:nvPr/>
          </p:nvSpPr>
          <p:spPr bwMode="gray">
            <a:xfrm rot="12146960">
              <a:off x="2849700" y="1556687"/>
              <a:ext cx="3764584" cy="3477329"/>
            </a:xfrm>
            <a:custGeom>
              <a:gdLst>
                <a:gd fmla="+- 2978742 0 0" name="G0"/>
                <a:gd fmla="+- -2534030 0 0" name="G1"/>
                <a:gd fmla="+- 2978742 0 -2534030" name="G2"/>
                <a:gd fmla="+- 10800 0 0" name="G3"/>
                <a:gd fmla="+- 0 0 2978742" name="G4"/>
                <a:gd fmla="*/ 360 256 1" name="T0"/>
                <a:gd fmla="*/ 0 256 1" name="T1"/>
                <a:gd fmla="+- G2 T0 T1" name="G5"/>
                <a:gd fmla="?: G2 G2 G5" name="G6"/>
                <a:gd fmla="+- 0 0 G6" name="G7"/>
                <a:gd fmla="+- 7349 0 0" name="G8"/>
                <a:gd fmla="+- 0 0 -2534030" name="G9"/>
                <a:gd fmla="+- 7349 0 2700" name="G10"/>
                <a:gd fmla="cos G10 2978742" name="G11"/>
                <a:gd fmla="sin G10 2978742" name="G12"/>
                <a:gd fmla="cos 13500 2978742" name="G13"/>
                <a:gd fmla="sin 13500 2978742" name="G14"/>
                <a:gd fmla="+- G11 10800 0" name="G15"/>
                <a:gd fmla="+- G12 10800 0" name="G16"/>
                <a:gd fmla="+- G13 10800 0" name="G17"/>
                <a:gd fmla="+- G14 10800 0" name="G18"/>
                <a:gd fmla="*/ 7349 1 2" name="G19"/>
                <a:gd fmla="+- G19 5400 0" name="G20"/>
                <a:gd fmla="cos G20 2978742" name="G21"/>
                <a:gd fmla="sin G20 2978742" name="G22"/>
                <a:gd fmla="+- G21 10800 0" name="G23"/>
                <a:gd fmla="+- G12 G23 G22" name="G24"/>
                <a:gd fmla="+- G22 G23 G11" name="G25"/>
                <a:gd fmla="cos 10800 2978742" name="G26"/>
                <a:gd fmla="sin 10800 2978742" name="G27"/>
                <a:gd fmla="cos 7349 2978742" name="G28"/>
                <a:gd fmla="sin 7349 2978742" name="G29"/>
                <a:gd fmla="+- G26 10800 0" name="G30"/>
                <a:gd fmla="+- G27 10800 0" name="G31"/>
                <a:gd fmla="+- G28 10800 0" name="G32"/>
                <a:gd fmla="+- G29 10800 0" name="G33"/>
                <a:gd fmla="+- G19 5400 0" name="G34"/>
                <a:gd fmla="cos G34 -2534030" name="G35"/>
                <a:gd fmla="sin G34 -2534030" name="G36"/>
                <a:gd fmla="+/ -2534030 2978742 2" name="G37"/>
                <a:gd fmla="*/ 180 256 1" name="T2"/>
                <a:gd fmla="*/ 0 256 1" name="T3"/>
                <a:gd fmla="+- G37 T2 T3" name="G38"/>
                <a:gd fmla="?: G2 G37 G38" name="G39"/>
                <a:gd fmla="cos 10800 G39" name="G40"/>
                <a:gd fmla="sin 10800 G39" name="G41"/>
                <a:gd fmla="cos 7349 G39" name="G42"/>
                <a:gd fmla="sin 7349 G39" name="G43"/>
                <a:gd fmla="+- G40 10800 0" name="G44"/>
                <a:gd fmla="+- G41 10800 0" name="G45"/>
                <a:gd fmla="+- G42 10800 0" name="G46"/>
                <a:gd fmla="+- G43 10800 0" name="G47"/>
                <a:gd fmla="+- G35 10800 0" name="G48"/>
                <a:gd fmla="+- G36 10800 0" name="G49"/>
                <a:gd fmla="*/ 21581 w 21600" name="T4"/>
                <a:gd fmla="*/ 11439 h 21600" name="T5"/>
                <a:gd fmla="*/ 17885 w 21600" name="T6"/>
                <a:gd fmla="*/ 5130 h 21600" name="T7"/>
                <a:gd fmla="*/ 18136 w 21600" name="T8"/>
                <a:gd fmla="*/ 11234 h 21600" name="T9"/>
                <a:gd fmla="*/ 20270 w 21600" name="T10"/>
                <a:gd fmla="*/ 20420 h 21600" name="T11"/>
                <a:gd fmla="*/ 14012 w 21600" name="T12"/>
                <a:gd fmla="*/ 20372 h 21600" name="T13"/>
                <a:gd fmla="*/ 14061 w 21600" name="T14"/>
                <a:gd fmla="*/ 14113 h 21600" name="T15"/>
                <a:gd fmla="*/ 3163 w 21600" name="T16"/>
                <a:gd fmla="*/ 3163 h 21600" name="T17"/>
                <a:gd fmla="*/ 18437 w 21600" name="T18"/>
                <a:gd fmla="*/ 18437 h 21600" name="T19"/>
              </a:gdLst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T19" l="T16" r="T18" t="T17"/>
              <a:pathLst>
                <a:path h="21600" w="21600">
                  <a:moveTo>
                    <a:pt x="15955" y="16037"/>
                  </a:moveTo>
                  <a:cubicBezTo>
                    <a:pt x="17358" y="14655"/>
                    <a:pt x="18149" y="12769"/>
                    <a:pt x="18149" y="10800"/>
                  </a:cubicBezTo>
                  <a:cubicBezTo>
                    <a:pt x="18149" y="9130"/>
                    <a:pt x="17580" y="7511"/>
                    <a:pt x="16538" y="6208"/>
                  </a:cubicBezTo>
                  <a:lnTo>
                    <a:pt x="19232" y="4052"/>
                  </a:lnTo>
                  <a:cubicBezTo>
                    <a:pt x="20765" y="5967"/>
                    <a:pt x="21600" y="8347"/>
                    <a:pt x="21600" y="10800"/>
                  </a:cubicBezTo>
                  <a:cubicBezTo>
                    <a:pt x="21600" y="13693"/>
                    <a:pt x="20438" y="16466"/>
                    <a:pt x="18376" y="18496"/>
                  </a:cubicBezTo>
                  <a:lnTo>
                    <a:pt x="20270" y="20420"/>
                  </a:lnTo>
                  <a:lnTo>
                    <a:pt x="14012" y="20372"/>
                  </a:lnTo>
                  <a:lnTo>
                    <a:pt x="14061" y="14113"/>
                  </a:lnTo>
                  <a:lnTo>
                    <a:pt x="15955" y="16037"/>
                  </a:lnTo>
                  <a:close/>
                </a:path>
              </a:pathLst>
            </a:custGeom>
            <a:solidFill>
              <a:schemeClr val="accent2"/>
            </a:solidFill>
            <a:ln algn="ctr" cap="flat" cmpd="sng" w="3175">
              <a:solidFill>
                <a:srgbClr val="EAEAEA"/>
              </a:solidFill>
              <a:prstDash val="solid"/>
            </a:ln>
            <a:effectLst/>
            <a:extLst/>
          </p:spPr>
          <p:txBody>
            <a:bodyPr anchor="ctr"/>
            <a:lstStyle/>
            <a:p>
              <a:pPr algn="ctr" defTabSz="914400" eaLnBrk="1" fontAlgn="base" hangingPunct="1" indent="0" latinLnBrk="0" lvl="0" marL="0" marR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200" u="none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" name="WordArt 9"/>
            <p:cNvSpPr>
              <a:spLocks noChangeArrowheads="1" noChangeShapeType="1" noTextEdit="1"/>
            </p:cNvSpPr>
            <p:nvPr/>
          </p:nvSpPr>
          <p:spPr bwMode="gray">
            <a:xfrm rot="17984564">
              <a:off x="3069433" y="2134155"/>
              <a:ext cx="2105024" cy="1770063"/>
            </a:xfrm>
            <a:prstGeom prst="rect">
              <a:avLst/>
            </a:prstGeom>
            <a:extLst>
              <a:ext uri="{AF507438-7753-43E0-B8FC-AC1667EBCBE1}">
                <a14:hiddenEffects>
                  <a:effectLst/>
                </a14:hiddenEffects>
              </a:ext>
            </a:extLst>
          </p:spPr>
          <p:txBody>
            <a:bodyPr fromWordArt="1" spcFirstLastPara="1" wrap="none">
              <a:prstTxWarp prst="textArchUp">
                <a:avLst>
                  <a:gd fmla="val 12807259" name="adj"/>
                </a:avLst>
              </a:prstTxWarp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10" kumimoji="0" lang="zh-CN" noProof="0" normalizeH="0" spc="0" strike="noStrike" sz="1200" u="none">
                  <a:ln w="6350">
                    <a:noFill/>
                    <a:round/>
                  </a:ln>
                  <a:solidFill>
                    <a:schemeClr val="bg1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typeface="Arial"/>
                </a:rPr>
                <a:t>单击此处添加文字</a:t>
              </a:r>
            </a:p>
          </p:txBody>
        </p:sp>
      </p:grpSp>
      <p:grpSp>
        <p:nvGrpSpPr>
          <p:cNvPr id="18" name="组合 3"/>
          <p:cNvGrpSpPr/>
          <p:nvPr/>
        </p:nvGrpSpPr>
        <p:grpSpPr>
          <a:xfrm>
            <a:off x="2947988" y="915566"/>
            <a:ext cx="3055491" cy="3307899"/>
            <a:chOff x="2831777" y="1208487"/>
            <a:chExt cx="3477329" cy="3764584"/>
          </a:xfrm>
        </p:grpSpPr>
        <p:sp>
          <p:nvSpPr>
            <p:cNvPr id="22" name="AutoShape 5"/>
            <p:cNvSpPr>
              <a:spLocks noChangeArrowheads="1"/>
            </p:cNvSpPr>
            <p:nvPr/>
          </p:nvSpPr>
          <p:spPr bwMode="gray">
            <a:xfrm rot="5078397">
              <a:off x="2688150" y="1352114"/>
              <a:ext cx="3764584" cy="3477329"/>
            </a:xfrm>
            <a:custGeom>
              <a:gdLst>
                <a:gd fmla="+- 2978742 0 0" name="G0"/>
                <a:gd fmla="+- -2701274 0 0" name="G1"/>
                <a:gd fmla="+- 2978742 0 -2701274" name="G2"/>
                <a:gd fmla="+- 10800 0 0" name="G3"/>
                <a:gd fmla="+- 0 0 2978742" name="G4"/>
                <a:gd fmla="*/ 360 256 1" name="T0"/>
                <a:gd fmla="*/ 0 256 1" name="T1"/>
                <a:gd fmla="+- G2 T0 T1" name="G5"/>
                <a:gd fmla="?: G2 G2 G5" name="G6"/>
                <a:gd fmla="+- 0 0 G6" name="G7"/>
                <a:gd fmla="+- 7349 0 0" name="G8"/>
                <a:gd fmla="+- 0 0 -2701274" name="G9"/>
                <a:gd fmla="+- 7349 0 2700" name="G10"/>
                <a:gd fmla="cos G10 2978742" name="G11"/>
                <a:gd fmla="sin G10 2978742" name="G12"/>
                <a:gd fmla="cos 13500 2978742" name="G13"/>
                <a:gd fmla="sin 13500 2978742" name="G14"/>
                <a:gd fmla="+- G11 10800 0" name="G15"/>
                <a:gd fmla="+- G12 10800 0" name="G16"/>
                <a:gd fmla="+- G13 10800 0" name="G17"/>
                <a:gd fmla="+- G14 10800 0" name="G18"/>
                <a:gd fmla="*/ 7349 1 2" name="G19"/>
                <a:gd fmla="+- G19 5400 0" name="G20"/>
                <a:gd fmla="cos G20 2978742" name="G21"/>
                <a:gd fmla="sin G20 2978742" name="G22"/>
                <a:gd fmla="+- G21 10800 0" name="G23"/>
                <a:gd fmla="+- G12 G23 G22" name="G24"/>
                <a:gd fmla="+- G22 G23 G11" name="G25"/>
                <a:gd fmla="cos 10800 2978742" name="G26"/>
                <a:gd fmla="sin 10800 2978742" name="G27"/>
                <a:gd fmla="cos 7349 2978742" name="G28"/>
                <a:gd fmla="sin 7349 2978742" name="G29"/>
                <a:gd fmla="+- G26 10800 0" name="G30"/>
                <a:gd fmla="+- G27 10800 0" name="G31"/>
                <a:gd fmla="+- G28 10800 0" name="G32"/>
                <a:gd fmla="+- G29 10800 0" name="G33"/>
                <a:gd fmla="+- G19 5400 0" name="G34"/>
                <a:gd fmla="cos G34 -2701274" name="G35"/>
                <a:gd fmla="sin G34 -2701274" name="G36"/>
                <a:gd fmla="+/ -2701274 2978742 2" name="G37"/>
                <a:gd fmla="*/ 180 256 1" name="T2"/>
                <a:gd fmla="*/ 0 256 1" name="T3"/>
                <a:gd fmla="+- G37 T2 T3" name="G38"/>
                <a:gd fmla="?: G2 G37 G38" name="G39"/>
                <a:gd fmla="cos 10800 G39" name="G40"/>
                <a:gd fmla="sin 10800 G39" name="G41"/>
                <a:gd fmla="cos 7349 G39" name="G42"/>
                <a:gd fmla="sin 7349 G39" name="G43"/>
                <a:gd fmla="+- G40 10800 0" name="G44"/>
                <a:gd fmla="+- G41 10800 0" name="G45"/>
                <a:gd fmla="+- G42 10800 0" name="G46"/>
                <a:gd fmla="+- G43 10800 0" name="G47"/>
                <a:gd fmla="+- G35 10800 0" name="G48"/>
                <a:gd fmla="+- G36 10800 0" name="G49"/>
                <a:gd fmla="*/ 21592 w 21600" name="T4"/>
                <a:gd fmla="*/ 11198 h 21600" name="T5"/>
                <a:gd fmla="*/ 17626 w 21600" name="T6"/>
                <a:gd fmla="*/ 4820 h 21600" name="T7"/>
                <a:gd fmla="*/ 18143 w 21600" name="T8"/>
                <a:gd fmla="*/ 11071 h 21600" name="T9"/>
                <a:gd fmla="*/ 20270 w 21600" name="T10"/>
                <a:gd fmla="*/ 20420 h 21600" name="T11"/>
                <a:gd fmla="*/ 14012 w 21600" name="T12"/>
                <a:gd fmla="*/ 20372 h 21600" name="T13"/>
                <a:gd fmla="*/ 14061 w 21600" name="T14"/>
                <a:gd fmla="*/ 14113 h 21600" name="T15"/>
                <a:gd fmla="*/ 3163 w 21600" name="T16"/>
                <a:gd fmla="*/ 3163 h 21600" name="T17"/>
                <a:gd fmla="*/ 18437 w 21600" name="T18"/>
                <a:gd fmla="*/ 18437 h 21600" name="T19"/>
              </a:gdLst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T19" l="T16" r="T18" t="T17"/>
              <a:pathLst>
                <a:path h="21600" w="21600">
                  <a:moveTo>
                    <a:pt x="15955" y="16037"/>
                  </a:moveTo>
                  <a:cubicBezTo>
                    <a:pt x="17358" y="14655"/>
                    <a:pt x="18149" y="12769"/>
                    <a:pt x="18149" y="10800"/>
                  </a:cubicBezTo>
                  <a:cubicBezTo>
                    <a:pt x="18149" y="9018"/>
                    <a:pt x="17501" y="7297"/>
                    <a:pt x="16327" y="5957"/>
                  </a:cubicBezTo>
                  <a:lnTo>
                    <a:pt x="18923" y="3683"/>
                  </a:lnTo>
                  <a:cubicBezTo>
                    <a:pt x="20648" y="5652"/>
                    <a:pt x="21600" y="8181"/>
                    <a:pt x="21600" y="10800"/>
                  </a:cubicBezTo>
                  <a:cubicBezTo>
                    <a:pt x="21600" y="13693"/>
                    <a:pt x="20438" y="16466"/>
                    <a:pt x="18376" y="18496"/>
                  </a:cubicBezTo>
                  <a:lnTo>
                    <a:pt x="20270" y="20420"/>
                  </a:lnTo>
                  <a:lnTo>
                    <a:pt x="14012" y="20372"/>
                  </a:lnTo>
                  <a:lnTo>
                    <a:pt x="14061" y="14113"/>
                  </a:lnTo>
                  <a:lnTo>
                    <a:pt x="15955" y="16037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algn="ctr" cap="flat" cmpd="sng" w="3175">
              <a:solidFill>
                <a:srgbClr val="2676FF">
                  <a:lumMod val="20000"/>
                  <a:lumOff val="80000"/>
                </a:srgbClr>
              </a:solidFill>
              <a:prstDash val="solid"/>
            </a:ln>
            <a:effectLst/>
            <a:extLst/>
          </p:spPr>
          <p:txBody>
            <a:bodyPr anchor="ctr" lIns="0" rIns="0"/>
            <a:lstStyle/>
            <a:p>
              <a:pPr defTabSz="914400" eaLnBrk="1" fontAlgn="base" hangingPunct="1" indent="-182563" latinLnBrk="0" lvl="0" marL="182563" marR="0">
                <a:lnSpc>
                  <a:spcPct val="12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charset="0" pitchFamily="34" typeface="Arial"/>
                <a:buChar char="•"/>
                <a:defRPr/>
              </a:pPr>
              <a:endParaRPr altLang="en-US" b="0" baseline="0" cap="none" i="0" kern="0" kumimoji="0" lang="zh-CN" noProof="0" normalizeH="0" spc="0" strike="noStrike" sz="14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3" name="WordArt 8"/>
            <p:cNvSpPr>
              <a:spLocks noChangeArrowheads="1" noChangeShapeType="1" noTextEdit="1"/>
            </p:cNvSpPr>
            <p:nvPr/>
          </p:nvSpPr>
          <p:spPr bwMode="gray">
            <a:xfrm rot="79672">
              <a:off x="3330576" y="2847737"/>
              <a:ext cx="2474912" cy="1771650"/>
            </a:xfrm>
            <a:prstGeom prst="rect">
              <a:avLst/>
            </a:prstGeom>
            <a:extLst>
              <a:ext uri="{AF507438-7753-43E0-B8FC-AC1667EBCBE1}">
                <a14:hiddenEffects>
                  <a:effectLst/>
                </a14:hiddenEffects>
              </a:ext>
            </a:extLst>
          </p:spPr>
          <p:txBody>
            <a:bodyPr fromWordArt="1" spcFirstLastPara="1" wrap="none">
              <a:prstTxWarp prst="textArchDown">
                <a:avLst>
                  <a:gd fmla="val 2320405" name="adj"/>
                </a:avLst>
              </a:prstTxWarp>
            </a:bodyPr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0" baseline="0" cap="none" i="0" kern="10" kumimoji="0" lang="zh-CN" noProof="0" normalizeH="0" spc="0" strike="noStrike" sz="1200" u="none">
                  <a:ln w="6350">
                    <a:noFill/>
                    <a:round/>
                  </a:ln>
                  <a:solidFill>
                    <a:schemeClr val="bg1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typeface="Arial"/>
                </a:rPr>
                <a:t>单击此处添加文字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3243178" y="4173653"/>
            <a:ext cx="2657644" cy="664238"/>
            <a:chOff x="5461078" y="3911318"/>
            <a:chExt cx="2657644" cy="664238"/>
          </a:xfrm>
        </p:grpSpPr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5773091" y="3911317"/>
              <a:ext cx="1518584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spAutoFit/>
            </a:bodyPr>
            <a:lstStyle/>
            <a:p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aseline="0" cap="none" i="0" kern="0" kumimoji="0" lang="zh-CN" noProof="0" normalizeH="0" spc="0" strike="noStrike" sz="1200" u="none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  <a:cs charset="-122" pitchFamily="2" typeface="宋体"/>
                </a:rPr>
                <a:t>标题文本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5461078" y="4160058"/>
              <a:ext cx="2657644" cy="411480"/>
            </a:xfrm>
            <a:prstGeom prst="rect">
              <a:avLst/>
            </a:prstGeom>
            <a:noFill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spAutoFit/>
            </a:bodyPr>
            <a:lstStyle/>
            <a:p>
              <a:pPr algn="just">
                <a:defRPr/>
              </a:pPr>
              <a:r>
                <a:rPr altLang="en-US" lang="zh-CN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单击此处添加文字阐述，添加简短问题说明文字，具体说明文字在此处添加此处。</a:t>
              </a:r>
            </a:p>
          </p:txBody>
        </p:sp>
      </p:grp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9A882C33-9FE1-4942-B9A5-F85659D6227A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F027CFB4-3DB3-41CC-A96D-DE07157EAC34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D08CFEA9-E304-4995-B0E1-8C74FD52E50A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3683384781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6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8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5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7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TextBox 16"/>
          <p:cNvSpPr txBox="1"/>
          <p:nvPr/>
        </p:nvSpPr>
        <p:spPr>
          <a:xfrm>
            <a:off x="1465388" y="3640322"/>
            <a:ext cx="170091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53901" y="3675925"/>
            <a:ext cx="170091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76474" y="3711529"/>
            <a:ext cx="170091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defRPr/>
            </a:pPr>
            <a:r>
              <a:rPr altLang="en-US" lang="zh-CN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单击此处添加文字阐述，添加简短问题说明文字，具体说明文字在此处添加此处。</a:t>
            </a:r>
          </a:p>
        </p:txBody>
      </p:sp>
      <p:sp>
        <p:nvSpPr>
          <p:cNvPr id="6" name="Freeform 4"/>
          <p:cNvSpPr/>
          <p:nvPr/>
        </p:nvSpPr>
        <p:spPr bwMode="auto">
          <a:xfrm>
            <a:off x="1167355" y="1217191"/>
            <a:ext cx="4406472" cy="2300813"/>
          </a:xfrm>
          <a:custGeom>
            <a:cxnLst>
              <a:cxn ang="0">
                <a:pos x="1558" y="337"/>
              </a:cxn>
              <a:cxn ang="0">
                <a:pos x="1221" y="0"/>
              </a:cxn>
              <a:cxn ang="0">
                <a:pos x="407" y="814"/>
              </a:cxn>
              <a:cxn ang="0">
                <a:pos x="0" y="407"/>
              </a:cxn>
              <a:cxn ang="0">
                <a:pos x="402" y="5"/>
              </a:cxn>
              <a:cxn ang="0">
                <a:pos x="734" y="337"/>
              </a:cxn>
            </a:cxnLst>
            <a:rect b="b" l="0" r="r" t="0"/>
            <a:pathLst>
              <a:path h="814" w="1558">
                <a:moveTo>
                  <a:pt x="1558" y="337"/>
                </a:moveTo>
                <a:lnTo>
                  <a:pt x="1221" y="0"/>
                </a:lnTo>
                <a:lnTo>
                  <a:pt x="407" y="814"/>
                </a:lnTo>
                <a:lnTo>
                  <a:pt x="0" y="407"/>
                </a:lnTo>
                <a:lnTo>
                  <a:pt x="402" y="5"/>
                </a:lnTo>
                <a:lnTo>
                  <a:pt x="734" y="337"/>
                </a:lnTo>
              </a:path>
            </a:pathLst>
          </a:custGeom>
          <a:noFill/>
          <a:ln cap="flat" cmpd="sng" w="25400">
            <a:solidFill>
              <a:schemeClr val="accent3">
                <a:lumMod val="60000"/>
                <a:lumOff val="40000"/>
              </a:schemeClr>
            </a:solidFill>
            <a:prstDash val="solid"/>
            <a:round/>
          </a:ln>
          <a:effectLst/>
        </p:spPr>
        <p:txBody>
          <a:bodyPr anchor="ctr" bIns="0" lIns="0" rIns="0" tIns="0" wrap="none"/>
          <a:lstStyle>
            <a:defPPr>
              <a:defRPr lang="en-US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5pPr>
            <a:lvl6pPr algn="l" defTabSz="914400" eaLnBrk="1" hangingPunct="1" latinLnBrk="0" marL="2286000" rtl="0"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6pPr>
            <a:lvl7pPr algn="l" defTabSz="914400" eaLnBrk="1" hangingPunct="1" latinLnBrk="0" marL="2743200" rtl="0"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7pPr>
            <a:lvl8pPr algn="l" defTabSz="914400" eaLnBrk="1" hangingPunct="1" latinLnBrk="0" marL="3200400" rtl="0"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8pPr>
            <a:lvl9pPr algn="l" defTabSz="914400" eaLnBrk="1" hangingPunct="1" latinLnBrk="0" marL="3657600" rtl="0"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9pPr>
          </a:lstStyle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1" baseline="0" cap="none" i="0" kern="1200" kumimoji="0" lang="zh-CN" noProof="0" normalizeH="0" spc="0" strike="noStrike" sz="13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" name="Freeform 5"/>
          <p:cNvSpPr/>
          <p:nvPr/>
        </p:nvSpPr>
        <p:spPr bwMode="auto">
          <a:xfrm flipH="1" flipV="1">
            <a:off x="3653420" y="1217191"/>
            <a:ext cx="4406472" cy="2300813"/>
          </a:xfrm>
          <a:custGeom>
            <a:cxnLst>
              <a:cxn ang="0">
                <a:pos x="1558" y="337"/>
              </a:cxn>
              <a:cxn ang="0">
                <a:pos x="1221" y="0"/>
              </a:cxn>
              <a:cxn ang="0">
                <a:pos x="407" y="814"/>
              </a:cxn>
              <a:cxn ang="0">
                <a:pos x="0" y="407"/>
              </a:cxn>
              <a:cxn ang="0">
                <a:pos x="402" y="5"/>
              </a:cxn>
              <a:cxn ang="0">
                <a:pos x="734" y="337"/>
              </a:cxn>
            </a:cxnLst>
            <a:rect b="b" l="0" r="r" t="0"/>
            <a:pathLst>
              <a:path h="814" w="1558">
                <a:moveTo>
                  <a:pt x="1558" y="337"/>
                </a:moveTo>
                <a:lnTo>
                  <a:pt x="1221" y="0"/>
                </a:lnTo>
                <a:lnTo>
                  <a:pt x="407" y="814"/>
                </a:lnTo>
                <a:lnTo>
                  <a:pt x="0" y="407"/>
                </a:lnTo>
                <a:lnTo>
                  <a:pt x="402" y="5"/>
                </a:lnTo>
                <a:lnTo>
                  <a:pt x="734" y="337"/>
                </a:lnTo>
              </a:path>
            </a:pathLst>
          </a:custGeom>
          <a:noFill/>
          <a:ln cap="flat" cmpd="sng" w="25400">
            <a:solidFill>
              <a:schemeClr val="accent4">
                <a:lumMod val="60000"/>
                <a:lumOff val="40000"/>
              </a:schemeClr>
            </a:solidFill>
            <a:prstDash val="solid"/>
            <a:round/>
          </a:ln>
          <a:effectLst/>
        </p:spPr>
        <p:txBody>
          <a:bodyPr anchor="ctr" bIns="0" lIns="0" rIns="0" tIns="0" wrap="none"/>
          <a:lstStyle>
            <a:defPPr>
              <a:defRPr lang="en-US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5pPr>
            <a:lvl6pPr algn="l" defTabSz="914400" eaLnBrk="1" hangingPunct="1" latinLnBrk="0" marL="2286000" rtl="0"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6pPr>
            <a:lvl7pPr algn="l" defTabSz="914400" eaLnBrk="1" hangingPunct="1" latinLnBrk="0" marL="2743200" rtl="0"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7pPr>
            <a:lvl8pPr algn="l" defTabSz="914400" eaLnBrk="1" hangingPunct="1" latinLnBrk="0" marL="3200400" rtl="0"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8pPr>
            <a:lvl9pPr algn="l" defTabSz="914400" eaLnBrk="1" hangingPunct="1" latinLnBrk="0" marL="3657600" rtl="0">
              <a:defRPr b="1" kern="1200" sz="1300">
                <a:solidFill>
                  <a:srgbClr val="000000"/>
                </a:solidFill>
                <a:latin typeface="Arial"/>
                <a:ea charset="-122" typeface="宋体"/>
                <a:cs typeface="+mn-cs"/>
              </a:defRPr>
            </a:lvl9pPr>
          </a:lstStyle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1" baseline="0" cap="none" i="0" kern="1200" kumimoji="0" lang="zh-CN" noProof="0" normalizeH="0" spc="0" strike="noStrike" sz="13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02BF9E66-BCD0-4C7D-852A-E31A51EF1D79}"/>
              </a:ext>
            </a:extLst>
          </p:cNvPr>
          <p:cNvGrpSpPr/>
          <p:nvPr/>
        </p:nvGrpSpPr>
        <p:grpSpPr>
          <a:xfrm>
            <a:off x="1616921" y="1756908"/>
            <a:ext cx="1274780" cy="1165261"/>
            <a:chOff x="1616921" y="1756908"/>
            <a:chExt cx="1274780" cy="1165261"/>
          </a:xfrm>
        </p:grpSpPr>
        <p:grpSp>
          <p:nvGrpSpPr>
            <p:cNvPr id="3" name="组合 2">
              <a:extLst>
                <a:ext uri="{FF2B5EF4-FFF2-40B4-BE49-F238E27FC236}">
                  <a16:creationId xmlns:a16="http://schemas.microsoft.com/office/drawing/2014/main" id="{754D3B8C-F804-44C4-BE81-5CB195B190B4}"/>
                </a:ext>
              </a:extLst>
            </p:cNvPr>
            <p:cNvGrpSpPr/>
            <p:nvPr/>
          </p:nvGrpSpPr>
          <p:grpSpPr>
            <a:xfrm>
              <a:off x="1616921" y="1756908"/>
              <a:ext cx="1274780" cy="1165261"/>
              <a:chOff x="1616921" y="1756908"/>
              <a:chExt cx="1274780" cy="1165261"/>
            </a:xfrm>
          </p:grpSpPr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 rot="18900000">
                <a:off x="1723577" y="1817977"/>
                <a:ext cx="1104193" cy="1104192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6350">
                <a:solidFill>
                  <a:schemeClr val="bg1"/>
                </a:solidFill>
                <a:miter lim="800000"/>
              </a:ln>
              <a:effectLst/>
            </p:spPr>
            <p:txBody>
              <a:bodyPr anchor="ctr" bIns="0" lIns="0" rIns="0" tIns="0" wrap="none"/>
              <a:lstStyle>
                <a:defPPr>
                  <a:defRPr lang="en-US"/>
                </a:defPPr>
                <a:lvl1pPr algn="l" eaLnBrk="0" fontAlgn="base" hangingPunct="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1pPr>
                <a:lvl2pPr algn="l" eaLnBrk="0" fontAlgn="base" hangingPunct="0" marL="4572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2pPr>
                <a:lvl3pPr algn="l" eaLnBrk="0" fontAlgn="base" hangingPunct="0" marL="9144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3pPr>
                <a:lvl4pPr algn="l" eaLnBrk="0" fontAlgn="base" hangingPunct="0" marL="13716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4pPr>
                <a:lvl5pPr algn="l" eaLnBrk="0" fontAlgn="base" hangingPunct="0" marL="18288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5pPr>
                <a:lvl6pPr algn="l" defTabSz="914400" eaLnBrk="1" hangingPunct="1" latinLnBrk="0" marL="22860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6pPr>
                <a:lvl7pPr algn="l" defTabSz="914400" eaLnBrk="1" hangingPunct="1" latinLnBrk="0" marL="27432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7pPr>
                <a:lvl8pPr algn="l" defTabSz="914400" eaLnBrk="1" hangingPunct="1" latinLnBrk="0" marL="32004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8pPr>
                <a:lvl9pPr algn="l" defTabSz="914400" eaLnBrk="1" hangingPunct="1" latinLnBrk="0" marL="36576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9pPr>
              </a:lstStyle>
              <a:p>
                <a:pPr algn="l" defTabSz="914400" eaLnBrk="0" fontAlgn="base" hangingPunct="0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1" baseline="0" cap="none" i="0" kern="1200" kumimoji="0" lang="zh-CN" noProof="0" normalizeH="0" spc="0" strike="noStrike" sz="13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 rot="18900000">
                <a:off x="2167565" y="1756908"/>
                <a:ext cx="207964" cy="207964"/>
              </a:xfrm>
              <a:prstGeom prst="rect">
                <a:avLst/>
              </a:prstGeom>
              <a:solidFill>
                <a:srgbClr val="FFFFFF"/>
              </a:solidFill>
              <a:ln w="6350">
                <a:noFill/>
                <a:miter lim="800000"/>
              </a:ln>
              <a:effectLst/>
            </p:spPr>
            <p:txBody>
              <a:bodyPr anchor="ctr" bIns="0" lIns="0" rIns="0" tIns="0" wrap="none"/>
              <a:lstStyle>
                <a:defPPr>
                  <a:defRPr lang="en-US"/>
                </a:defPPr>
                <a:lvl1pPr algn="l" eaLnBrk="0" fontAlgn="base" hangingPunct="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1pPr>
                <a:lvl2pPr algn="l" eaLnBrk="0" fontAlgn="base" hangingPunct="0" marL="4572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2pPr>
                <a:lvl3pPr algn="l" eaLnBrk="0" fontAlgn="base" hangingPunct="0" marL="9144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3pPr>
                <a:lvl4pPr algn="l" eaLnBrk="0" fontAlgn="base" hangingPunct="0" marL="13716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4pPr>
                <a:lvl5pPr algn="l" eaLnBrk="0" fontAlgn="base" hangingPunct="0" marL="18288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5pPr>
                <a:lvl6pPr algn="l" defTabSz="914400" eaLnBrk="1" hangingPunct="1" latinLnBrk="0" marL="22860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6pPr>
                <a:lvl7pPr algn="l" defTabSz="914400" eaLnBrk="1" hangingPunct="1" latinLnBrk="0" marL="27432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7pPr>
                <a:lvl8pPr algn="l" defTabSz="914400" eaLnBrk="1" hangingPunct="1" latinLnBrk="0" marL="32004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8pPr>
                <a:lvl9pPr algn="l" defTabSz="914400" eaLnBrk="1" hangingPunct="1" latinLnBrk="0" marL="36576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9pPr>
              </a:lstStyle>
              <a:p>
                <a:pPr algn="l" defTabSz="914400" eaLnBrk="0" fontAlgn="base" hangingPunct="0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1" baseline="0" cap="none" i="0" kern="1200" kumimoji="0" lang="zh-CN" noProof="0" normalizeH="0" spc="0" strike="noStrike" sz="13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0" name="TextBox 11"/>
              <p:cNvSpPr txBox="1">
                <a:spLocks noChangeArrowheads="1"/>
              </p:cNvSpPr>
              <p:nvPr/>
            </p:nvSpPr>
            <p:spPr bwMode="auto">
              <a:xfrm flipH="1">
                <a:off x="1616921" y="2194078"/>
                <a:ext cx="1274780" cy="33528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en-US" lang="zh-CN" sz="16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添加标题</a:t>
                </a:r>
              </a:p>
            </p:txBody>
          </p:sp>
        </p:grp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2207544" y="1764307"/>
              <a:ext cx="101600" cy="198120"/>
            </a:xfrm>
            <a:prstGeom prst="rect">
              <a:avLst/>
            </a:prstGeom>
            <a:noFill/>
            <a:ln w="6350">
              <a:noFill/>
              <a:miter lim="800000"/>
            </a:ln>
            <a:effectLst/>
          </p:spPr>
          <p:txBody>
            <a:bodyPr anchor="ctr" bIns="0" lIns="0" rIns="0" tIns="0" wrap="none">
              <a:spAutoFit/>
            </a:bodyPr>
            <a:lstStyle>
              <a:defPPr>
                <a:defRPr lang="en-US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ctr" defTabSz="914400" eaLnBrk="0" fontAlgn="base" hangingPunct="0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1" baseline="0" cap="none" i="0" kern="1200" kumimoji="0" lang="zh-CN" noProof="0" normalizeH="0" spc="0" strike="noStrike" sz="1300" u="none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399EA411-5896-4C66-A03C-89AF398D7A53}"/>
              </a:ext>
            </a:extLst>
          </p:cNvPr>
          <p:cNvGrpSpPr/>
          <p:nvPr/>
        </p:nvGrpSpPr>
        <p:grpSpPr>
          <a:xfrm>
            <a:off x="3970455" y="1756908"/>
            <a:ext cx="1274780" cy="1165261"/>
            <a:chOff x="3970455" y="1756908"/>
            <a:chExt cx="1274780" cy="1165261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5ADF123B-3055-4F86-8EC1-FE19D9F07EAD}"/>
                </a:ext>
              </a:extLst>
            </p:cNvPr>
            <p:cNvGrpSpPr/>
            <p:nvPr/>
          </p:nvGrpSpPr>
          <p:grpSpPr>
            <a:xfrm>
              <a:off x="3970455" y="1756908"/>
              <a:ext cx="1274780" cy="1165261"/>
              <a:chOff x="3970455" y="1756908"/>
              <a:chExt cx="1274780" cy="1165261"/>
            </a:xfrm>
          </p:grpSpPr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 rot="18900000">
                <a:off x="4055751" y="1817977"/>
                <a:ext cx="1104192" cy="110419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6350">
                <a:solidFill>
                  <a:schemeClr val="bg1"/>
                </a:solidFill>
                <a:miter lim="800000"/>
              </a:ln>
              <a:effectLst/>
            </p:spPr>
            <p:txBody>
              <a:bodyPr anchor="ctr" bIns="0" lIns="0" rIns="0" tIns="0" wrap="none"/>
              <a:lstStyle>
                <a:defPPr>
                  <a:defRPr lang="en-US"/>
                </a:defPPr>
                <a:lvl1pPr algn="l" eaLnBrk="0" fontAlgn="base" hangingPunct="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1pPr>
                <a:lvl2pPr algn="l" eaLnBrk="0" fontAlgn="base" hangingPunct="0" marL="4572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2pPr>
                <a:lvl3pPr algn="l" eaLnBrk="0" fontAlgn="base" hangingPunct="0" marL="9144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3pPr>
                <a:lvl4pPr algn="l" eaLnBrk="0" fontAlgn="base" hangingPunct="0" marL="13716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4pPr>
                <a:lvl5pPr algn="l" eaLnBrk="0" fontAlgn="base" hangingPunct="0" marL="18288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5pPr>
                <a:lvl6pPr algn="l" defTabSz="914400" eaLnBrk="1" hangingPunct="1" latinLnBrk="0" marL="22860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6pPr>
                <a:lvl7pPr algn="l" defTabSz="914400" eaLnBrk="1" hangingPunct="1" latinLnBrk="0" marL="27432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7pPr>
                <a:lvl8pPr algn="l" defTabSz="914400" eaLnBrk="1" hangingPunct="1" latinLnBrk="0" marL="32004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8pPr>
                <a:lvl9pPr algn="l" defTabSz="914400" eaLnBrk="1" hangingPunct="1" latinLnBrk="0" marL="36576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9pPr>
              </a:lstStyle>
              <a:p>
                <a:pPr algn="l" defTabSz="914400" eaLnBrk="0" fontAlgn="base" hangingPunct="0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1" baseline="0" cap="none" i="0" kern="1200" kumimoji="0" lang="zh-CN" noProof="0" normalizeH="0" spc="0" strike="noStrike" sz="13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 rot="18900000">
                <a:off x="4499738" y="1756908"/>
                <a:ext cx="207964" cy="207964"/>
              </a:xfrm>
              <a:prstGeom prst="rect">
                <a:avLst/>
              </a:prstGeom>
              <a:solidFill>
                <a:srgbClr val="FFFFFF"/>
              </a:solidFill>
              <a:ln w="6350">
                <a:noFill/>
                <a:miter lim="800000"/>
              </a:ln>
              <a:effectLst/>
            </p:spPr>
            <p:txBody>
              <a:bodyPr anchor="ctr" bIns="0" lIns="0" rIns="0" tIns="0" wrap="none"/>
              <a:lstStyle>
                <a:defPPr>
                  <a:defRPr lang="en-US"/>
                </a:defPPr>
                <a:lvl1pPr algn="l" eaLnBrk="0" fontAlgn="base" hangingPunct="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1pPr>
                <a:lvl2pPr algn="l" eaLnBrk="0" fontAlgn="base" hangingPunct="0" marL="4572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2pPr>
                <a:lvl3pPr algn="l" eaLnBrk="0" fontAlgn="base" hangingPunct="0" marL="9144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3pPr>
                <a:lvl4pPr algn="l" eaLnBrk="0" fontAlgn="base" hangingPunct="0" marL="13716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4pPr>
                <a:lvl5pPr algn="l" eaLnBrk="0" fontAlgn="base" hangingPunct="0" marL="1828800" rtl="0">
                  <a:spcBef>
                    <a:spcPct val="0"/>
                  </a:spcBef>
                  <a:spcAft>
                    <a:spcPct val="0"/>
                  </a:spcAft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5pPr>
                <a:lvl6pPr algn="l" defTabSz="914400" eaLnBrk="1" hangingPunct="1" latinLnBrk="0" marL="22860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6pPr>
                <a:lvl7pPr algn="l" defTabSz="914400" eaLnBrk="1" hangingPunct="1" latinLnBrk="0" marL="27432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7pPr>
                <a:lvl8pPr algn="l" defTabSz="914400" eaLnBrk="1" hangingPunct="1" latinLnBrk="0" marL="32004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8pPr>
                <a:lvl9pPr algn="l" defTabSz="914400" eaLnBrk="1" hangingPunct="1" latinLnBrk="0" marL="3657600" rtl="0">
                  <a:defRPr b="1" kern="1200" sz="1300">
                    <a:solidFill>
                      <a:srgbClr val="000000"/>
                    </a:solidFill>
                    <a:latin typeface="Arial"/>
                    <a:ea charset="-122" typeface="宋体"/>
                    <a:cs typeface="+mn-cs"/>
                  </a:defRPr>
                </a:lvl9pPr>
              </a:lstStyle>
              <a:p>
                <a:pPr algn="l" defTabSz="914400" eaLnBrk="0" fontAlgn="base" hangingPunct="0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1" baseline="0" cap="none" i="0" kern="1200" kumimoji="0" lang="zh-CN" noProof="0" normalizeH="0" spc="0" strike="noStrike" sz="13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21" name="TextBox 11"/>
              <p:cNvSpPr txBox="1">
                <a:spLocks noChangeArrowheads="1"/>
              </p:cNvSpPr>
              <p:nvPr/>
            </p:nvSpPr>
            <p:spPr bwMode="auto">
              <a:xfrm flipH="1">
                <a:off x="3970455" y="2191601"/>
                <a:ext cx="1274780" cy="33528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en-US" lang="zh-CN" sz="16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添加标题</a:t>
                </a:r>
              </a:p>
            </p:txBody>
          </p:sp>
        </p:grp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4541367" y="1764307"/>
              <a:ext cx="101600" cy="198120"/>
            </a:xfrm>
            <a:prstGeom prst="rect">
              <a:avLst/>
            </a:prstGeom>
            <a:noFill/>
            <a:ln w="6350">
              <a:noFill/>
              <a:miter lim="800000"/>
            </a:ln>
            <a:effectLst/>
          </p:spPr>
          <p:txBody>
            <a:bodyPr anchor="ctr" bIns="0" lIns="0" rIns="0" tIns="0" wrap="none">
              <a:spAutoFit/>
            </a:bodyPr>
            <a:lstStyle>
              <a:defPPr>
                <a:defRPr lang="zh-CN"/>
              </a:defPPr>
              <a:lvl1pPr algn="ctr" eaLnBrk="0" fontAlgn="base" hangingPunct="0" indent="0" lv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b="1" baseline="0" cap="none" i="0" kumimoji="0" normalizeH="0" spc="0" strike="noStrike" sz="13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charset="0" pitchFamily="34" typeface="Arial Black"/>
                  <a:ea charset="-122" panose="020b0503020204020204" pitchFamily="34" typeface="微软雅黑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5pPr>
              <a:lvl6pPr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6pPr>
              <a:lvl7pPr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7pPr>
              <a:lvl8pPr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8pPr>
              <a:lvl9pPr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9pPr>
            </a:lstStyle>
            <a:p>
              <a:r>
                <a:rPr altLang="en-US" lang="zh-CN">
                  <a:solidFill>
                    <a:schemeClr val="accent2"/>
                  </a:solidFill>
                  <a:latin charset="-122" panose="020b0503020204020204" pitchFamily="34" typeface="微软雅黑"/>
                </a:rPr>
                <a:t>2</a:t>
              </a:r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98AC096D-7D98-4A66-B7A8-0608596DF7E7}"/>
              </a:ext>
            </a:extLst>
          </p:cNvPr>
          <p:cNvGrpSpPr/>
          <p:nvPr/>
        </p:nvGrpSpPr>
        <p:grpSpPr>
          <a:xfrm>
            <a:off x="6289538" y="1756908"/>
            <a:ext cx="1274780" cy="1165261"/>
            <a:chOff x="6289538" y="1756908"/>
            <a:chExt cx="1274780" cy="1165261"/>
          </a:xfrm>
        </p:grpSpPr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 rot="18900000">
              <a:off x="6366467" y="1817977"/>
              <a:ext cx="1104192" cy="110419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schemeClr val="bg1"/>
              </a:solidFill>
              <a:miter lim="800000"/>
            </a:ln>
            <a:effectLst/>
          </p:spPr>
          <p:txBody>
            <a:bodyPr anchor="ctr" bIns="0" lIns="0" rIns="0" tIns="0" wrap="none"/>
            <a:lstStyle>
              <a:defPPr>
                <a:defRPr lang="en-US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l" defTabSz="914400" eaLnBrk="0" fontAlgn="base" hangingPunct="0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1" baseline="0" cap="none" i="0" kern="1200" kumimoji="0" lang="zh-CN" noProof="0" normalizeH="0" spc="0" strike="noStrike" sz="13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 rot="18900000">
              <a:off x="6810454" y="1756908"/>
              <a:ext cx="207964" cy="207964"/>
            </a:xfrm>
            <a:prstGeom prst="rect">
              <a:avLst/>
            </a:prstGeom>
            <a:solidFill>
              <a:srgbClr val="FFFFFF"/>
            </a:solidFill>
            <a:ln w="6350">
              <a:noFill/>
              <a:miter lim="800000"/>
            </a:ln>
            <a:effectLst/>
          </p:spPr>
          <p:txBody>
            <a:bodyPr anchor="ctr" bIns="0" lIns="0" rIns="0" tIns="0" wrap="none"/>
            <a:lstStyle>
              <a:defPPr>
                <a:defRPr lang="en-US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1300">
                  <a:solidFill>
                    <a:srgbClr val="000000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l" defTabSz="914400" eaLnBrk="0" fontAlgn="base" hangingPunct="0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1" baseline="0" cap="none" i="0" kern="1200" kumimoji="0" lang="zh-CN" noProof="0" normalizeH="0" spc="0" strike="noStrike" sz="13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6858688" y="1764307"/>
              <a:ext cx="101600" cy="198120"/>
            </a:xfrm>
            <a:prstGeom prst="rect">
              <a:avLst/>
            </a:prstGeom>
            <a:noFill/>
            <a:ln w="6350">
              <a:noFill/>
              <a:miter lim="800000"/>
            </a:ln>
            <a:effectLst/>
          </p:spPr>
          <p:txBody>
            <a:bodyPr anchor="ctr" bIns="0" lIns="0" rIns="0" tIns="0" wrap="none">
              <a:spAutoFit/>
            </a:bodyPr>
            <a:lstStyle>
              <a:defPPr>
                <a:defRPr lang="zh-CN"/>
              </a:defPPr>
              <a:lvl1pPr algn="ctr" eaLnBrk="0" fontAlgn="base" hangingPunct="0" indent="0" lv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b="1" baseline="0" cap="none" i="0" kumimoji="0" normalizeH="0" spc="0" strike="noStrike" sz="13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charset="0" pitchFamily="34" typeface="Arial Black"/>
                  <a:ea charset="-122" panose="020b0503020204020204" pitchFamily="34" typeface="微软雅黑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5pPr>
              <a:lvl6pPr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6pPr>
              <a:lvl7pPr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7pPr>
              <a:lvl8pPr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8pPr>
              <a:lvl9pPr>
                <a:defRPr b="1" sz="1300">
                  <a:solidFill>
                    <a:srgbClr val="000000"/>
                  </a:solidFill>
                  <a:latin typeface="Arial"/>
                  <a:ea charset="-122" typeface="宋体"/>
                </a:defRPr>
              </a:lvl9pPr>
            </a:lstStyle>
            <a:p>
              <a:r>
                <a:rPr altLang="en-US" lang="zh-CN">
                  <a:solidFill>
                    <a:schemeClr val="accent1"/>
                  </a:solidFill>
                  <a:latin charset="-122" panose="020b0503020204020204" pitchFamily="34" typeface="微软雅黑"/>
                </a:rPr>
                <a:t>3</a:t>
              </a:r>
            </a:p>
          </p:txBody>
        </p:sp>
        <p:sp>
          <p:nvSpPr>
            <p:cNvPr id="22" name="TextBox 11"/>
            <p:cNvSpPr txBox="1">
              <a:spLocks noChangeArrowheads="1"/>
            </p:cNvSpPr>
            <p:nvPr/>
          </p:nvSpPr>
          <p:spPr bwMode="auto">
            <a:xfrm flipH="1">
              <a:off x="6289539" y="2191601"/>
              <a:ext cx="1274780" cy="335280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en-US" lang="zh-CN" sz="16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添加标题</a:t>
              </a:r>
            </a:p>
          </p:txBody>
        </p: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310D67EB-53C8-4118-91D7-B4133E52E5E1}"/>
              </a:ext>
            </a:extLst>
          </p:cNvPr>
          <p:cNvGrpSpPr/>
          <p:nvPr/>
        </p:nvGrpSpPr>
        <p:grpSpPr>
          <a:xfrm>
            <a:off x="467544" y="-20538"/>
            <a:ext cx="3791872" cy="568009"/>
            <a:chOff x="472838" y="-18110"/>
            <a:chExt cx="3791872" cy="568009"/>
          </a:xfrm>
        </p:grpSpPr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BF839049-5E6B-49E3-BFDD-6C1BCB5598CC}"/>
                </a:ext>
              </a:extLst>
            </p:cNvPr>
            <p:cNvSpPr txBox="1"/>
            <p:nvPr/>
          </p:nvSpPr>
          <p:spPr>
            <a:xfrm>
              <a:off x="472838" y="-18110"/>
              <a:ext cx="215849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点击此处添加标题</a:t>
              </a: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E206B2AD-B526-4231-89A8-CB0BD4574F32}"/>
                </a:ext>
              </a:extLst>
            </p:cNvPr>
            <p:cNvSpPr/>
            <p:nvPr/>
          </p:nvSpPr>
          <p:spPr>
            <a:xfrm>
              <a:off x="472838" y="242122"/>
              <a:ext cx="3764280" cy="3048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zh-CN" lang="en-US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Please click here to add the required titles</a:t>
              </a:r>
            </a:p>
          </p:txBody>
        </p:sp>
      </p:grpSp>
    </p:spTree>
    <p:extLst>
      <p:ext uri="{BB962C8B-B14F-4D97-AF65-F5344CB8AC3E}">
        <p14:creationId val="1053081200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7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7"/>
      <p:bldP grpId="0" spid="18"/>
      <p:bldP grpId="0" spid="19"/>
      <p:bldP grpId="0" spid="6"/>
      <p:bldP grpId="0" spid="7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7" name="Rectangle 11"/>
          <p:cNvSpPr>
            <a:spLocks noChangeArrowheads="1"/>
          </p:cNvSpPr>
          <p:nvPr/>
        </p:nvSpPr>
        <p:spPr bwMode="gray">
          <a:xfrm>
            <a:off x="3661077" y="1978187"/>
            <a:ext cx="2423096" cy="39624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单击此处添加标题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2863408" y="1789656"/>
            <a:ext cx="710599" cy="773822"/>
            <a:chOff x="550069" y="1100038"/>
            <a:chExt cx="710599" cy="773822"/>
          </a:xfrm>
        </p:grpSpPr>
        <p:sp>
          <p:nvSpPr>
            <p:cNvPr id="94" name="矩形 2"/>
            <p:cNvSpPr/>
            <p:nvPr/>
          </p:nvSpPr>
          <p:spPr>
            <a:xfrm rot="5400000">
              <a:off x="554462" y="1167653"/>
              <a:ext cx="773822" cy="638591"/>
            </a:xfrm>
            <a:custGeom>
              <a:rect b="b" l="l" r="r" t="t"/>
              <a:pathLst>
                <a:path h="669681" w="811496">
                  <a:moveTo>
                    <a:pt x="1" y="405747"/>
                  </a:moveTo>
                  <a:lnTo>
                    <a:pt x="405749" y="0"/>
                  </a:lnTo>
                  <a:lnTo>
                    <a:pt x="811495" y="405747"/>
                  </a:lnTo>
                  <a:close/>
                  <a:moveTo>
                    <a:pt x="0" y="669681"/>
                  </a:moveTo>
                  <a:lnTo>
                    <a:pt x="0" y="405748"/>
                  </a:lnTo>
                  <a:lnTo>
                    <a:pt x="811496" y="405748"/>
                  </a:lnTo>
                  <a:lnTo>
                    <a:pt x="811496" y="669681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0069" y="1175365"/>
              <a:ext cx="65913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  <p:sp>
        <p:nvSpPr>
          <p:cNvPr id="138" name="文本框 137">
            <a:extLst>
              <a:ext uri="{FF2B5EF4-FFF2-40B4-BE49-F238E27FC236}">
                <a16:creationId xmlns:a16="http://schemas.microsoft.com/office/drawing/2014/main" id="{8E5A0284-0821-40F9-86AC-7E511B94EA91}"/>
              </a:ext>
            </a:extLst>
          </p:cNvPr>
          <p:cNvSpPr txBox="1"/>
          <p:nvPr/>
        </p:nvSpPr>
        <p:spPr>
          <a:xfrm>
            <a:off x="3574008" y="2606661"/>
            <a:ext cx="2870200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  <a:p>
            <a:pPr indent="-285750" marL="285750">
              <a:buFont panose="05000000000000000000" typeface="Wingdings"/>
              <a:buChar char="u"/>
            </a:pPr>
            <a:r>
              <a:rPr altLang="en-US" lang="zh-CN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804188C2-E3C3-4FA8-8B25-B543541D774F}"/>
              </a:ext>
            </a:extLst>
          </p:cNvPr>
          <p:cNvCxnSpPr/>
          <p:nvPr/>
        </p:nvCxnSpPr>
        <p:spPr>
          <a:xfrm>
            <a:off x="3443390" y="2563478"/>
            <a:ext cx="2881676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D2FB8AE1-F195-4189-8786-3AD381BCDBDC}"/>
              </a:ext>
            </a:extLst>
          </p:cNvPr>
          <p:cNvGrpSpPr/>
          <p:nvPr/>
        </p:nvGrpSpPr>
        <p:grpSpPr>
          <a:xfrm>
            <a:off x="-56139" y="-601220"/>
            <a:ext cx="2368153" cy="5789614"/>
            <a:chOff x="-56639" y="-632373"/>
            <a:chExt cx="2368153" cy="5789614"/>
          </a:xfrm>
        </p:grpSpPr>
        <p:sp>
          <p:nvSpPr>
            <p:cNvPr id="98" name="矩形 2">
              <a:extLst>
                <a:ext uri="{FF2B5EF4-FFF2-40B4-BE49-F238E27FC236}">
                  <a16:creationId xmlns:a16="http://schemas.microsoft.com/office/drawing/2014/main" id="{DE51A31F-4CC3-45E4-9A6F-6B9576F81657}"/>
                </a:ext>
              </a:extLst>
            </p:cNvPr>
            <p:cNvSpPr/>
            <p:nvPr/>
          </p:nvSpPr>
          <p:spPr>
            <a:xfrm rot="5400000">
              <a:off x="-585140" y="2039529"/>
              <a:ext cx="2340562" cy="117028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9" name="矩形 2">
              <a:extLst>
                <a:ext uri="{FF2B5EF4-FFF2-40B4-BE49-F238E27FC236}">
                  <a16:creationId xmlns:a16="http://schemas.microsoft.com/office/drawing/2014/main" id="{62CFCCC3-B2EC-4CBB-B116-3260D7AC88C2}"/>
                </a:ext>
              </a:extLst>
            </p:cNvPr>
            <p:cNvSpPr/>
            <p:nvPr/>
          </p:nvSpPr>
          <p:spPr>
            <a:xfrm rot="5400000">
              <a:off x="-335752" y="830698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0" name="矩形 2">
              <a:extLst>
                <a:ext uri="{FF2B5EF4-FFF2-40B4-BE49-F238E27FC236}">
                  <a16:creationId xmlns:a16="http://schemas.microsoft.com/office/drawing/2014/main" id="{55553648-4AB2-438A-8551-00B0D8E3FBD0}"/>
                </a:ext>
              </a:extLst>
            </p:cNvPr>
            <p:cNvSpPr/>
            <p:nvPr/>
          </p:nvSpPr>
          <p:spPr>
            <a:xfrm rot="5400000">
              <a:off x="440446" y="1295374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1" name="矩形 2">
              <a:extLst>
                <a:ext uri="{FF2B5EF4-FFF2-40B4-BE49-F238E27FC236}">
                  <a16:creationId xmlns:a16="http://schemas.microsoft.com/office/drawing/2014/main" id="{B9101AD3-7006-4970-B366-2B53690C275E}"/>
                </a:ext>
              </a:extLst>
            </p:cNvPr>
            <p:cNvSpPr/>
            <p:nvPr/>
          </p:nvSpPr>
          <p:spPr>
            <a:xfrm rot="5400000">
              <a:off x="315136" y="117698"/>
              <a:ext cx="1302985" cy="65026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2" name="矩形 2">
              <a:extLst>
                <a:ext uri="{FF2B5EF4-FFF2-40B4-BE49-F238E27FC236}">
                  <a16:creationId xmlns:a16="http://schemas.microsoft.com/office/drawing/2014/main" id="{BDFB8FC4-77A3-47A9-9980-CDEBBDD901C1}"/>
                </a:ext>
              </a:extLst>
            </p:cNvPr>
            <p:cNvSpPr/>
            <p:nvPr/>
          </p:nvSpPr>
          <p:spPr>
            <a:xfrm rot="5400000">
              <a:off x="906560" y="1633477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3" name="矩形 2">
              <a:extLst>
                <a:ext uri="{FF2B5EF4-FFF2-40B4-BE49-F238E27FC236}">
                  <a16:creationId xmlns:a16="http://schemas.microsoft.com/office/drawing/2014/main" id="{4C626783-6702-415D-B4E7-8A4BFDBC2447}"/>
                </a:ext>
              </a:extLst>
            </p:cNvPr>
            <p:cNvSpPr/>
            <p:nvPr/>
          </p:nvSpPr>
          <p:spPr>
            <a:xfrm rot="5400000">
              <a:off x="906560" y="2161641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4" name="矩形 2">
              <a:extLst>
                <a:ext uri="{FF2B5EF4-FFF2-40B4-BE49-F238E27FC236}">
                  <a16:creationId xmlns:a16="http://schemas.microsoft.com/office/drawing/2014/main" id="{C6D52FBC-AE93-47EC-B197-8EA89A78140E}"/>
                </a:ext>
              </a:extLst>
            </p:cNvPr>
            <p:cNvSpPr/>
            <p:nvPr/>
          </p:nvSpPr>
          <p:spPr>
            <a:xfrm rot="5400000">
              <a:off x="440446" y="2097118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5" name="矩形 2">
              <a:extLst>
                <a:ext uri="{FF2B5EF4-FFF2-40B4-BE49-F238E27FC236}">
                  <a16:creationId xmlns:a16="http://schemas.microsoft.com/office/drawing/2014/main" id="{C0FFF7DC-8FD9-4AC4-97A9-DE72A6B036EA}"/>
                </a:ext>
              </a:extLst>
            </p:cNvPr>
            <p:cNvSpPr/>
            <p:nvPr/>
          </p:nvSpPr>
          <p:spPr>
            <a:xfrm rot="5400000">
              <a:off x="367402" y="2970980"/>
              <a:ext cx="1094318" cy="54612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39" name="矩形 2">
              <a:extLst>
                <a:ext uri="{FF2B5EF4-FFF2-40B4-BE49-F238E27FC236}">
                  <a16:creationId xmlns:a16="http://schemas.microsoft.com/office/drawing/2014/main" id="{900BD925-3848-4220-8AE8-EC5617694C6A}"/>
                </a:ext>
              </a:extLst>
            </p:cNvPr>
            <p:cNvSpPr/>
            <p:nvPr/>
          </p:nvSpPr>
          <p:spPr>
            <a:xfrm rot="5400000">
              <a:off x="486335" y="3963123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0" name="矩形 2">
              <a:extLst>
                <a:ext uri="{FF2B5EF4-FFF2-40B4-BE49-F238E27FC236}">
                  <a16:creationId xmlns:a16="http://schemas.microsoft.com/office/drawing/2014/main" id="{773B4003-7469-47A6-B8BB-39D0CB137C11}"/>
                </a:ext>
              </a:extLst>
            </p:cNvPr>
            <p:cNvSpPr/>
            <p:nvPr/>
          </p:nvSpPr>
          <p:spPr>
            <a:xfrm rot="5400000">
              <a:off x="-335752" y="4149984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1" name="矩形 2">
              <a:extLst>
                <a:ext uri="{FF2B5EF4-FFF2-40B4-BE49-F238E27FC236}">
                  <a16:creationId xmlns:a16="http://schemas.microsoft.com/office/drawing/2014/main" id="{F00B8779-E901-41CF-82DA-2E1D92DAE6F8}"/>
                </a:ext>
              </a:extLst>
            </p:cNvPr>
            <p:cNvSpPr/>
            <p:nvPr/>
          </p:nvSpPr>
          <p:spPr>
            <a:xfrm rot="5400000">
              <a:off x="486335" y="4623674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2" name="矩形 2">
              <a:extLst>
                <a:ext uri="{FF2B5EF4-FFF2-40B4-BE49-F238E27FC236}">
                  <a16:creationId xmlns:a16="http://schemas.microsoft.com/office/drawing/2014/main" id="{EBF58AFB-D39B-4836-BDEB-8F65A7A4F49B}"/>
                </a:ext>
              </a:extLst>
            </p:cNvPr>
            <p:cNvSpPr/>
            <p:nvPr/>
          </p:nvSpPr>
          <p:spPr>
            <a:xfrm rot="5400000">
              <a:off x="795492" y="4313931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3" name="矩形 2">
              <a:extLst>
                <a:ext uri="{FF2B5EF4-FFF2-40B4-BE49-F238E27FC236}">
                  <a16:creationId xmlns:a16="http://schemas.microsoft.com/office/drawing/2014/main" id="{F19BE845-EFB0-4235-998C-62F4ADA917B3}"/>
                </a:ext>
              </a:extLst>
            </p:cNvPr>
            <p:cNvSpPr/>
            <p:nvPr/>
          </p:nvSpPr>
          <p:spPr>
            <a:xfrm rot="5400000">
              <a:off x="1106720" y="4010387"/>
              <a:ext cx="611216" cy="30503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4" name="矩形 2">
              <a:extLst>
                <a:ext uri="{FF2B5EF4-FFF2-40B4-BE49-F238E27FC236}">
                  <a16:creationId xmlns:a16="http://schemas.microsoft.com/office/drawing/2014/main" id="{F8874EAC-376B-42AE-A6D3-EED2C8BFBBFB}"/>
                </a:ext>
              </a:extLst>
            </p:cNvPr>
            <p:cNvSpPr/>
            <p:nvPr/>
          </p:nvSpPr>
          <p:spPr>
            <a:xfrm rot="5400000">
              <a:off x="1104649" y="3392972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5" name="矩形 2">
              <a:extLst>
                <a:ext uri="{FF2B5EF4-FFF2-40B4-BE49-F238E27FC236}">
                  <a16:creationId xmlns:a16="http://schemas.microsoft.com/office/drawing/2014/main" id="{A11EECFD-D13D-4A31-BAA2-58BB4EFFD675}"/>
                </a:ext>
              </a:extLst>
            </p:cNvPr>
            <p:cNvSpPr/>
            <p:nvPr/>
          </p:nvSpPr>
          <p:spPr>
            <a:xfrm rot="5400000">
              <a:off x="-233773" y="2840433"/>
              <a:ext cx="935087" cy="46754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6" name="矩形 2">
              <a:extLst>
                <a:ext uri="{FF2B5EF4-FFF2-40B4-BE49-F238E27FC236}">
                  <a16:creationId xmlns:a16="http://schemas.microsoft.com/office/drawing/2014/main" id="{5C535AD1-227B-4488-BABD-38F172C39002}"/>
                </a:ext>
              </a:extLst>
            </p:cNvPr>
            <p:cNvSpPr/>
            <p:nvPr/>
          </p:nvSpPr>
          <p:spPr>
            <a:xfrm rot="5400000">
              <a:off x="-457281" y="-175093"/>
              <a:ext cx="1829122" cy="9145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7" name="矩形 2">
              <a:extLst>
                <a:ext uri="{FF2B5EF4-FFF2-40B4-BE49-F238E27FC236}">
                  <a16:creationId xmlns:a16="http://schemas.microsoft.com/office/drawing/2014/main" id="{64A6FFFD-F428-4E20-8CC0-DFCC2429617E}"/>
                </a:ext>
              </a:extLst>
            </p:cNvPr>
            <p:cNvSpPr/>
            <p:nvPr/>
          </p:nvSpPr>
          <p:spPr>
            <a:xfrm rot="5400000">
              <a:off x="151528" y="1207865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10600030101010101" pitchFamily="2" typeface="宋体"/>
                <a:ea charset="-122" panose="020b0503020204020204" pitchFamily="34" typeface="微软雅黑"/>
              </a:endParaRPr>
            </a:p>
          </p:txBody>
        </p:sp>
        <p:sp>
          <p:nvSpPr>
            <p:cNvPr id="148" name="矩形 2">
              <a:extLst>
                <a:ext uri="{FF2B5EF4-FFF2-40B4-BE49-F238E27FC236}">
                  <a16:creationId xmlns:a16="http://schemas.microsoft.com/office/drawing/2014/main" id="{E34A5E18-B04C-4E52-968A-5AAF117A176C}"/>
                </a:ext>
              </a:extLst>
            </p:cNvPr>
            <p:cNvSpPr/>
            <p:nvPr/>
          </p:nvSpPr>
          <p:spPr>
            <a:xfrm rot="5400000">
              <a:off x="151528" y="2228650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49" name="矩形 2">
              <a:extLst>
                <a:ext uri="{FF2B5EF4-FFF2-40B4-BE49-F238E27FC236}">
                  <a16:creationId xmlns:a16="http://schemas.microsoft.com/office/drawing/2014/main" id="{7CC84CB1-E7B6-4889-8504-D9F3B29F7810}"/>
                </a:ext>
              </a:extLst>
            </p:cNvPr>
            <p:cNvSpPr/>
            <p:nvPr/>
          </p:nvSpPr>
          <p:spPr>
            <a:xfrm rot="5400000">
              <a:off x="-75391" y="3569140"/>
              <a:ext cx="957086" cy="4776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0" name="矩形 2">
              <a:extLst>
                <a:ext uri="{FF2B5EF4-FFF2-40B4-BE49-F238E27FC236}">
                  <a16:creationId xmlns:a16="http://schemas.microsoft.com/office/drawing/2014/main" id="{2BD49A04-545B-48FA-9988-4D120AC6C317}"/>
                </a:ext>
              </a:extLst>
            </p:cNvPr>
            <p:cNvSpPr/>
            <p:nvPr/>
          </p:nvSpPr>
          <p:spPr>
            <a:xfrm rot="5400000">
              <a:off x="1306481" y="1184509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1" name="矩形 2">
              <a:extLst>
                <a:ext uri="{FF2B5EF4-FFF2-40B4-BE49-F238E27FC236}">
                  <a16:creationId xmlns:a16="http://schemas.microsoft.com/office/drawing/2014/main" id="{419105D3-1269-4BBE-93E4-E2B4286C1E47}"/>
                </a:ext>
              </a:extLst>
            </p:cNvPr>
            <p:cNvSpPr/>
            <p:nvPr/>
          </p:nvSpPr>
          <p:spPr>
            <a:xfrm rot="5400000">
              <a:off x="-700570" y="776139"/>
              <a:ext cx="2571422" cy="128327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2" name="矩形 2">
              <a:extLst>
                <a:ext uri="{FF2B5EF4-FFF2-40B4-BE49-F238E27FC236}">
                  <a16:creationId xmlns:a16="http://schemas.microsoft.com/office/drawing/2014/main" id="{39574252-14B9-4C0F-B1EC-9FB7B0C57FC4}"/>
                </a:ext>
              </a:extLst>
            </p:cNvPr>
            <p:cNvSpPr/>
            <p:nvPr/>
          </p:nvSpPr>
          <p:spPr>
            <a:xfrm rot="5400000">
              <a:off x="-407031" y="2619045"/>
              <a:ext cx="1398922" cy="6981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3" name="矩形 2">
              <a:extLst>
                <a:ext uri="{FF2B5EF4-FFF2-40B4-BE49-F238E27FC236}">
                  <a16:creationId xmlns:a16="http://schemas.microsoft.com/office/drawing/2014/main" id="{4BC34E68-8154-4488-8487-B774B53046C2}"/>
                </a:ext>
              </a:extLst>
            </p:cNvPr>
            <p:cNvSpPr/>
            <p:nvPr/>
          </p:nvSpPr>
          <p:spPr>
            <a:xfrm rot="5400000">
              <a:off x="361002" y="3725314"/>
              <a:ext cx="1092871" cy="54540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4" name="矩形 2">
              <a:extLst>
                <a:ext uri="{FF2B5EF4-FFF2-40B4-BE49-F238E27FC236}">
                  <a16:creationId xmlns:a16="http://schemas.microsoft.com/office/drawing/2014/main" id="{C2ACBDBF-6845-43EE-AC54-D4C45C993CFB}"/>
                </a:ext>
              </a:extLst>
            </p:cNvPr>
            <p:cNvSpPr/>
            <p:nvPr/>
          </p:nvSpPr>
          <p:spPr>
            <a:xfrm rot="5400000">
              <a:off x="1277524" y="2767053"/>
              <a:ext cx="546433" cy="27270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5" name="矩形 2">
              <a:extLst>
                <a:ext uri="{FF2B5EF4-FFF2-40B4-BE49-F238E27FC236}">
                  <a16:creationId xmlns:a16="http://schemas.microsoft.com/office/drawing/2014/main" id="{83ABB81C-D724-418A-AF23-543002185A04}"/>
                </a:ext>
              </a:extLst>
            </p:cNvPr>
            <p:cNvSpPr/>
            <p:nvPr/>
          </p:nvSpPr>
          <p:spPr>
            <a:xfrm rot="5400000">
              <a:off x="1881487" y="2071264"/>
              <a:ext cx="302735" cy="15108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6" name="矩形 2">
              <a:extLst>
                <a:ext uri="{FF2B5EF4-FFF2-40B4-BE49-F238E27FC236}">
                  <a16:creationId xmlns:a16="http://schemas.microsoft.com/office/drawing/2014/main" id="{2233D82C-8209-47A3-937B-2ED643C818AE}"/>
                </a:ext>
              </a:extLst>
            </p:cNvPr>
            <p:cNvSpPr/>
            <p:nvPr/>
          </p:nvSpPr>
          <p:spPr>
            <a:xfrm rot="5400000">
              <a:off x="1687430" y="2534823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7" name="矩形 2">
              <a:extLst>
                <a:ext uri="{FF2B5EF4-FFF2-40B4-BE49-F238E27FC236}">
                  <a16:creationId xmlns:a16="http://schemas.microsoft.com/office/drawing/2014/main" id="{A7E235A4-229B-4279-8076-CF04ED013535}"/>
                </a:ext>
              </a:extLst>
            </p:cNvPr>
            <p:cNvSpPr/>
            <p:nvPr/>
          </p:nvSpPr>
          <p:spPr>
            <a:xfrm rot="5400000">
              <a:off x="1501312" y="4232261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8" name="矩形 2">
              <a:extLst>
                <a:ext uri="{FF2B5EF4-FFF2-40B4-BE49-F238E27FC236}">
                  <a16:creationId xmlns:a16="http://schemas.microsoft.com/office/drawing/2014/main" id="{A0F15B90-0E77-46AB-8760-63359F298E82}"/>
                </a:ext>
              </a:extLst>
            </p:cNvPr>
            <p:cNvSpPr/>
            <p:nvPr/>
          </p:nvSpPr>
          <p:spPr>
            <a:xfrm rot="5400000">
              <a:off x="1164999" y="4749137"/>
              <a:ext cx="428960" cy="21407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9" name="矩形 2">
              <a:extLst>
                <a:ext uri="{FF2B5EF4-FFF2-40B4-BE49-F238E27FC236}">
                  <a16:creationId xmlns:a16="http://schemas.microsoft.com/office/drawing/2014/main" id="{BC8A3526-5982-424A-8663-75523661BBDC}"/>
                </a:ext>
              </a:extLst>
            </p:cNvPr>
            <p:cNvSpPr/>
            <p:nvPr/>
          </p:nvSpPr>
          <p:spPr>
            <a:xfrm rot="5400000">
              <a:off x="-470723" y="2255402"/>
              <a:ext cx="1882895" cy="94145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0" name="矩形 2">
              <a:extLst>
                <a:ext uri="{FF2B5EF4-FFF2-40B4-BE49-F238E27FC236}">
                  <a16:creationId xmlns:a16="http://schemas.microsoft.com/office/drawing/2014/main" id="{B85FEDB7-4855-460E-8DDA-E08235C64A2B}"/>
                </a:ext>
              </a:extLst>
            </p:cNvPr>
            <p:cNvSpPr/>
            <p:nvPr/>
          </p:nvSpPr>
          <p:spPr>
            <a:xfrm rot="5400000">
              <a:off x="197724" y="4221698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1" name="矩形 2">
              <a:extLst>
                <a:ext uri="{FF2B5EF4-FFF2-40B4-BE49-F238E27FC236}">
                  <a16:creationId xmlns:a16="http://schemas.microsoft.com/office/drawing/2014/main" id="{22DC214C-4E57-40D5-976B-6F08E88DB3F3}"/>
                </a:ext>
              </a:extLst>
            </p:cNvPr>
            <p:cNvSpPr/>
            <p:nvPr/>
          </p:nvSpPr>
          <p:spPr>
            <a:xfrm rot="5400000">
              <a:off x="176184" y="940564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2" name="矩形 2">
              <a:extLst>
                <a:ext uri="{FF2B5EF4-FFF2-40B4-BE49-F238E27FC236}">
                  <a16:creationId xmlns:a16="http://schemas.microsoft.com/office/drawing/2014/main" id="{66EAC705-E7EE-4DDE-9460-2B1F448FF94D}"/>
                </a:ext>
              </a:extLst>
            </p:cNvPr>
            <p:cNvSpPr/>
            <p:nvPr/>
          </p:nvSpPr>
          <p:spPr>
            <a:xfrm rot="5400000">
              <a:off x="1184628" y="1902050"/>
              <a:ext cx="528165" cy="26408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3" name="矩形 2">
              <a:extLst>
                <a:ext uri="{FF2B5EF4-FFF2-40B4-BE49-F238E27FC236}">
                  <a16:creationId xmlns:a16="http://schemas.microsoft.com/office/drawing/2014/main" id="{D29CA3EB-14B8-4C09-A7B0-865AB64ECD59}"/>
                </a:ext>
              </a:extLst>
            </p:cNvPr>
            <p:cNvSpPr/>
            <p:nvPr/>
          </p:nvSpPr>
          <p:spPr>
            <a:xfrm rot="5400000">
              <a:off x="1226534" y="247645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4" name="矩形 2">
              <a:extLst>
                <a:ext uri="{FF2B5EF4-FFF2-40B4-BE49-F238E27FC236}">
                  <a16:creationId xmlns:a16="http://schemas.microsoft.com/office/drawing/2014/main" id="{75B57D83-6EEB-4B07-9D91-82E92F6B7F4D}"/>
                </a:ext>
              </a:extLst>
            </p:cNvPr>
            <p:cNvSpPr/>
            <p:nvPr/>
          </p:nvSpPr>
          <p:spPr>
            <a:xfrm rot="5400000">
              <a:off x="2143823" y="3999344"/>
              <a:ext cx="223729" cy="11165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65" name="组合 164">
            <a:extLst>
              <a:ext uri="{FF2B5EF4-FFF2-40B4-BE49-F238E27FC236}">
                <a16:creationId xmlns:a16="http://schemas.microsoft.com/office/drawing/2014/main" id="{A4317FDA-200E-4637-A6E6-69F835C085F8}"/>
              </a:ext>
            </a:extLst>
          </p:cNvPr>
          <p:cNvGrpSpPr/>
          <p:nvPr/>
        </p:nvGrpSpPr>
        <p:grpSpPr>
          <a:xfrm flipH="1">
            <a:off x="6833040" y="-636958"/>
            <a:ext cx="2368153" cy="5789614"/>
            <a:chOff x="-56639" y="-632373"/>
            <a:chExt cx="2368153" cy="5789614"/>
          </a:xfrm>
        </p:grpSpPr>
        <p:sp>
          <p:nvSpPr>
            <p:cNvPr id="166" name="矩形 2">
              <a:extLst>
                <a:ext uri="{FF2B5EF4-FFF2-40B4-BE49-F238E27FC236}">
                  <a16:creationId xmlns:a16="http://schemas.microsoft.com/office/drawing/2014/main" id="{F242DB58-A3D9-448A-BBF9-040DAEFDE65C}"/>
                </a:ext>
              </a:extLst>
            </p:cNvPr>
            <p:cNvSpPr/>
            <p:nvPr/>
          </p:nvSpPr>
          <p:spPr>
            <a:xfrm rot="5400000">
              <a:off x="-585140" y="2039529"/>
              <a:ext cx="2340562" cy="117028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7" name="矩形 2">
              <a:extLst>
                <a:ext uri="{FF2B5EF4-FFF2-40B4-BE49-F238E27FC236}">
                  <a16:creationId xmlns:a16="http://schemas.microsoft.com/office/drawing/2014/main" id="{5DC70AF1-6501-41D4-8C14-70A1CBA617C5}"/>
                </a:ext>
              </a:extLst>
            </p:cNvPr>
            <p:cNvSpPr/>
            <p:nvPr/>
          </p:nvSpPr>
          <p:spPr>
            <a:xfrm rot="5400000">
              <a:off x="-335752" y="830698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8" name="矩形 2">
              <a:extLst>
                <a:ext uri="{FF2B5EF4-FFF2-40B4-BE49-F238E27FC236}">
                  <a16:creationId xmlns:a16="http://schemas.microsoft.com/office/drawing/2014/main" id="{172B6999-B9B1-4874-BF98-8EB77078919C}"/>
                </a:ext>
              </a:extLst>
            </p:cNvPr>
            <p:cNvSpPr/>
            <p:nvPr/>
          </p:nvSpPr>
          <p:spPr>
            <a:xfrm rot="5400000">
              <a:off x="440446" y="1295374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69" name="矩形 2">
              <a:extLst>
                <a:ext uri="{FF2B5EF4-FFF2-40B4-BE49-F238E27FC236}">
                  <a16:creationId xmlns:a16="http://schemas.microsoft.com/office/drawing/2014/main" id="{B2E96E1D-789A-444C-B1CC-DCBFFF30A3BE}"/>
                </a:ext>
              </a:extLst>
            </p:cNvPr>
            <p:cNvSpPr/>
            <p:nvPr/>
          </p:nvSpPr>
          <p:spPr>
            <a:xfrm rot="5400000">
              <a:off x="315136" y="117698"/>
              <a:ext cx="1302985" cy="65026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0" name="矩形 2">
              <a:extLst>
                <a:ext uri="{FF2B5EF4-FFF2-40B4-BE49-F238E27FC236}">
                  <a16:creationId xmlns:a16="http://schemas.microsoft.com/office/drawing/2014/main" id="{BFAD0ABE-9068-485E-8BED-37CBB36E7581}"/>
                </a:ext>
              </a:extLst>
            </p:cNvPr>
            <p:cNvSpPr/>
            <p:nvPr/>
          </p:nvSpPr>
          <p:spPr>
            <a:xfrm rot="5400000">
              <a:off x="906560" y="1633477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1" name="矩形 2">
              <a:extLst>
                <a:ext uri="{FF2B5EF4-FFF2-40B4-BE49-F238E27FC236}">
                  <a16:creationId xmlns:a16="http://schemas.microsoft.com/office/drawing/2014/main" id="{BB0B7EBA-5CBC-4BF2-AFFD-7946E26EFE12}"/>
                </a:ext>
              </a:extLst>
            </p:cNvPr>
            <p:cNvSpPr/>
            <p:nvPr/>
          </p:nvSpPr>
          <p:spPr>
            <a:xfrm rot="5400000">
              <a:off x="906560" y="2161641"/>
              <a:ext cx="547159" cy="2730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2" name="矩形 2">
              <a:extLst>
                <a:ext uri="{FF2B5EF4-FFF2-40B4-BE49-F238E27FC236}">
                  <a16:creationId xmlns:a16="http://schemas.microsoft.com/office/drawing/2014/main" id="{709A9654-2265-483A-9652-964695BD54B0}"/>
                </a:ext>
              </a:extLst>
            </p:cNvPr>
            <p:cNvSpPr/>
            <p:nvPr/>
          </p:nvSpPr>
          <p:spPr>
            <a:xfrm rot="5400000">
              <a:off x="440446" y="2097118"/>
              <a:ext cx="804216" cy="40210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3" name="矩形 2">
              <a:extLst>
                <a:ext uri="{FF2B5EF4-FFF2-40B4-BE49-F238E27FC236}">
                  <a16:creationId xmlns:a16="http://schemas.microsoft.com/office/drawing/2014/main" id="{61252CD1-EE50-4662-A69E-19F4F37A3221}"/>
                </a:ext>
              </a:extLst>
            </p:cNvPr>
            <p:cNvSpPr/>
            <p:nvPr/>
          </p:nvSpPr>
          <p:spPr>
            <a:xfrm rot="5400000">
              <a:off x="367402" y="2970980"/>
              <a:ext cx="1094318" cy="54612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4" name="矩形 2">
              <a:extLst>
                <a:ext uri="{FF2B5EF4-FFF2-40B4-BE49-F238E27FC236}">
                  <a16:creationId xmlns:a16="http://schemas.microsoft.com/office/drawing/2014/main" id="{8154BC73-FA9A-4432-B546-51990A6047F3}"/>
                </a:ext>
              </a:extLst>
            </p:cNvPr>
            <p:cNvSpPr/>
            <p:nvPr/>
          </p:nvSpPr>
          <p:spPr>
            <a:xfrm rot="5400000">
              <a:off x="486335" y="3963123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5" name="矩形 2">
              <a:extLst>
                <a:ext uri="{FF2B5EF4-FFF2-40B4-BE49-F238E27FC236}">
                  <a16:creationId xmlns:a16="http://schemas.microsoft.com/office/drawing/2014/main" id="{617E6435-8005-46D8-A3A1-F14A5D3D77C3}"/>
                </a:ext>
              </a:extLst>
            </p:cNvPr>
            <p:cNvSpPr/>
            <p:nvPr/>
          </p:nvSpPr>
          <p:spPr>
            <a:xfrm rot="5400000">
              <a:off x="-335752" y="4149984"/>
              <a:ext cx="1343009" cy="671506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6" name="矩形 2">
              <a:extLst>
                <a:ext uri="{FF2B5EF4-FFF2-40B4-BE49-F238E27FC236}">
                  <a16:creationId xmlns:a16="http://schemas.microsoft.com/office/drawing/2014/main" id="{7CE278EA-5147-4278-BA47-B9DA950CF318}"/>
                </a:ext>
              </a:extLst>
            </p:cNvPr>
            <p:cNvSpPr/>
            <p:nvPr/>
          </p:nvSpPr>
          <p:spPr>
            <a:xfrm rot="5400000">
              <a:off x="486335" y="4623674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7" name="矩形 2">
              <a:extLst>
                <a:ext uri="{FF2B5EF4-FFF2-40B4-BE49-F238E27FC236}">
                  <a16:creationId xmlns:a16="http://schemas.microsoft.com/office/drawing/2014/main" id="{251CEA55-D4F7-4C6D-BFFC-B1A20D757BCE}"/>
                </a:ext>
              </a:extLst>
            </p:cNvPr>
            <p:cNvSpPr/>
            <p:nvPr/>
          </p:nvSpPr>
          <p:spPr>
            <a:xfrm rot="5400000">
              <a:off x="795492" y="4313931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8" name="矩形 2">
              <a:extLst>
                <a:ext uri="{FF2B5EF4-FFF2-40B4-BE49-F238E27FC236}">
                  <a16:creationId xmlns:a16="http://schemas.microsoft.com/office/drawing/2014/main" id="{408B6D29-DAC3-42AA-9115-4B15331CE87E}"/>
                </a:ext>
              </a:extLst>
            </p:cNvPr>
            <p:cNvSpPr/>
            <p:nvPr/>
          </p:nvSpPr>
          <p:spPr>
            <a:xfrm rot="5400000">
              <a:off x="1106720" y="4010387"/>
              <a:ext cx="611216" cy="30503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79" name="矩形 2">
              <a:extLst>
                <a:ext uri="{FF2B5EF4-FFF2-40B4-BE49-F238E27FC236}">
                  <a16:creationId xmlns:a16="http://schemas.microsoft.com/office/drawing/2014/main" id="{EA917D1F-9BBA-4BC2-A72E-0DC60BAB1A2C}"/>
                </a:ext>
              </a:extLst>
            </p:cNvPr>
            <p:cNvSpPr/>
            <p:nvPr/>
          </p:nvSpPr>
          <p:spPr>
            <a:xfrm rot="5400000">
              <a:off x="1104649" y="3392972"/>
              <a:ext cx="619485" cy="30915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0" name="矩形 2">
              <a:extLst>
                <a:ext uri="{FF2B5EF4-FFF2-40B4-BE49-F238E27FC236}">
                  <a16:creationId xmlns:a16="http://schemas.microsoft.com/office/drawing/2014/main" id="{C390E7A9-7E61-40F8-85E4-D1B3239C8FCB}"/>
                </a:ext>
              </a:extLst>
            </p:cNvPr>
            <p:cNvSpPr/>
            <p:nvPr/>
          </p:nvSpPr>
          <p:spPr>
            <a:xfrm rot="5400000">
              <a:off x="-233773" y="2840433"/>
              <a:ext cx="935087" cy="46754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1" name="矩形 2">
              <a:extLst>
                <a:ext uri="{FF2B5EF4-FFF2-40B4-BE49-F238E27FC236}">
                  <a16:creationId xmlns:a16="http://schemas.microsoft.com/office/drawing/2014/main" id="{77FBFD12-B183-4654-912F-77B76F64080F}"/>
                </a:ext>
              </a:extLst>
            </p:cNvPr>
            <p:cNvSpPr/>
            <p:nvPr/>
          </p:nvSpPr>
          <p:spPr>
            <a:xfrm rot="5400000">
              <a:off x="-457281" y="-175093"/>
              <a:ext cx="1829122" cy="91456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2" name="矩形 2">
              <a:extLst>
                <a:ext uri="{FF2B5EF4-FFF2-40B4-BE49-F238E27FC236}">
                  <a16:creationId xmlns:a16="http://schemas.microsoft.com/office/drawing/2014/main" id="{5B2765EA-595B-4272-9DF9-EFBF0B42E425}"/>
                </a:ext>
              </a:extLst>
            </p:cNvPr>
            <p:cNvSpPr/>
            <p:nvPr/>
          </p:nvSpPr>
          <p:spPr>
            <a:xfrm rot="5400000">
              <a:off x="151528" y="1207865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3" name="矩形 2">
              <a:extLst>
                <a:ext uri="{FF2B5EF4-FFF2-40B4-BE49-F238E27FC236}">
                  <a16:creationId xmlns:a16="http://schemas.microsoft.com/office/drawing/2014/main" id="{236089CE-0EFA-4A2D-AF34-99B05F6EE0EA}"/>
                </a:ext>
              </a:extLst>
            </p:cNvPr>
            <p:cNvSpPr/>
            <p:nvPr/>
          </p:nvSpPr>
          <p:spPr>
            <a:xfrm rot="5400000">
              <a:off x="151528" y="2228650"/>
              <a:ext cx="578516" cy="28871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4" name="矩形 2">
              <a:extLst>
                <a:ext uri="{FF2B5EF4-FFF2-40B4-BE49-F238E27FC236}">
                  <a16:creationId xmlns:a16="http://schemas.microsoft.com/office/drawing/2014/main" id="{103E6610-455A-4ED9-ADCB-04E33A31480D}"/>
                </a:ext>
              </a:extLst>
            </p:cNvPr>
            <p:cNvSpPr/>
            <p:nvPr/>
          </p:nvSpPr>
          <p:spPr>
            <a:xfrm rot="5400000">
              <a:off x="-75391" y="3569140"/>
              <a:ext cx="957086" cy="4776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5" name="矩形 2">
              <a:extLst>
                <a:ext uri="{FF2B5EF4-FFF2-40B4-BE49-F238E27FC236}">
                  <a16:creationId xmlns:a16="http://schemas.microsoft.com/office/drawing/2014/main" id="{03A51A0B-624D-46CA-8706-6413F24899FA}"/>
                </a:ext>
              </a:extLst>
            </p:cNvPr>
            <p:cNvSpPr/>
            <p:nvPr/>
          </p:nvSpPr>
          <p:spPr>
            <a:xfrm rot="5400000">
              <a:off x="1306481" y="1184509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6" name="矩形 2">
              <a:extLst>
                <a:ext uri="{FF2B5EF4-FFF2-40B4-BE49-F238E27FC236}">
                  <a16:creationId xmlns:a16="http://schemas.microsoft.com/office/drawing/2014/main" id="{B35A851D-CE34-4A45-AF66-47F87B150ACC}"/>
                </a:ext>
              </a:extLst>
            </p:cNvPr>
            <p:cNvSpPr/>
            <p:nvPr/>
          </p:nvSpPr>
          <p:spPr>
            <a:xfrm rot="5400000">
              <a:off x="-700570" y="776139"/>
              <a:ext cx="2571422" cy="1283279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7" name="矩形 2">
              <a:extLst>
                <a:ext uri="{FF2B5EF4-FFF2-40B4-BE49-F238E27FC236}">
                  <a16:creationId xmlns:a16="http://schemas.microsoft.com/office/drawing/2014/main" id="{731750D5-FD35-4CD8-8B90-C223561F1593}"/>
                </a:ext>
              </a:extLst>
            </p:cNvPr>
            <p:cNvSpPr/>
            <p:nvPr/>
          </p:nvSpPr>
          <p:spPr>
            <a:xfrm rot="5400000">
              <a:off x="-407031" y="2619045"/>
              <a:ext cx="1398922" cy="69813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8" name="矩形 2">
              <a:extLst>
                <a:ext uri="{FF2B5EF4-FFF2-40B4-BE49-F238E27FC236}">
                  <a16:creationId xmlns:a16="http://schemas.microsoft.com/office/drawing/2014/main" id="{1558E2C1-4A80-470E-B5E5-38FBE9B6F7FC}"/>
                </a:ext>
              </a:extLst>
            </p:cNvPr>
            <p:cNvSpPr/>
            <p:nvPr/>
          </p:nvSpPr>
          <p:spPr>
            <a:xfrm rot="5400000">
              <a:off x="361002" y="3725314"/>
              <a:ext cx="1092871" cy="545402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9" name="矩形 2">
              <a:extLst>
                <a:ext uri="{FF2B5EF4-FFF2-40B4-BE49-F238E27FC236}">
                  <a16:creationId xmlns:a16="http://schemas.microsoft.com/office/drawing/2014/main" id="{D73EFA8F-498A-4905-BFE6-7EA31617718A}"/>
                </a:ext>
              </a:extLst>
            </p:cNvPr>
            <p:cNvSpPr/>
            <p:nvPr/>
          </p:nvSpPr>
          <p:spPr>
            <a:xfrm rot="5400000">
              <a:off x="1277524" y="2767053"/>
              <a:ext cx="546433" cy="27270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0" name="矩形 2">
              <a:extLst>
                <a:ext uri="{FF2B5EF4-FFF2-40B4-BE49-F238E27FC236}">
                  <a16:creationId xmlns:a16="http://schemas.microsoft.com/office/drawing/2014/main" id="{E565F41D-AF93-4398-8440-E7624396BA3F}"/>
                </a:ext>
              </a:extLst>
            </p:cNvPr>
            <p:cNvSpPr/>
            <p:nvPr/>
          </p:nvSpPr>
          <p:spPr>
            <a:xfrm rot="5400000">
              <a:off x="1881487" y="2071264"/>
              <a:ext cx="302735" cy="151081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rgbClr val="F2F2F2">
                <a:alpha val="50196"/>
              </a:srgb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1" name="矩形 2">
              <a:extLst>
                <a:ext uri="{FF2B5EF4-FFF2-40B4-BE49-F238E27FC236}">
                  <a16:creationId xmlns:a16="http://schemas.microsoft.com/office/drawing/2014/main" id="{30EA597F-6EFE-4E9B-84BD-CBD669FDB202}"/>
                </a:ext>
              </a:extLst>
            </p:cNvPr>
            <p:cNvSpPr/>
            <p:nvPr/>
          </p:nvSpPr>
          <p:spPr>
            <a:xfrm rot="5400000">
              <a:off x="1687430" y="2534823"/>
              <a:ext cx="360071" cy="179695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2" name="矩形 2">
              <a:extLst>
                <a:ext uri="{FF2B5EF4-FFF2-40B4-BE49-F238E27FC236}">
                  <a16:creationId xmlns:a16="http://schemas.microsoft.com/office/drawing/2014/main" id="{EF69A437-344C-4DD9-A02D-4438D3CC8953}"/>
                </a:ext>
              </a:extLst>
            </p:cNvPr>
            <p:cNvSpPr/>
            <p:nvPr/>
          </p:nvSpPr>
          <p:spPr>
            <a:xfrm rot="5400000">
              <a:off x="1501312" y="4232261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3" name="矩形 2">
              <a:extLst>
                <a:ext uri="{FF2B5EF4-FFF2-40B4-BE49-F238E27FC236}">
                  <a16:creationId xmlns:a16="http://schemas.microsoft.com/office/drawing/2014/main" id="{D8A7B4C5-95EA-4E0C-B618-1E577D535CF2}"/>
                </a:ext>
              </a:extLst>
            </p:cNvPr>
            <p:cNvSpPr/>
            <p:nvPr/>
          </p:nvSpPr>
          <p:spPr>
            <a:xfrm rot="5400000">
              <a:off x="1164999" y="4749137"/>
              <a:ext cx="428960" cy="214074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4" name="矩形 2">
              <a:extLst>
                <a:ext uri="{FF2B5EF4-FFF2-40B4-BE49-F238E27FC236}">
                  <a16:creationId xmlns:a16="http://schemas.microsoft.com/office/drawing/2014/main" id="{42A52867-2DBE-43C8-B34E-ABDE311E6DA0}"/>
                </a:ext>
              </a:extLst>
            </p:cNvPr>
            <p:cNvSpPr/>
            <p:nvPr/>
          </p:nvSpPr>
          <p:spPr>
            <a:xfrm rot="5400000">
              <a:off x="-470723" y="2255402"/>
              <a:ext cx="1882895" cy="941450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5" name="矩形 2">
              <a:extLst>
                <a:ext uri="{FF2B5EF4-FFF2-40B4-BE49-F238E27FC236}">
                  <a16:creationId xmlns:a16="http://schemas.microsoft.com/office/drawing/2014/main" id="{6E814A63-527A-4601-A8BD-E192BE5F4489}"/>
                </a:ext>
              </a:extLst>
            </p:cNvPr>
            <p:cNvSpPr/>
            <p:nvPr/>
          </p:nvSpPr>
          <p:spPr>
            <a:xfrm rot="5400000">
              <a:off x="197724" y="4221698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6" name="矩形 2">
              <a:extLst>
                <a:ext uri="{FF2B5EF4-FFF2-40B4-BE49-F238E27FC236}">
                  <a16:creationId xmlns:a16="http://schemas.microsoft.com/office/drawing/2014/main" id="{58AC1EA3-9127-46E0-9866-F67B1E8242E0}"/>
                </a:ext>
              </a:extLst>
            </p:cNvPr>
            <p:cNvSpPr/>
            <p:nvPr/>
          </p:nvSpPr>
          <p:spPr>
            <a:xfrm rot="5400000">
              <a:off x="176184" y="940564"/>
              <a:ext cx="888492" cy="444247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7" name="矩形 2">
              <a:extLst>
                <a:ext uri="{FF2B5EF4-FFF2-40B4-BE49-F238E27FC236}">
                  <a16:creationId xmlns:a16="http://schemas.microsoft.com/office/drawing/2014/main" id="{C5692BA5-EF45-40E9-B7D2-662AFDD02807}"/>
                </a:ext>
              </a:extLst>
            </p:cNvPr>
            <p:cNvSpPr/>
            <p:nvPr/>
          </p:nvSpPr>
          <p:spPr>
            <a:xfrm rot="5400000">
              <a:off x="1184628" y="1902050"/>
              <a:ext cx="528165" cy="26408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8" name="矩形 2">
              <a:extLst>
                <a:ext uri="{FF2B5EF4-FFF2-40B4-BE49-F238E27FC236}">
                  <a16:creationId xmlns:a16="http://schemas.microsoft.com/office/drawing/2014/main" id="{CBE76EFC-AE6E-4879-B3F1-4C320470F822}"/>
                </a:ext>
              </a:extLst>
            </p:cNvPr>
            <p:cNvSpPr/>
            <p:nvPr/>
          </p:nvSpPr>
          <p:spPr>
            <a:xfrm rot="5400000">
              <a:off x="1226534" y="247645"/>
              <a:ext cx="260409" cy="129958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99" name="矩形 2">
              <a:extLst>
                <a:ext uri="{FF2B5EF4-FFF2-40B4-BE49-F238E27FC236}">
                  <a16:creationId xmlns:a16="http://schemas.microsoft.com/office/drawing/2014/main" id="{D107777E-9E2D-483D-A2AF-5688433BA0FF}"/>
                </a:ext>
              </a:extLst>
            </p:cNvPr>
            <p:cNvSpPr/>
            <p:nvPr/>
          </p:nvSpPr>
          <p:spPr>
            <a:xfrm rot="5400000">
              <a:off x="2143823" y="3999344"/>
              <a:ext cx="223729" cy="111653"/>
            </a:xfrm>
            <a:custGeom>
              <a:rect b="b" l="l" r="r" t="t"/>
              <a:pathLst>
                <a:path h="210838" w="421674">
                  <a:moveTo>
                    <a:pt x="210838" y="0"/>
                  </a:moveTo>
                  <a:lnTo>
                    <a:pt x="421675" y="210838"/>
                  </a:lnTo>
                  <a:lnTo>
                    <a:pt x="0" y="21083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</p:spTree>
    <p:extLst>
      <p:ext uri="{BB962C8B-B14F-4D97-AF65-F5344CB8AC3E}">
        <p14:creationId val="1990486127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4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decel="100000" fill="hold" id="2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3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35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6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7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38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39" tmFilter="0,0; .5, 1; 1, 1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41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43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4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5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46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47" tmFilter="0,0; .5, 1; 1, 1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49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1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2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3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54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55" tmFilter="0,0; .5, 1; 1, 1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57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59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0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1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62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63" tmFilter="0,0; .5, 1; 1, 1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7"/>
      <p:bldP build="p" grpId="0" spid="138" uiExpand="1"/>
    </p:bldLst>
  </p:timing>
</p:sld>
</file>

<file path=ppt/tags/tag1.xml><?xml version="1.0" encoding="utf-8"?>
<p:tagLst xmlns:p="http://schemas.openxmlformats.org/presentationml/2006/main">
  <p:tag name="MH" val="20170428140315"/>
  <p:tag name="MH_LIBRARY" val="GRAPHIC"/>
  <p:tag name="MH_ORDER" val="1"/>
  <p:tag name="MH_TYPE" val="Other"/>
</p:tagLst>
</file>

<file path=ppt/tags/tag2.xml><?xml version="1.0" encoding="utf-8"?>
<p:tagLst xmlns:p="http://schemas.openxmlformats.org/presentationml/2006/main">
  <p:tag name="MH" val="20170428140315"/>
  <p:tag name="MH_LIBRARY" val="GRAPHIC"/>
  <p:tag name="MH_ORDER" val="2"/>
  <p:tag name="MH_TYPE" val="Other"/>
</p:tagLst>
</file>

<file path=ppt/tags/tag3.xml><?xml version="1.0" encoding="utf-8"?>
<p:tagLst xmlns:p="http://schemas.openxmlformats.org/presentationml/2006/main">
  <p:tag name="MH" val="20170428140315"/>
  <p:tag name="MH_LIBRARY" val="GRAPHIC"/>
  <p:tag name="MH_ORDER" val="3"/>
  <p:tag name="MH_TYPE" val="Other"/>
</p:tagLst>
</file>

<file path=ppt/tags/tag4.xml><?xml version="1.0" encoding="utf-8"?>
<p:tagLst xmlns:p="http://schemas.openxmlformats.org/presentationml/2006/main">
  <p:tag name="MH" val="20170428140315"/>
  <p:tag name="MH_LIBRARY" val="GRAPHIC"/>
  <p:tag name="MH_ORDER" val="4"/>
  <p:tag name="MH_TYPE" val="Other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MH" val="20170428140315"/>
  <p:tag name="MH_CATEGORY" val="#TuWHP#"/>
  <p:tag name="MH_LAYOUT" val="SubTitleText"/>
  <p:tag name="MH_LIBRARY" val="GRAPHIC"/>
  <p:tag name="MH_NUMBER" val="2"/>
  <p:tag name="MH_TYPE" val="#NeiR#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蓝绿格子风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2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867D98"/>
      </a:accent1>
      <a:accent2>
        <a:srgbClr val="C4CFD9"/>
      </a:accent2>
      <a:accent3>
        <a:srgbClr val="5ABE9E"/>
      </a:accent3>
      <a:accent4>
        <a:srgbClr val="ED6568"/>
      </a:accent4>
      <a:accent5>
        <a:srgbClr val="F9B46A"/>
      </a:accent5>
      <a:accent6>
        <a:srgbClr val="C5E7EB"/>
      </a:accent6>
      <a:hlink>
        <a:srgbClr val="867D98"/>
      </a:hlink>
      <a:folHlink>
        <a:srgbClr val="BFBFBF"/>
      </a:folHlink>
    </a:clrScheme>
    <a:fontScheme name="自定义 6">
      <a:majorFont>
        <a:latin typeface="Arial"/>
        <a:ea typeface="微软雅黑"/>
        <a:cs typeface="Arial"/>
      </a:majorFont>
      <a:minorFont>
        <a:latin typeface="Arial Unicode MS"/>
        <a:ea typeface="黑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0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1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2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3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4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5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6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7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8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19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20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21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22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23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24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25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4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5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6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7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8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ppt/theme/themeOverride9.xml><?xml version="1.0" encoding="utf-8"?>
<a:themeOverride xmlns:r="http://schemas.openxmlformats.org/officeDocument/2006/relationships" xmlns:a="http://schemas.openxmlformats.org/drawingml/2006/main">
  <a:clrScheme name="自定义 2">
    <a:dk1>
      <a:srgbClr val="000000"/>
    </a:dk1>
    <a:lt1>
      <a:srgbClr val="FFFFFF"/>
    </a:lt1>
    <a:dk2>
      <a:srgbClr val="778495"/>
    </a:dk2>
    <a:lt2>
      <a:srgbClr val="F0F0F0"/>
    </a:lt2>
    <a:accent1>
      <a:srgbClr val="867D98"/>
    </a:accent1>
    <a:accent2>
      <a:srgbClr val="C4CFD9"/>
    </a:accent2>
    <a:accent3>
      <a:srgbClr val="5ABE9E"/>
    </a:accent3>
    <a:accent4>
      <a:srgbClr val="ED6568"/>
    </a:accent4>
    <a:accent5>
      <a:srgbClr val="F9B46A"/>
    </a:accent5>
    <a:accent6>
      <a:srgbClr val="C5E7EB"/>
    </a:accent6>
    <a:hlink>
      <a:srgbClr val="867D98"/>
    </a:hlink>
    <a:folHlink>
      <a:srgbClr val="BFBFBF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271</Paragraphs>
  <Slides>26</Slides>
  <Notes>26</Notes>
  <TotalTime>1155</TotalTime>
  <HiddenSlides>0</HiddenSlides>
  <MMClips>0</MMClips>
  <ScaleCrop>0</ScaleCrop>
  <HeadingPairs>
    <vt:vector baseType="variant" size="6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baseType="lpstr" size="41">
      <vt:lpstr>Arial</vt:lpstr>
      <vt:lpstr>微软雅黑</vt:lpstr>
      <vt:lpstr>Arial Unicode MS</vt:lpstr>
      <vt:lpstr>黑体</vt:lpstr>
      <vt:lpstr>Calibri Light</vt:lpstr>
      <vt:lpstr>Calibri</vt:lpstr>
      <vt:lpstr>Wingdings</vt:lpstr>
      <vt:lpstr>宋体</vt:lpstr>
      <vt:lpstr>印品黑体</vt:lpstr>
      <vt:lpstr>Arial Black</vt:lpstr>
      <vt:lpstr>华文细黑</vt:lpstr>
      <vt:lpstr>方正兰亭中黑_GBK</vt:lpstr>
      <vt:lpstr>方正兰亭黑_GBK</vt:lpstr>
      <vt:lpstr>Montserrat Light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2014-09-21T03:23:02Z</dcterms:created>
  <cp:lastModifiedBy>优品PPT</cp:lastModifiedBy>
  <dcterms:modified xsi:type="dcterms:W3CDTF">2021-08-20T11:06:39Z</dcterms:modified>
  <cp:revision>298</cp:revision>
  <dc:title>PowerPoint 演示文稿</dc:title>
</cp:coreProperties>
</file>