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Colors+xml" PartName="/ppt/diagrams/colors3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3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ms-office.drawingml.diagramDrawing+xml" PartName="/ppt/diagrams/drawing3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3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73" r:id="rId15"/>
    <p:sldId id="261" r:id="rId16"/>
    <p:sldId id="263" r:id="rId17"/>
    <p:sldId id="270" r:id="rId18"/>
    <p:sldId id="272" r:id="rId19"/>
    <p:sldId id="271" r:id="rId20"/>
    <p:sldId id="274" r:id="rId21"/>
    <p:sldId id="276" r:id="rId22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50" y="11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tags/tag1.xml" Type="http://schemas.openxmlformats.org/officeDocument/2006/relationships/tags"/><Relationship Id="rId24" Target="presProps.xml" Type="http://schemas.openxmlformats.org/officeDocument/2006/relationships/presProps"/><Relationship Id="rId25" Target="viewProps.xml" Type="http://schemas.openxmlformats.org/officeDocument/2006/relationships/viewProps"/><Relationship Id="rId26" Target="theme/theme1.xml" Type="http://schemas.openxmlformats.org/officeDocument/2006/relationships/theme"/><Relationship Id="rId27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57526CEB-C4B9-46D8-818C-0ED2CF71CF0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77EC590-C766-4A3A-BD4A-03F38EC5E764}" type="parTrans" cxnId="{9496749F-D650-4E35-AE41-0A15BB7EABFF}">
      <dgm:prSet/>
      <dgm:spPr/>
      <dgm:t>
        <a:bodyPr/>
        <a:lstStyle/>
        <a:p>
          <a:endParaRPr lang="zh-CN" altLang="en-US"/>
        </a:p>
      </dgm:t>
    </dgm:pt>
    <dgm:pt modelId="{53654DED-7E6E-4C14-B2B6-A67C9D0B691F}">
      <dgm:prSet phldrT="[文本]"/>
      <dgm:spPr>
        <a:solidFill>
          <a:srgbClr val="000000"/>
        </a:solidFill>
        <a:ln>
          <a:noFill/>
        </a:ln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短时间内速成口语</a:t>
          </a:r>
          <a:endParaRPr lang="zh-CN" altLang="en-US">
            <a:latin typeface="时尚中黑简体" pitchFamily="2" charset="-122"/>
            <a:ea typeface="时尚中黑简体" pitchFamily="2" charset="-122"/>
          </a:endParaRPr>
        </a:p>
      </dgm:t>
    </dgm:pt>
    <dgm:pt modelId="{6ECBF080-8ABB-4FAA-A14A-0094F132BCD9}" type="sibTrans" cxnId="{9496749F-D650-4E35-AE41-0A15BB7EABFF}">
      <dgm:prSet/>
      <dgm:spPr/>
      <dgm:t>
        <a:bodyPr/>
        <a:lstStyle/>
        <a:p>
          <a:endParaRPr lang="zh-CN" altLang="en-US"/>
        </a:p>
      </dgm:t>
    </dgm:pt>
    <dgm:pt modelId="{CCF161E6-ACFA-4F77-861C-0C3ED847D59C}" type="parTrans" cxnId="{A462D0CB-310A-4616-BE45-24F7264D9994}">
      <dgm:prSet/>
      <dgm:spPr/>
      <dgm:t>
        <a:bodyPr/>
        <a:lstStyle/>
        <a:p>
          <a:endParaRPr lang="zh-CN" altLang="en-US"/>
        </a:p>
      </dgm:t>
    </dgm:pt>
    <dgm:pt modelId="{69E47DEE-D2E3-4A98-886F-6C0AB09DBCE9}">
      <dgm:prSet/>
      <dgm:spPr>
        <a:solidFill>
          <a:srgbClr val="CA111E"/>
        </a:solidFill>
        <a:ln>
          <a:noFill/>
        </a:ln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endParaRPr lang="zh-CN" altLang="en-US"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653CFFE4-395D-4A17-8453-C1BEBD696A91}" type="sibTrans" cxnId="{A462D0CB-310A-4616-BE45-24F7264D9994}">
      <dgm:prSet/>
      <dgm:spPr/>
      <dgm:t>
        <a:bodyPr/>
        <a:lstStyle/>
        <a:p>
          <a:endParaRPr lang="zh-CN" altLang="en-US"/>
        </a:p>
      </dgm:t>
    </dgm:pt>
    <dgm:pt modelId="{82129243-C697-418E-832B-20CE64F8F97B}" type="parTrans" cxnId="{45A5AF56-18BB-4C45-B41C-530E950895FC}">
      <dgm:prSet/>
      <dgm:spPr/>
      <dgm:t>
        <a:bodyPr/>
        <a:lstStyle/>
        <a:p>
          <a:endParaRPr lang="zh-CN" altLang="en-US"/>
        </a:p>
      </dgm:t>
    </dgm:pt>
    <dgm:pt modelId="{7F53B2C1-9DF7-46ED-904C-24AE1CA551BD}">
      <dgm:prSet/>
      <dgm:spPr>
        <a:solidFill>
          <a:srgbClr val="000000"/>
        </a:solidFill>
        <a:ln>
          <a:noFill/>
        </a:ln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进阶的</a:t>
          </a:r>
          <a:endParaRPr lang="en-US" altLang="zh-CN" smtClean="0">
            <a:latin typeface="时尚中黑简体" pitchFamily="2" charset="-122"/>
            <a:ea typeface="时尚中黑简体" pitchFamily="2" charset="-122"/>
          </a:endParaRPr>
        </a:p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必由</a:t>
          </a:r>
          <a:endParaRPr lang="en-US" altLang="zh-CN" smtClean="0">
            <a:latin typeface="时尚中黑简体" panose="01010104010101010101" pitchFamily="2" charset="-122"/>
            <a:ea typeface="时尚中黑简体" panose="01010104010101010101" pitchFamily="2" charset="-122"/>
          </a:endParaRPr>
        </a:p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之路</a:t>
          </a:r>
          <a:endParaRPr lang="zh-CN" altLang="en-US"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85E27B3A-1275-40F2-9BB2-1C897A28F0FE}" type="sibTrans" cxnId="{45A5AF56-18BB-4C45-B41C-530E950895FC}">
      <dgm:prSet/>
      <dgm:spPr/>
      <dgm:t>
        <a:bodyPr/>
        <a:lstStyle/>
        <a:p>
          <a:endParaRPr lang="zh-CN" altLang="en-US"/>
        </a:p>
      </dgm:t>
    </dgm:pt>
    <dgm:pt modelId="{CB1591BD-C7E2-4ED4-ADD7-DD18F318E322}" type="parTrans" cxnId="{D0DC42B6-76D4-4534-A65D-992380D953D1}">
      <dgm:prSet/>
      <dgm:spPr/>
      <dgm:t>
        <a:bodyPr/>
        <a:lstStyle/>
        <a:p>
          <a:endParaRPr lang="zh-CN" altLang="en-US"/>
        </a:p>
      </dgm:t>
    </dgm:pt>
    <dgm:pt modelId="{1B5D724F-1904-4BA4-A9FB-1922F8103873}">
      <dgm:prSet/>
      <dgm:spPr>
        <a:solidFill>
          <a:srgbClr val="CA111E"/>
        </a:solidFill>
        <a:ln>
          <a:noFill/>
        </a:ln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endParaRPr lang="zh-CN" altLang="en-US"/>
        </a:p>
      </dgm:t>
    </dgm:pt>
    <dgm:pt modelId="{4CD9B295-1DBF-4CA8-8DBB-325667B0CE78}" type="sibTrans" cxnId="{D0DC42B6-76D4-4534-A65D-992380D953D1}">
      <dgm:prSet/>
      <dgm:spPr/>
      <dgm:t>
        <a:bodyPr/>
        <a:lstStyle/>
        <a:p>
          <a:endParaRPr lang="zh-CN" altLang="en-US"/>
        </a:p>
      </dgm:t>
    </dgm:pt>
    <dgm:pt modelId="{5FEB2652-9736-4F84-A63C-3F86A8FB1A41}" type="parTrans" cxnId="{486FB730-0F8A-4544-B546-82787211D6E3}">
      <dgm:prSet/>
      <dgm:spPr/>
      <dgm:t>
        <a:bodyPr/>
        <a:lstStyle/>
        <a:p>
          <a:endParaRPr lang="zh-CN" altLang="en-US"/>
        </a:p>
      </dgm:t>
    </dgm:pt>
    <dgm:pt modelId="{7DC50786-23FD-443D-AC84-9304C31A3DC6}">
      <dgm:prSet/>
      <dgm:spPr>
        <a:solidFill>
          <a:srgbClr val="000000"/>
        </a:solidFill>
        <a:ln>
          <a:noFill/>
        </a:ln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学会用</a:t>
          </a:r>
          <a:endParaRPr lang="en-US" altLang="zh-CN" smtClean="0">
            <a:latin typeface="时尚中黑简体" panose="01010104010101010101" pitchFamily="2" charset="-122"/>
            <a:ea typeface="时尚中黑简体" panose="01010104010101010101" pitchFamily="2" charset="-122"/>
          </a:endParaRPr>
        </a:p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英语</a:t>
          </a:r>
          <a:endParaRPr lang="en-US" altLang="zh-CN" smtClean="0">
            <a:latin typeface="时尚中黑简体" panose="01010104010101010101" pitchFamily="2" charset="-122"/>
            <a:ea typeface="时尚中黑简体" panose="01010104010101010101" pitchFamily="2" charset="-122"/>
          </a:endParaRPr>
        </a:p>
        <a:p>
          <a:r>
            <a:rPr lang="zh-CN" altLang="en-US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思维</a:t>
          </a:r>
          <a:endParaRPr lang="zh-CN" altLang="en-US"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0CF90D9F-3421-470B-883E-DC7BB605264A}" type="sibTrans" cxnId="{486FB730-0F8A-4544-B546-82787211D6E3}">
      <dgm:prSet/>
      <dgm:spPr/>
      <dgm:t>
        <a:bodyPr/>
        <a:lstStyle/>
        <a:p>
          <a:endParaRPr lang="zh-CN" altLang="en-US"/>
        </a:p>
      </dgm:t>
    </dgm:pt>
    <dgm:pt modelId="{A13BA9DE-B3B5-4F43-A986-CDBDBA2E2B3D}" type="pres">
      <dgm:prSet presAssocID="{57526CEB-C4B9-46D8-818C-0ED2CF71CF02}" presName="Name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6156295-9F6B-4DDB-ACA2-C5EA0ECA1FD5}" type="pres">
      <dgm:prSet presAssocID="{53654DED-7E6E-4C14-B2B6-A67C9D0B691F}" presName="node" presStyleLbl="node1" presStyleCnt="5" custLinFactNeighborY="-1086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zh-CN" altLang="en-US"/>
        </a:p>
      </dgm:t>
    </dgm:pt>
    <dgm:pt modelId="{A90C8B9C-BB6B-4A47-AA64-F0CE2144E03B}" type="pres">
      <dgm:prSet presAssocID="{6ECBF080-8ABB-4FAA-A14A-0094F132BCD9}" presName="sibTrans"/>
      <dgm:spPr/>
      <dgm:t>
        <a:bodyPr/>
        <a:lstStyle/>
        <a:p/>
      </dgm:t>
    </dgm:pt>
    <dgm:pt modelId="{E5DBDFF3-1FDD-466C-B767-134D0A63A2B5}" type="pres">
      <dgm:prSet presAssocID="{69E47DEE-D2E3-4A98-886F-6C0AB09DBCE9}" presName="node" presStyleLbl="node1" presStyleIdx="1" presStyleCnt="5" custFlipVert="1" custLinFactNeighborX="2" custLinFactNeighborY="711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zh-CN" altLang="en-US"/>
        </a:p>
      </dgm:t>
    </dgm:pt>
    <dgm:pt modelId="{4448CF29-E650-4396-B1C6-21436FBB2FDF}" type="pres">
      <dgm:prSet presAssocID="{653CFFE4-395D-4A17-8453-C1BEBD696A91}" presName="sibTrans"/>
      <dgm:spPr/>
      <dgm:t>
        <a:bodyPr/>
        <a:lstStyle/>
        <a:p/>
      </dgm:t>
    </dgm:pt>
    <dgm:pt modelId="{6FDF3C50-DD6D-4DE5-9D35-441BB34E0AE7}" type="pres">
      <dgm:prSet presAssocID="{7F53B2C1-9DF7-46ED-904C-24AE1CA551BD}" presName="node" presStyleLbl="node1" presStyleIdx="2" presStyleCnt="5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zh-CN" altLang="en-US"/>
        </a:p>
      </dgm:t>
    </dgm:pt>
    <dgm:pt modelId="{519FC0D5-59BC-4AA1-BAD8-AD97A07810DF}" type="pres">
      <dgm:prSet presAssocID="{85E27B3A-1275-40F2-9BB2-1C897A28F0FE}" presName="sibTrans"/>
      <dgm:spPr/>
      <dgm:t>
        <a:bodyPr/>
        <a:lstStyle/>
        <a:p/>
      </dgm:t>
    </dgm:pt>
    <dgm:pt modelId="{0F3FACF5-67AB-4A17-88D6-6E1CA041DB12}" type="pres">
      <dgm:prSet presAssocID="{1B5D724F-1904-4BA4-A9FB-1922F8103873}" presName="node" presStyleLbl="node1" presStyleIdx="3" presStyleCnt="5" custFlipVert="1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zh-CN" altLang="en-US"/>
        </a:p>
      </dgm:t>
    </dgm:pt>
    <dgm:pt modelId="{B1C0FFAB-E0DC-49ED-B8D7-9E9601A5E9C3}" type="pres">
      <dgm:prSet presAssocID="{4CD9B295-1DBF-4CA8-8DBB-325667B0CE78}" presName="sibTrans"/>
      <dgm:spPr/>
      <dgm:t>
        <a:bodyPr/>
        <a:lstStyle/>
        <a:p/>
      </dgm:t>
    </dgm:pt>
    <dgm:pt modelId="{72A71294-50F6-45D0-B8ED-6F6B1C7542CE}" type="pres">
      <dgm:prSet presAssocID="{7DC50786-23FD-443D-AC84-9304C31A3DC6}" presName="node" presStyleLbl="node1" presStyleIdx="4" presStyleCnt="5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9496749F-D650-4E35-AE41-0A15BB7EABFF}" srcId="{57526CEB-C4B9-46D8-818C-0ED2CF71CF02}" destId="{53654DED-7E6E-4C14-B2B6-A67C9D0B691F}" srcOrd="0" destOrd="0" parTransId="{277EC590-C766-4A3A-BD4A-03F38EC5E764}" sibTransId="{6ECBF080-8ABB-4FAA-A14A-0094F132BCD9}"/>
    <dgm:cxn modelId="{A462D0CB-310A-4616-BE45-24F7264D9994}" srcId="{57526CEB-C4B9-46D8-818C-0ED2CF71CF02}" destId="{69E47DEE-D2E3-4A98-886F-6C0AB09DBCE9}" srcOrd="1" destOrd="0" parTransId="{CCF161E6-ACFA-4F77-861C-0C3ED847D59C}" sibTransId="{653CFFE4-395D-4A17-8453-C1BEBD696A91}"/>
    <dgm:cxn modelId="{45A5AF56-18BB-4C45-B41C-530E950895FC}" srcId="{57526CEB-C4B9-46D8-818C-0ED2CF71CF02}" destId="{7F53B2C1-9DF7-46ED-904C-24AE1CA551BD}" srcOrd="2" destOrd="0" parTransId="{82129243-C697-418E-832B-20CE64F8F97B}" sibTransId="{85E27B3A-1275-40F2-9BB2-1C897A28F0FE}"/>
    <dgm:cxn modelId="{D0DC42B6-76D4-4534-A65D-992380D953D1}" srcId="{57526CEB-C4B9-46D8-818C-0ED2CF71CF02}" destId="{1B5D724F-1904-4BA4-A9FB-1922F8103873}" srcOrd="3" destOrd="0" parTransId="{CB1591BD-C7E2-4ED4-ADD7-DD18F318E322}" sibTransId="{4CD9B295-1DBF-4CA8-8DBB-325667B0CE78}"/>
    <dgm:cxn modelId="{486FB730-0F8A-4544-B546-82787211D6E3}" srcId="{57526CEB-C4B9-46D8-818C-0ED2CF71CF02}" destId="{7DC50786-23FD-443D-AC84-9304C31A3DC6}" srcOrd="4" destOrd="0" parTransId="{5FEB2652-9736-4F84-A63C-3F86A8FB1A41}" sibTransId="{0CF90D9F-3421-470B-883E-DC7BB605264A}"/>
    <dgm:cxn modelId="{1110A609-432E-4B95-B986-FC86E3CACC82}" type="presOf" srcId="{57526CEB-C4B9-46D8-818C-0ED2CF71CF02}" destId="{A13BA9DE-B3B5-4F43-A986-CDBDBA2E2B3D}" srcOrd="0" destOrd="0" presId="urn:microsoft.com/office/officeart/2005/8/layout/hList6"/>
    <dgm:cxn modelId="{B6836DFD-917D-47C1-B05E-96DDB1FFF6A4}" type="presParOf" srcId="{A13BA9DE-B3B5-4F43-A986-CDBDBA2E2B3D}" destId="{86156295-9F6B-4DDB-ACA2-C5EA0ECA1FD5}" srcOrd="0" destOrd="0" presId="urn:microsoft.com/office/officeart/2005/8/layout/hList6"/>
    <dgm:cxn modelId="{F425F9AD-FC01-4F9D-8D09-2B1BD1F5CFAC}" type="presOf" srcId="{53654DED-7E6E-4C14-B2B6-A67C9D0B691F}" destId="{86156295-9F6B-4DDB-ACA2-C5EA0ECA1FD5}" srcOrd="0" destOrd="0" presId="urn:microsoft.com/office/officeart/2005/8/layout/hList6"/>
    <dgm:cxn modelId="{DE5E809C-3A89-4702-B80E-BBDB7DA00A8F}" type="presParOf" srcId="{A13BA9DE-B3B5-4F43-A986-CDBDBA2E2B3D}" destId="{A90C8B9C-BB6B-4A47-AA64-F0CE2144E03B}" srcOrd="1" destOrd="0" presId="urn:microsoft.com/office/officeart/2005/8/layout/hList6"/>
    <dgm:cxn modelId="{B9D1A025-C869-43FB-8D56-C52A08CC094A}" type="presParOf" srcId="{A13BA9DE-B3B5-4F43-A986-CDBDBA2E2B3D}" destId="{E5DBDFF3-1FDD-466C-B767-134D0A63A2B5}" srcOrd="2" destOrd="0" presId="urn:microsoft.com/office/officeart/2005/8/layout/hList6"/>
    <dgm:cxn modelId="{0C6B35EF-B0C8-48AC-8BDA-54B7B7AA4BBB}" type="presOf" srcId="{69E47DEE-D2E3-4A98-886F-6C0AB09DBCE9}" destId="{E5DBDFF3-1FDD-466C-B767-134D0A63A2B5}" srcOrd="0" destOrd="0" presId="urn:microsoft.com/office/officeart/2005/8/layout/hList6"/>
    <dgm:cxn modelId="{209CC903-426E-4B87-B3A3-71AD9FF1477B}" type="presParOf" srcId="{A13BA9DE-B3B5-4F43-A986-CDBDBA2E2B3D}" destId="{4448CF29-E650-4396-B1C6-21436FBB2FDF}" srcOrd="3" destOrd="0" presId="urn:microsoft.com/office/officeart/2005/8/layout/hList6"/>
    <dgm:cxn modelId="{0908EC8B-7E84-4764-B501-F745DA4B8062}" type="presParOf" srcId="{A13BA9DE-B3B5-4F43-A986-CDBDBA2E2B3D}" destId="{6FDF3C50-DD6D-4DE5-9D35-441BB34E0AE7}" srcOrd="4" destOrd="0" presId="urn:microsoft.com/office/officeart/2005/8/layout/hList6"/>
    <dgm:cxn modelId="{72B2C7C0-2A8C-4D62-8AB4-A9CC08F1D013}" type="presOf" srcId="{7F53B2C1-9DF7-46ED-904C-24AE1CA551BD}" destId="{6FDF3C50-DD6D-4DE5-9D35-441BB34E0AE7}" srcOrd="0" destOrd="0" presId="urn:microsoft.com/office/officeart/2005/8/layout/hList6"/>
    <dgm:cxn modelId="{086FAF1A-FC26-44F3-BE24-8D57F09618E2}" type="presParOf" srcId="{A13BA9DE-B3B5-4F43-A986-CDBDBA2E2B3D}" destId="{519FC0D5-59BC-4AA1-BAD8-AD97A07810DF}" srcOrd="5" destOrd="0" presId="urn:microsoft.com/office/officeart/2005/8/layout/hList6"/>
    <dgm:cxn modelId="{08FA3F1E-30BB-46F0-9035-715D31C2A49A}" type="presParOf" srcId="{A13BA9DE-B3B5-4F43-A986-CDBDBA2E2B3D}" destId="{0F3FACF5-67AB-4A17-88D6-6E1CA041DB12}" srcOrd="6" destOrd="0" presId="urn:microsoft.com/office/officeart/2005/8/layout/hList6"/>
    <dgm:cxn modelId="{79FB4FC5-2A89-41E3-941E-FBC38C87821D}" type="presOf" srcId="{1B5D724F-1904-4BA4-A9FB-1922F8103873}" destId="{0F3FACF5-67AB-4A17-88D6-6E1CA041DB12}" srcOrd="0" destOrd="0" presId="urn:microsoft.com/office/officeart/2005/8/layout/hList6"/>
    <dgm:cxn modelId="{740AE284-3E0F-4AA3-B0E5-80D51EB0FAD3}" type="presParOf" srcId="{A13BA9DE-B3B5-4F43-A986-CDBDBA2E2B3D}" destId="{B1C0FFAB-E0DC-49ED-B8D7-9E9601A5E9C3}" srcOrd="7" destOrd="0" presId="urn:microsoft.com/office/officeart/2005/8/layout/hList6"/>
    <dgm:cxn modelId="{3083AC14-F671-4549-BB60-50AF70BCB387}" type="presParOf" srcId="{A13BA9DE-B3B5-4F43-A986-CDBDBA2E2B3D}" destId="{72A71294-50F6-45D0-B8ED-6F6B1C7542CE}" srcOrd="8" destOrd="0" presId="urn:microsoft.com/office/officeart/2005/8/layout/hList6"/>
    <dgm:cxn modelId="{2AD4D42E-1140-422D-92D2-D93FC4806EC0}" type="presOf" srcId="{7DC50786-23FD-443D-AC84-9304C31A3DC6}" destId="{72A71294-50F6-45D0-B8ED-6F6B1C7542C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4FE1FC9D-BB92-40FF-8AB3-83E3475E5971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zh-CN" altLang="en-US"/>
        </a:p>
      </dgm:t>
    </dgm:pt>
    <dgm:pt modelId="{54476C1D-3343-4533-83FE-D3564F4CE9A9}" type="parTrans" cxnId="{B02A73AA-B252-4742-8278-DF7D2380D880}">
      <dgm:prSet/>
      <dgm:spPr/>
      <dgm:t>
        <a:bodyPr/>
        <a:lstStyle/>
        <a:p>
          <a:endParaRPr lang="zh-CN" altLang="en-US"/>
        </a:p>
      </dgm:t>
    </dgm:pt>
    <dgm:pt modelId="{921BB889-0C2F-4DF7-B45C-9F4BBB1A7199}">
      <dgm:prSet phldrT="[文本]"/>
      <dgm:spPr>
        <a:solidFill>
          <a:schemeClr val="tx1"/>
        </a:solidFill>
        <a:ln>
          <a:noFill/>
        </a:ln>
      </dgm:spPr>
      <dgm:t>
        <a:bodyPr/>
        <a:lstStyle/>
        <a:p>
          <a:r>
            <a:rPr lang="zh-CN" altLang="en-US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先大词后小词</a:t>
          </a:r>
          <a:endParaRPr lang="zh-CN" altLang="en-US">
            <a:solidFill>
              <a:schemeClr val="bg1"/>
            </a:solidFill>
            <a:latin typeface="时尚中黑简体" pitchFamily="2" charset="-122"/>
            <a:ea typeface="时尚中黑简体" pitchFamily="2" charset="-122"/>
          </a:endParaRPr>
        </a:p>
      </dgm:t>
    </dgm:pt>
    <dgm:pt modelId="{ADC46EA6-4E29-448E-861C-990E0D67364D}" type="sibTrans" cxnId="{B02A73AA-B252-4742-8278-DF7D2380D880}">
      <dgm:prSet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0121537F-6545-46D4-99AA-AC043A5E7AFE}" type="parTrans" cxnId="{C9B193C2-F61B-4321-9E06-4D87D079CD26}">
      <dgm:prSet/>
      <dgm:spPr/>
      <dgm:t>
        <a:bodyPr/>
        <a:lstStyle/>
        <a:p>
          <a:endParaRPr lang="zh-CN" altLang="en-US"/>
        </a:p>
      </dgm:t>
    </dgm:pt>
    <dgm:pt modelId="{E5A0D77F-E838-4AE2-B5AF-F2D963364737}">
      <dgm:prSet/>
      <dgm:spPr>
        <a:solidFill>
          <a:schemeClr val="tx1"/>
        </a:solidFill>
        <a:ln>
          <a:noFill/>
        </a:ln>
      </dgm:spPr>
      <dgm:t>
        <a:bodyPr/>
        <a:lstStyle/>
        <a:p>
          <a:r>
            <a:rPr lang="zh-CN" altLang="en-US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先中式后英式</a:t>
          </a:r>
          <a:endParaRPr lang="zh-CN" altLang="en-US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520EFEA4-D641-48BC-87C9-1CADB5A9CA9B}" type="sibTrans" cxnId="{C9B193C2-F61B-4321-9E06-4D87D079CD26}">
      <dgm:prSet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8BB0F3D3-E2E4-4B69-B15A-706A46CFE5E3}" type="parTrans" cxnId="{46EE7182-5FC2-4CCA-B640-D38569D6FA20}">
      <dgm:prSet/>
      <dgm:spPr/>
      <dgm:t>
        <a:bodyPr/>
        <a:lstStyle/>
        <a:p>
          <a:endParaRPr lang="zh-CN" altLang="en-US"/>
        </a:p>
      </dgm:t>
    </dgm:pt>
    <dgm:pt modelId="{9A0A460E-9716-418C-9588-AA4E439A7C16}">
      <dgm:prSet/>
      <dgm:spPr>
        <a:solidFill>
          <a:schemeClr val="tx1"/>
        </a:solidFill>
        <a:ln>
          <a:noFill/>
        </a:ln>
      </dgm:spPr>
      <dgm:t>
        <a:bodyPr/>
        <a:lstStyle/>
        <a:p>
          <a:r>
            <a:rPr lang="zh-CN" altLang="en-US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现场演示</a:t>
          </a:r>
          <a:endParaRPr lang="zh-CN" altLang="en-US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86CBF7FA-1B4A-4B6C-BADE-3DECA8E6EB83}" type="sibTrans" cxnId="{46EE7182-5FC2-4CCA-B640-D38569D6FA20}">
      <dgm:prSet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19092852-6502-4D74-A5E8-0DCD8AFBA106}" type="parTrans" cxnId="{8638C200-492B-4A6C-87E5-EF2225F527D7}">
      <dgm:prSet/>
      <dgm:spPr/>
      <dgm:t>
        <a:bodyPr/>
        <a:lstStyle/>
        <a:p>
          <a:endParaRPr lang="zh-CN" altLang="en-US"/>
        </a:p>
      </dgm:t>
    </dgm:pt>
    <dgm:pt modelId="{7EC8C6E8-6F96-42F3-9149-00146D533706}">
      <dgm:prSet/>
      <dgm:spPr>
        <a:solidFill>
          <a:schemeClr val="tx1"/>
        </a:solidFill>
        <a:ln>
          <a:noFill/>
        </a:ln>
      </dgm:spPr>
      <dgm:t>
        <a:bodyPr/>
        <a:lstStyle/>
        <a:p>
          <a:r>
            <a:rPr lang="zh-CN" altLang="en-US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看图片观视频</a:t>
          </a:r>
          <a:endParaRPr lang="zh-CN" altLang="en-US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931CE6D3-1336-4931-91A3-D62583E69333}" type="sibTrans" cxnId="{8638C200-492B-4A6C-87E5-EF2225F527D7}">
      <dgm:prSet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721C1699-6A09-448F-80FC-C8E8FA2867EA}" type="parTrans" cxnId="{E4AA225D-4877-49A4-B510-5B9FFF1D9B17}">
      <dgm:prSet/>
      <dgm:spPr/>
      <dgm:t>
        <a:bodyPr/>
        <a:lstStyle/>
        <a:p>
          <a:endParaRPr lang="zh-CN" altLang="en-US"/>
        </a:p>
      </dgm:t>
    </dgm:pt>
    <dgm:pt modelId="{9DB2E411-45CA-4E8F-BF48-0C007A77B338}">
      <dgm:prSet phldrT="[文本]"/>
      <dgm:spPr>
        <a:solidFill>
          <a:schemeClr val="tx1"/>
        </a:solidFill>
        <a:ln>
          <a:noFill/>
        </a:ln>
      </dgm:spPr>
      <dgm:t>
        <a:bodyPr/>
        <a:lstStyle/>
        <a:p>
          <a:r>
            <a:rPr lang="zh-CN" altLang="en-US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口语化的翻译</a:t>
          </a:r>
          <a:endParaRPr lang="zh-CN" altLang="en-US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2DC71352-1F2B-4D82-8597-E0FA0DCEAB60}" type="sibTrans" cxnId="{E4AA225D-4877-49A4-B510-5B9FFF1D9B17}">
      <dgm:prSet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52D03E31-E61E-4113-8183-9CFAE3FBF969}" type="pres">
      <dgm:prSet presAssocID="{4FE1FC9D-BB92-40FF-8AB3-83E3475E5971}" presName="Name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23AC8257-985E-4C73-A2D8-A88E7C49C753}" type="pres">
      <dgm:prSet presAssocID="{4FE1FC9D-BB92-40FF-8AB3-83E3475E5971}" presName="dot1" presStyleLbl="alignNode1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DD1AF99D-AD83-44D5-AB20-5338FEE7BC95}" type="pres">
      <dgm:prSet presAssocID="{4FE1FC9D-BB92-40FF-8AB3-83E3475E5971}" presName="dot2" presStyleLbl="alignNode1" presStyleIdx="1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B91EF5FB-62E2-4DE1-B3A7-FACE3DB7F1CB}" type="pres">
      <dgm:prSet presAssocID="{4FE1FC9D-BB92-40FF-8AB3-83E3475E5971}" presName="dot3" presStyleLbl="alignNode1" presStyleIdx="2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171149EF-A6D3-4274-9383-A8DC56EB68B4}" type="pres">
      <dgm:prSet presAssocID="{4FE1FC9D-BB92-40FF-8AB3-83E3475E5971}" presName="dot4" presStyleLbl="alignNode1" presStyleIdx="3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FFC8D449-BBC2-425F-89FC-DDEE4BB04EF1}" type="pres">
      <dgm:prSet presAssocID="{4FE1FC9D-BB92-40FF-8AB3-83E3475E5971}" presName="dot5" presStyleLbl="alignNode1" presStyleIdx="4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A57BCF2C-A4C8-4C36-B988-F32678676B13}" type="pres">
      <dgm:prSet presAssocID="{4FE1FC9D-BB92-40FF-8AB3-83E3475E5971}" presName="dot6" presStyleLbl="alignNode1" presStyleIdx="5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BE2C860B-6FED-4052-977A-A0244419093F}" type="pres">
      <dgm:prSet presAssocID="{4FE1FC9D-BB92-40FF-8AB3-83E3475E5971}" presName="dot7" presStyleLbl="alignNode1" presStyleIdx="6" presStyleCnt="15"/>
      <dgm:spPr>
        <a:solidFill>
          <a:srgbClr val="CA111E"/>
        </a:solidFill>
        <a:ln>
          <a:noFill/>
        </a:ln>
      </dgm:spPr>
      <dgm:t>
        <a:bodyPr/>
        <a:lstStyle/>
        <a:p>
          <a:endParaRPr lang="zh-CN" altLang="en-US"/>
        </a:p>
      </dgm:t>
    </dgm:pt>
    <dgm:pt modelId="{D56A65C2-61ED-4F73-BBB5-AC408CB2FDF0}" type="pres">
      <dgm:prSet presAssocID="{4FE1FC9D-BB92-40FF-8AB3-83E3475E5971}" presName="dot8" presStyleLbl="alignNode1" presStyleIdx="7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9372E9D6-A467-4D67-8F3B-C0959A95D157}" type="pres">
      <dgm:prSet presAssocID="{4FE1FC9D-BB92-40FF-8AB3-83E3475E5971}" presName="dotArrow1" presStyleLbl="alignNode1" presStyleIdx="8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3CBE544D-3BFB-4968-B952-8AE76C3A83F6}" type="pres">
      <dgm:prSet presAssocID="{4FE1FC9D-BB92-40FF-8AB3-83E3475E5971}" presName="dotArrow2" presStyleLbl="alignNode1" presStyleIdx="9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F35DFB11-AFBF-46EB-8F43-A86F11E7B3F1}" type="pres">
      <dgm:prSet presAssocID="{4FE1FC9D-BB92-40FF-8AB3-83E3475E5971}" presName="dotArrow3" presStyleLbl="alignNode1" presStyleIdx="10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0EE77B7C-828E-4AAF-9AFA-D252D461B2BA}" type="pres">
      <dgm:prSet presAssocID="{4FE1FC9D-BB92-40FF-8AB3-83E3475E5971}" presName="dotArrow4" presStyleLbl="alignNode1" presStyleIdx="11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258B21A4-E7B8-4C07-9BAF-E7D0D6E328B1}" type="pres">
      <dgm:prSet presAssocID="{4FE1FC9D-BB92-40FF-8AB3-83E3475E5971}" presName="dotArrow5" presStyleLbl="alignNode1" presStyleIdx="12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0B332865-B198-4B61-B5B9-B5811D670050}" type="pres">
      <dgm:prSet presAssocID="{4FE1FC9D-BB92-40FF-8AB3-83E3475E5971}" presName="dotArrow6" presStyleLbl="alignNode1" presStyleIdx="13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52BC2A3B-57C8-47FC-82F8-7F78D4787107}" type="pres">
      <dgm:prSet presAssocID="{4FE1FC9D-BB92-40FF-8AB3-83E3475E5971}" presName="dotArrow7" presStyleLbl="alignNode1" presStyleIdx="14" presStyleCnt="15"/>
      <dgm:spPr>
        <a:solidFill>
          <a:srgbClr val="CA111E"/>
        </a:solidFill>
        <a:ln>
          <a:noFill/>
        </a:ln>
      </dgm:spPr>
      <dgm:t>
        <a:bodyPr/>
        <a:lstStyle/>
        <a:p/>
      </dgm:t>
    </dgm:pt>
    <dgm:pt modelId="{9088E6A7-14F7-4F6D-AB03-23048E656C10}" type="pres">
      <dgm:prSet presAssocID="{921BB889-0C2F-4DF7-B45C-9F4BBB1A7199}" presName="parTx1" presStyleLbl="node1" presStyleCnt="5"/>
      <dgm:spPr/>
      <dgm:t>
        <a:bodyPr/>
        <a:lstStyle/>
        <a:p>
          <a:endParaRPr lang="zh-CN" altLang="en-US"/>
        </a:p>
      </dgm:t>
    </dgm:pt>
    <dgm:pt modelId="{8E26A4AF-E767-43DD-AE26-393C8DF6E9B0}" type="pres">
      <dgm:prSet presAssocID="{ADC46EA6-4E29-448E-861C-990E0D67364D}" presName="picture1"/>
      <dgm:spPr/>
      <dgm:t>
        <a:bodyPr/>
        <a:lstStyle/>
        <a:p/>
      </dgm:t>
    </dgm:pt>
    <dgm:pt modelId="{1719529C-A622-4A1F-8173-F25CA05B2EB0}" type="pres">
      <dgm:prSet presAssocID="{ADC46EA6-4E29-448E-861C-990E0D67364D}" presName="imageRepeatNode" presStyleLbl="fgImgPlace1" presStyleCnt="5"/>
      <dgm:spPr/>
      <dgm:t>
        <a:bodyPr/>
        <a:lstStyle/>
        <a:p>
          <a:endParaRPr lang="zh-CN" altLang="en-US"/>
        </a:p>
      </dgm:t>
    </dgm:pt>
    <dgm:pt modelId="{8053C1C3-BDAE-4C1C-9E78-069005C4E7AB}" type="pres">
      <dgm:prSet presAssocID="{E5A0D77F-E838-4AE2-B5AF-F2D963364737}" presName="parTx2" presStyleLbl="node1" presStyleIdx="1" presStyleCnt="5" custLinFactNeighborX="1166" custLinFactNeighborY="-15228"/>
      <dgm:spPr/>
      <dgm:t>
        <a:bodyPr/>
        <a:lstStyle/>
        <a:p>
          <a:endParaRPr lang="zh-CN" altLang="en-US"/>
        </a:p>
      </dgm:t>
    </dgm:pt>
    <dgm:pt modelId="{E1922C50-87EB-4949-A7D3-79FB2DCD1FFF}" type="pres">
      <dgm:prSet presAssocID="{520EFEA4-D641-48BC-87C9-1CADB5A9CA9B}" presName="picture2"/>
      <dgm:spPr/>
      <dgm:t>
        <a:bodyPr/>
        <a:lstStyle/>
        <a:p/>
      </dgm:t>
    </dgm:pt>
    <dgm:pt modelId="{E983F971-E65C-47AD-A9A0-130DEAD31C2F}" type="pres">
      <dgm:prSet presAssocID="{520EFEA4-D641-48BC-87C9-1CADB5A9CA9B}" presName="imageRepeatNode" presStyleLbl="fgImgPlace1" presStyleIdx="1" presStyleCnt="5" custLinFactNeighborX="2516" custLinFactNeighborY="-8810"/>
      <dgm:spPr/>
      <dgm:t>
        <a:bodyPr/>
        <a:lstStyle/>
        <a:p>
          <a:endParaRPr lang="zh-CN" altLang="en-US"/>
        </a:p>
      </dgm:t>
    </dgm:pt>
    <dgm:pt modelId="{D5ED40FC-8CE3-4C59-A2B4-93AEBBDA4F78}" type="pres">
      <dgm:prSet presAssocID="{9A0A460E-9716-418C-9588-AA4E439A7C16}" presName="parTx3" presStyleLbl="node1" presStyleIdx="2" presStyleCnt="5" custLinFactNeighborX="583" custLinFactNeighborY="-17403"/>
      <dgm:spPr/>
      <dgm:t>
        <a:bodyPr/>
        <a:lstStyle/>
        <a:p>
          <a:endParaRPr lang="zh-CN" altLang="en-US"/>
        </a:p>
      </dgm:t>
    </dgm:pt>
    <dgm:pt modelId="{40A14445-01FE-45B4-9E7C-F0AFB5369B9F}" type="pres">
      <dgm:prSet presAssocID="{86CBF7FA-1B4A-4B6C-BADE-3DECA8E6EB83}" presName="picture3"/>
      <dgm:spPr/>
      <dgm:t>
        <a:bodyPr/>
        <a:lstStyle/>
        <a:p/>
      </dgm:t>
    </dgm:pt>
    <dgm:pt modelId="{010F34F2-FECF-4698-8AA1-BB912BDC9C1D}" type="pres">
      <dgm:prSet presAssocID="{86CBF7FA-1B4A-4B6C-BADE-3DECA8E6EB83}" presName="imageRepeatNode" presStyleLbl="fgImgPlace1" presStyleIdx="2" presStyleCnt="5" custLinFactNeighborX="1258" custLinFactNeighborY="-10069"/>
      <dgm:spPr/>
      <dgm:t>
        <a:bodyPr/>
        <a:lstStyle/>
        <a:p>
          <a:endParaRPr lang="zh-CN" altLang="en-US"/>
        </a:p>
      </dgm:t>
    </dgm:pt>
    <dgm:pt modelId="{E525C775-DD9E-4F2D-9116-8F35AF1BF699}" type="pres">
      <dgm:prSet presAssocID="{7EC8C6E8-6F96-42F3-9149-00146D533706}" presName="parTx4" presStyleLbl="node1" presStyleIdx="3" presStyleCnt="5"/>
      <dgm:spPr/>
      <dgm:t>
        <a:bodyPr/>
        <a:lstStyle/>
        <a:p>
          <a:endParaRPr lang="zh-CN" altLang="en-US"/>
        </a:p>
      </dgm:t>
    </dgm:pt>
    <dgm:pt modelId="{195098AE-B3DF-4F46-93F7-3B9846C89DF0}" type="pres">
      <dgm:prSet presAssocID="{931CE6D3-1336-4931-91A3-D62583E69333}" presName="picture4"/>
      <dgm:spPr/>
      <dgm:t>
        <a:bodyPr/>
        <a:lstStyle/>
        <a:p/>
      </dgm:t>
    </dgm:pt>
    <dgm:pt modelId="{001F3F14-3170-4996-AFB2-672CF39E8EC2}" type="pres">
      <dgm:prSet presAssocID="{931CE6D3-1336-4931-91A3-D62583E69333}" presName="imageRepeatNode" presStyleLbl="fgImgPlace1" presStyleIdx="3" presStyleCnt="5"/>
      <dgm:spPr/>
      <dgm:t>
        <a:bodyPr/>
        <a:lstStyle/>
        <a:p>
          <a:endParaRPr lang="zh-CN" altLang="en-US"/>
        </a:p>
      </dgm:t>
    </dgm:pt>
    <dgm:pt modelId="{15FAB23F-DB8F-4763-8CB6-E91FC5BA32C2}" type="pres">
      <dgm:prSet presAssocID="{9DB2E411-45CA-4E8F-BF48-0C007A77B338}" presName="parTx5" presStyleLbl="node1" presStyleIdx="4" presStyleCnt="5"/>
      <dgm:spPr/>
      <dgm:t>
        <a:bodyPr/>
        <a:lstStyle/>
        <a:p>
          <a:endParaRPr lang="zh-CN" altLang="en-US"/>
        </a:p>
      </dgm:t>
    </dgm:pt>
    <dgm:pt modelId="{A5661EAC-3941-4F83-91E6-AFF76BD62383}" type="pres">
      <dgm:prSet presAssocID="{2DC71352-1F2B-4D82-8597-E0FA0DCEAB60}" presName="picture5"/>
      <dgm:spPr/>
      <dgm:t>
        <a:bodyPr/>
        <a:lstStyle/>
        <a:p/>
      </dgm:t>
    </dgm:pt>
    <dgm:pt modelId="{75D639D7-E303-4000-B1C2-D5724204629B}" type="pres">
      <dgm:prSet presAssocID="{2DC71352-1F2B-4D82-8597-E0FA0DCEAB60}" presName="imageRepeatNode" presStyleLbl="fgImgPlace1" presStyleIdx="4" presStyleCnt="5"/>
      <dgm:spPr/>
      <dgm:t>
        <a:bodyPr/>
        <a:lstStyle/>
        <a:p>
          <a:endParaRPr lang="zh-CN" altLang="en-US"/>
        </a:p>
      </dgm:t>
    </dgm:pt>
  </dgm:ptLst>
  <dgm:cxnLst>
    <dgm:cxn modelId="{B02A73AA-B252-4742-8278-DF7D2380D880}" srcId="{4FE1FC9D-BB92-40FF-8AB3-83E3475E5971}" destId="{921BB889-0C2F-4DF7-B45C-9F4BBB1A7199}" srcOrd="0" destOrd="0" parTransId="{54476C1D-3343-4533-83FE-D3564F4CE9A9}" sibTransId="{ADC46EA6-4E29-448E-861C-990E0D67364D}"/>
    <dgm:cxn modelId="{C9B193C2-F61B-4321-9E06-4D87D079CD26}" srcId="{4FE1FC9D-BB92-40FF-8AB3-83E3475E5971}" destId="{E5A0D77F-E838-4AE2-B5AF-F2D963364737}" srcOrd="1" destOrd="0" parTransId="{0121537F-6545-46D4-99AA-AC043A5E7AFE}" sibTransId="{520EFEA4-D641-48BC-87C9-1CADB5A9CA9B}"/>
    <dgm:cxn modelId="{46EE7182-5FC2-4CCA-B640-D38569D6FA20}" srcId="{4FE1FC9D-BB92-40FF-8AB3-83E3475E5971}" destId="{9A0A460E-9716-418C-9588-AA4E439A7C16}" srcOrd="2" destOrd="0" parTransId="{8BB0F3D3-E2E4-4B69-B15A-706A46CFE5E3}" sibTransId="{86CBF7FA-1B4A-4B6C-BADE-3DECA8E6EB83}"/>
    <dgm:cxn modelId="{8638C200-492B-4A6C-87E5-EF2225F527D7}" srcId="{4FE1FC9D-BB92-40FF-8AB3-83E3475E5971}" destId="{7EC8C6E8-6F96-42F3-9149-00146D533706}" srcOrd="3" destOrd="0" parTransId="{19092852-6502-4D74-A5E8-0DCD8AFBA106}" sibTransId="{931CE6D3-1336-4931-91A3-D62583E69333}"/>
    <dgm:cxn modelId="{E4AA225D-4877-49A4-B510-5B9FFF1D9B17}" srcId="{4FE1FC9D-BB92-40FF-8AB3-83E3475E5971}" destId="{9DB2E411-45CA-4E8F-BF48-0C007A77B338}" srcOrd="4" destOrd="0" parTransId="{721C1699-6A09-448F-80FC-C8E8FA2867EA}" sibTransId="{2DC71352-1F2B-4D82-8597-E0FA0DCEAB60}"/>
    <dgm:cxn modelId="{A83CFDD4-3677-4CED-8606-CEC4CD607FFA}" type="presOf" srcId="{4FE1FC9D-BB92-40FF-8AB3-83E3475E5971}" destId="{52D03E31-E61E-4113-8183-9CFAE3FBF969}" srcOrd="0" destOrd="0" presId="urn:microsoft.com/office/officeart/2008/layout/AscendingPictureAccentProcess"/>
    <dgm:cxn modelId="{642F2D4C-E315-480D-B015-9F9A8C8E041B}" type="presParOf" srcId="{52D03E31-E61E-4113-8183-9CFAE3FBF969}" destId="{23AC8257-985E-4C73-A2D8-A88E7C49C753}" srcOrd="0" destOrd="0" presId="urn:microsoft.com/office/officeart/2008/layout/AscendingPictureAccentProcess"/>
    <dgm:cxn modelId="{C54B47C4-E773-4BF0-A4D9-F3CD4FA5DD82}" type="presParOf" srcId="{52D03E31-E61E-4113-8183-9CFAE3FBF969}" destId="{DD1AF99D-AD83-44D5-AB20-5338FEE7BC95}" srcOrd="1" destOrd="0" presId="urn:microsoft.com/office/officeart/2008/layout/AscendingPictureAccentProcess"/>
    <dgm:cxn modelId="{E84C83B6-7B51-4F5D-B0A3-CB697C955670}" type="presParOf" srcId="{52D03E31-E61E-4113-8183-9CFAE3FBF969}" destId="{B91EF5FB-62E2-4DE1-B3A7-FACE3DB7F1CB}" srcOrd="2" destOrd="0" presId="urn:microsoft.com/office/officeart/2008/layout/AscendingPictureAccentProcess"/>
    <dgm:cxn modelId="{263010DB-24D1-4BCE-9719-798040695F4B}" type="presParOf" srcId="{52D03E31-E61E-4113-8183-9CFAE3FBF969}" destId="{171149EF-A6D3-4274-9383-A8DC56EB68B4}" srcOrd="3" destOrd="0" presId="urn:microsoft.com/office/officeart/2008/layout/AscendingPictureAccentProcess"/>
    <dgm:cxn modelId="{1588C040-6132-467F-9541-615EDAA7CE32}" type="presParOf" srcId="{52D03E31-E61E-4113-8183-9CFAE3FBF969}" destId="{FFC8D449-BBC2-425F-89FC-DDEE4BB04EF1}" srcOrd="4" destOrd="0" presId="urn:microsoft.com/office/officeart/2008/layout/AscendingPictureAccentProcess"/>
    <dgm:cxn modelId="{99B1BC59-06CC-47D4-8DFD-316A3D96A070}" type="presParOf" srcId="{52D03E31-E61E-4113-8183-9CFAE3FBF969}" destId="{A57BCF2C-A4C8-4C36-B988-F32678676B13}" srcOrd="5" destOrd="0" presId="urn:microsoft.com/office/officeart/2008/layout/AscendingPictureAccentProcess"/>
    <dgm:cxn modelId="{7244F4AF-CBB0-4656-B7D4-041A55D51F8F}" type="presParOf" srcId="{52D03E31-E61E-4113-8183-9CFAE3FBF969}" destId="{BE2C860B-6FED-4052-977A-A0244419093F}" srcOrd="6" destOrd="0" presId="urn:microsoft.com/office/officeart/2008/layout/AscendingPictureAccentProcess"/>
    <dgm:cxn modelId="{7E878123-FFCF-4E62-8934-8151B1B710B3}" type="presParOf" srcId="{52D03E31-E61E-4113-8183-9CFAE3FBF969}" destId="{D56A65C2-61ED-4F73-BBB5-AC408CB2FDF0}" srcOrd="7" destOrd="0" presId="urn:microsoft.com/office/officeart/2008/layout/AscendingPictureAccentProcess"/>
    <dgm:cxn modelId="{B8D0857B-0A01-49C8-8D5D-0CBA26332B9C}" type="presParOf" srcId="{52D03E31-E61E-4113-8183-9CFAE3FBF969}" destId="{9372E9D6-A467-4D67-8F3B-C0959A95D157}" srcOrd="8" destOrd="0" presId="urn:microsoft.com/office/officeart/2008/layout/AscendingPictureAccentProcess"/>
    <dgm:cxn modelId="{2CCC3DCE-8B76-4345-B1D2-B468C1C3AEF6}" type="presParOf" srcId="{52D03E31-E61E-4113-8183-9CFAE3FBF969}" destId="{3CBE544D-3BFB-4968-B952-8AE76C3A83F6}" srcOrd="9" destOrd="0" presId="urn:microsoft.com/office/officeart/2008/layout/AscendingPictureAccentProcess"/>
    <dgm:cxn modelId="{CDB96624-7669-4ED7-8A70-C35C0129E75A}" type="presParOf" srcId="{52D03E31-E61E-4113-8183-9CFAE3FBF969}" destId="{F35DFB11-AFBF-46EB-8F43-A86F11E7B3F1}" srcOrd="10" destOrd="0" presId="urn:microsoft.com/office/officeart/2008/layout/AscendingPictureAccentProcess"/>
    <dgm:cxn modelId="{9AA26362-0EC7-45D9-84D1-C83AD0E87ABC}" type="presParOf" srcId="{52D03E31-E61E-4113-8183-9CFAE3FBF969}" destId="{0EE77B7C-828E-4AAF-9AFA-D252D461B2BA}" srcOrd="11" destOrd="0" presId="urn:microsoft.com/office/officeart/2008/layout/AscendingPictureAccentProcess"/>
    <dgm:cxn modelId="{30795652-044F-45C4-9A5A-828E8D5DF08D}" type="presParOf" srcId="{52D03E31-E61E-4113-8183-9CFAE3FBF969}" destId="{258B21A4-E7B8-4C07-9BAF-E7D0D6E328B1}" srcOrd="12" destOrd="0" presId="urn:microsoft.com/office/officeart/2008/layout/AscendingPictureAccentProcess"/>
    <dgm:cxn modelId="{6AC28307-80C8-425C-855C-69A3CE9399A8}" type="presParOf" srcId="{52D03E31-E61E-4113-8183-9CFAE3FBF969}" destId="{0B332865-B198-4B61-B5B9-B5811D670050}" srcOrd="13" destOrd="0" presId="urn:microsoft.com/office/officeart/2008/layout/AscendingPictureAccentProcess"/>
    <dgm:cxn modelId="{D71081EC-E768-402E-94CC-4046D3B4C090}" type="presParOf" srcId="{52D03E31-E61E-4113-8183-9CFAE3FBF969}" destId="{52BC2A3B-57C8-47FC-82F8-7F78D4787107}" srcOrd="14" destOrd="0" presId="urn:microsoft.com/office/officeart/2008/layout/AscendingPictureAccentProcess"/>
    <dgm:cxn modelId="{7FA516A6-27B7-49A0-AA49-0D0C3C47948F}" type="presParOf" srcId="{52D03E31-E61E-4113-8183-9CFAE3FBF969}" destId="{9088E6A7-14F7-4F6D-AB03-23048E656C10}" srcOrd="15" destOrd="0" presId="urn:microsoft.com/office/officeart/2008/layout/AscendingPictureAccentProcess"/>
    <dgm:cxn modelId="{080E33A5-D34A-47A8-B534-4B005B2E73DF}" type="presOf" srcId="{921BB889-0C2F-4DF7-B45C-9F4BBB1A7199}" destId="{9088E6A7-14F7-4F6D-AB03-23048E656C10}" srcOrd="0" destOrd="0" presId="urn:microsoft.com/office/officeart/2008/layout/AscendingPictureAccentProcess"/>
    <dgm:cxn modelId="{3026CD9B-5669-4280-B5A4-70A19CF97302}" type="presParOf" srcId="{52D03E31-E61E-4113-8183-9CFAE3FBF969}" destId="{8E26A4AF-E767-43DD-AE26-393C8DF6E9B0}" srcOrd="16" destOrd="0" presId="urn:microsoft.com/office/officeart/2008/layout/AscendingPictureAccentProcess"/>
    <dgm:cxn modelId="{6046846C-CB96-4618-8641-FF40B75CA0B9}" type="presParOf" srcId="{8E26A4AF-E767-43DD-AE26-393C8DF6E9B0}" destId="{1719529C-A622-4A1F-8173-F25CA05B2EB0}" srcOrd="0" destOrd="0" presId="urn:microsoft.com/office/officeart/2008/layout/AscendingPictureAccentProcess"/>
    <dgm:cxn modelId="{F08E730A-0590-496E-A542-2102BAD65545}" type="presOf" srcId="{ADC46EA6-4E29-448E-861C-990E0D67364D}" destId="{1719529C-A622-4A1F-8173-F25CA05B2EB0}" srcOrd="0" destOrd="0" presId="urn:microsoft.com/office/officeart/2008/layout/AscendingPictureAccentProcess"/>
    <dgm:cxn modelId="{14490941-6E70-4A0A-A7EE-F5CD3A701630}" type="presParOf" srcId="{52D03E31-E61E-4113-8183-9CFAE3FBF969}" destId="{8053C1C3-BDAE-4C1C-9E78-069005C4E7AB}" srcOrd="17" destOrd="0" presId="urn:microsoft.com/office/officeart/2008/layout/AscendingPictureAccentProcess"/>
    <dgm:cxn modelId="{6BBD8AC9-4745-480D-B6D3-EA43A6EAE666}" type="presOf" srcId="{E5A0D77F-E838-4AE2-B5AF-F2D963364737}" destId="{8053C1C3-BDAE-4C1C-9E78-069005C4E7AB}" srcOrd="0" destOrd="0" presId="urn:microsoft.com/office/officeart/2008/layout/AscendingPictureAccentProcess"/>
    <dgm:cxn modelId="{B79490E4-9401-4593-AB89-6007D029DA0A}" type="presParOf" srcId="{52D03E31-E61E-4113-8183-9CFAE3FBF969}" destId="{E1922C50-87EB-4949-A7D3-79FB2DCD1FFF}" srcOrd="18" destOrd="0" presId="urn:microsoft.com/office/officeart/2008/layout/AscendingPictureAccentProcess"/>
    <dgm:cxn modelId="{8EDA4C43-EB95-47F9-92E2-E4877FDD6AE5}" type="presParOf" srcId="{E1922C50-87EB-4949-A7D3-79FB2DCD1FFF}" destId="{E983F971-E65C-47AD-A9A0-130DEAD31C2F}" srcOrd="0" destOrd="0" presId="urn:microsoft.com/office/officeart/2008/layout/AscendingPictureAccentProcess"/>
    <dgm:cxn modelId="{5DC5D59D-B6FE-408F-A4D7-9409ED1AA3DB}" type="presOf" srcId="{520EFEA4-D641-48BC-87C9-1CADB5A9CA9B}" destId="{E983F971-E65C-47AD-A9A0-130DEAD31C2F}" srcOrd="0" destOrd="0" presId="urn:microsoft.com/office/officeart/2008/layout/AscendingPictureAccentProcess"/>
    <dgm:cxn modelId="{B433B4A6-A0C4-4086-821E-7993F3FBB1D7}" type="presParOf" srcId="{52D03E31-E61E-4113-8183-9CFAE3FBF969}" destId="{D5ED40FC-8CE3-4C59-A2B4-93AEBBDA4F78}" srcOrd="19" destOrd="0" presId="urn:microsoft.com/office/officeart/2008/layout/AscendingPictureAccentProcess"/>
    <dgm:cxn modelId="{A46EA7C4-FCA6-4C9A-8435-AFB79233D909}" type="presOf" srcId="{9A0A460E-9716-418C-9588-AA4E439A7C16}" destId="{D5ED40FC-8CE3-4C59-A2B4-93AEBBDA4F78}" srcOrd="0" destOrd="0" presId="urn:microsoft.com/office/officeart/2008/layout/AscendingPictureAccentProcess"/>
    <dgm:cxn modelId="{56AB87D9-8724-4207-B2A7-C95AF9EA42DB}" type="presParOf" srcId="{52D03E31-E61E-4113-8183-9CFAE3FBF969}" destId="{40A14445-01FE-45B4-9E7C-F0AFB5369B9F}" srcOrd="20" destOrd="0" presId="urn:microsoft.com/office/officeart/2008/layout/AscendingPictureAccentProcess"/>
    <dgm:cxn modelId="{6B133B1E-7B25-41CC-9715-2DC48FDA82E2}" type="presParOf" srcId="{40A14445-01FE-45B4-9E7C-F0AFB5369B9F}" destId="{010F34F2-FECF-4698-8AA1-BB912BDC9C1D}" srcOrd="0" destOrd="0" presId="urn:microsoft.com/office/officeart/2008/layout/AscendingPictureAccentProcess"/>
    <dgm:cxn modelId="{BC0392AC-8DCE-4A14-845C-55ACBCA06C13}" type="presOf" srcId="{86CBF7FA-1B4A-4B6C-BADE-3DECA8E6EB83}" destId="{010F34F2-FECF-4698-8AA1-BB912BDC9C1D}" srcOrd="0" destOrd="0" presId="urn:microsoft.com/office/officeart/2008/layout/AscendingPictureAccentProcess"/>
    <dgm:cxn modelId="{67C89080-FC18-4E7C-8C46-9EDE23242091}" type="presParOf" srcId="{52D03E31-E61E-4113-8183-9CFAE3FBF969}" destId="{E525C775-DD9E-4F2D-9116-8F35AF1BF699}" srcOrd="21" destOrd="0" presId="urn:microsoft.com/office/officeart/2008/layout/AscendingPictureAccentProcess"/>
    <dgm:cxn modelId="{3EF868B7-B10A-45C2-A5C5-4C6D8EE3AD58}" type="presOf" srcId="{7EC8C6E8-6F96-42F3-9149-00146D533706}" destId="{E525C775-DD9E-4F2D-9116-8F35AF1BF699}" srcOrd="0" destOrd="0" presId="urn:microsoft.com/office/officeart/2008/layout/AscendingPictureAccentProcess"/>
    <dgm:cxn modelId="{4CE99C25-EDB6-44FC-85A9-0C87F928457C}" type="presParOf" srcId="{52D03E31-E61E-4113-8183-9CFAE3FBF969}" destId="{195098AE-B3DF-4F46-93F7-3B9846C89DF0}" srcOrd="22" destOrd="0" presId="urn:microsoft.com/office/officeart/2008/layout/AscendingPictureAccentProcess"/>
    <dgm:cxn modelId="{8CDA9156-4159-45A5-99F2-FD672EA0B2A1}" type="presParOf" srcId="{195098AE-B3DF-4F46-93F7-3B9846C89DF0}" destId="{001F3F14-3170-4996-AFB2-672CF39E8EC2}" srcOrd="0" destOrd="0" presId="urn:microsoft.com/office/officeart/2008/layout/AscendingPictureAccentProcess"/>
    <dgm:cxn modelId="{B83F8947-A04A-4CF2-836B-F2FFB29C3697}" type="presOf" srcId="{931CE6D3-1336-4931-91A3-D62583E69333}" destId="{001F3F14-3170-4996-AFB2-672CF39E8EC2}" srcOrd="0" destOrd="0" presId="urn:microsoft.com/office/officeart/2008/layout/AscendingPictureAccentProcess"/>
    <dgm:cxn modelId="{20C7F4AF-8ABA-4BF4-8727-9C42E2224122}" type="presParOf" srcId="{52D03E31-E61E-4113-8183-9CFAE3FBF969}" destId="{15FAB23F-DB8F-4763-8CB6-E91FC5BA32C2}" srcOrd="23" destOrd="0" presId="urn:microsoft.com/office/officeart/2008/layout/AscendingPictureAccentProcess"/>
    <dgm:cxn modelId="{0BF357B1-843D-4F44-B7D3-97C26919BFCA}" type="presOf" srcId="{9DB2E411-45CA-4E8F-BF48-0C007A77B338}" destId="{15FAB23F-DB8F-4763-8CB6-E91FC5BA32C2}" srcOrd="0" destOrd="0" presId="urn:microsoft.com/office/officeart/2008/layout/AscendingPictureAccentProcess"/>
    <dgm:cxn modelId="{E522125D-E722-4FF1-8027-28CCFB6B19EC}" type="presParOf" srcId="{52D03E31-E61E-4113-8183-9CFAE3FBF969}" destId="{A5661EAC-3941-4F83-91E6-AFF76BD62383}" srcOrd="24" destOrd="0" presId="urn:microsoft.com/office/officeart/2008/layout/AscendingPictureAccentProcess"/>
    <dgm:cxn modelId="{2C3C90CC-D6B1-4354-84B2-A05FE258451B}" type="presParOf" srcId="{A5661EAC-3941-4F83-91E6-AFF76BD62383}" destId="{75D639D7-E303-4000-B1C2-D5724204629B}" srcOrd="0" destOrd="0" presId="urn:microsoft.com/office/officeart/2008/layout/AscendingPictureAccentProcess"/>
    <dgm:cxn modelId="{C30BA5DA-A940-4967-B6F2-757C1AA0963C}" type="presOf" srcId="{2DC71352-1F2B-4D82-8597-E0FA0DCEAB60}" destId="{75D639D7-E303-4000-B1C2-D5724204629B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3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F82EEC28-BDC4-4580-9870-6DFF9205EBAD}" type="doc">
      <dgm:prSet loTypeId="urn:microsoft.com/office/officeart/2005/8/layout/pyramid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A0CA6DD-53B9-46B4-BB1E-FF1AFBE25192}" type="parTrans" cxnId="{D0227CCF-198C-4845-BA29-77A48D3239F5}">
      <dgm:prSet/>
      <dgm:spPr/>
      <dgm:t>
        <a:bodyPr/>
        <a:lstStyle/>
        <a:p>
          <a:endParaRPr lang="zh-CN" altLang="en-US"/>
        </a:p>
      </dgm:t>
    </dgm:pt>
    <dgm:pt modelId="{89A9E67C-1379-470B-9FC9-A018BD078E9A}">
      <dgm:prSet phldrT="[文本]" custT="1"/>
      <dgm:spPr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zh-CN" altLang="en-US" sz="31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语序训练</a:t>
          </a:r>
          <a:endParaRPr lang="zh-CN" altLang="en-US" sz="31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itchFamily="2" charset="-122"/>
            <a:ea typeface="时尚中黑简体" pitchFamily="2" charset="-122"/>
          </a:endParaRPr>
        </a:p>
      </dgm:t>
    </dgm:pt>
    <dgm:pt modelId="{9CC0C714-818A-46BF-9F9A-583FD25442B0}" type="sibTrans" cxnId="{D0227CCF-198C-4845-BA29-77A48D3239F5}">
      <dgm:prSet/>
      <dgm:spPr/>
      <dgm:t>
        <a:bodyPr/>
        <a:lstStyle/>
        <a:p>
          <a:endParaRPr lang="zh-CN" altLang="en-US"/>
        </a:p>
      </dgm:t>
    </dgm:pt>
    <dgm:pt modelId="{FC905F92-3A02-4B8A-A207-2E5AB1AD6064}" type="parTrans" cxnId="{F793182A-6306-45C3-97E8-28832C9C3D65}">
      <dgm:prSet/>
      <dgm:spPr/>
      <dgm:t>
        <a:bodyPr/>
        <a:lstStyle/>
        <a:p>
          <a:endParaRPr lang="zh-CN" altLang="en-US"/>
        </a:p>
      </dgm:t>
    </dgm:pt>
    <dgm:pt modelId="{F1E7E324-9D6E-4BFA-BA56-40322DC0C415}">
      <dgm:prSet phldrT="[文本]" custT="1"/>
      <dgm:spPr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zh-CN" altLang="en-US" sz="31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单词释义</a:t>
          </a:r>
          <a:endParaRPr lang="zh-CN" altLang="en-US" sz="31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91ECF4DA-A227-4A35-9DBA-77E27F75337C}" type="sibTrans" cxnId="{F793182A-6306-45C3-97E8-28832C9C3D65}">
      <dgm:prSet/>
      <dgm:spPr/>
      <dgm:t>
        <a:bodyPr/>
        <a:lstStyle/>
        <a:p>
          <a:endParaRPr lang="zh-CN" altLang="en-US"/>
        </a:p>
      </dgm:t>
    </dgm:pt>
    <dgm:pt modelId="{CF8B69BD-AC5C-41A4-B658-7235E099E60D}" type="parTrans" cxnId="{73C679AC-C728-4367-9F3F-A8EE47EDA241}">
      <dgm:prSet/>
      <dgm:spPr/>
      <dgm:t>
        <a:bodyPr/>
        <a:lstStyle/>
        <a:p>
          <a:endParaRPr lang="zh-CN" altLang="en-US"/>
        </a:p>
      </dgm:t>
    </dgm:pt>
    <dgm:pt modelId="{8A7CC242-895C-4629-BBB8-9417C4850FD5}">
      <dgm:prSet phldrT="[文本]" custT="1"/>
      <dgm:spPr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zh-CN" altLang="en-US" sz="31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主题训练</a:t>
          </a:r>
          <a:endParaRPr lang="zh-CN" altLang="en-US" sz="31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AC83F07D-BE60-4BCC-83DB-DF63D3FD553B}" type="sibTrans" cxnId="{73C679AC-C728-4367-9F3F-A8EE47EDA241}">
      <dgm:prSet/>
      <dgm:spPr/>
      <dgm:t>
        <a:bodyPr/>
        <a:lstStyle/>
        <a:p>
          <a:endParaRPr lang="zh-CN" altLang="en-US"/>
        </a:p>
      </dgm:t>
    </dgm:pt>
    <dgm:pt modelId="{6990C518-1499-473D-BFFB-6131D0907F4F}" type="parTrans" cxnId="{B87F5C11-D5F0-4861-8233-C14E54DB0DD6}">
      <dgm:prSet/>
      <dgm:spPr/>
      <dgm:t>
        <a:bodyPr/>
        <a:lstStyle/>
        <a:p>
          <a:endParaRPr lang="zh-CN" altLang="en-US"/>
        </a:p>
      </dgm:t>
    </dgm:pt>
    <dgm:pt modelId="{C1C4F2AE-7691-412E-9A19-0CD0646241CC}">
      <dgm:prSet custT="1"/>
      <dgm:spPr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zh-CN" altLang="en-US" sz="31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搭配练习</a:t>
          </a:r>
          <a:endParaRPr lang="zh-CN" altLang="en-US" sz="31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38BA9374-F68C-4C65-9ECF-4E8D5B185A99}" type="sibTrans" cxnId="{B87F5C11-D5F0-4861-8233-C14E54DB0DD6}">
      <dgm:prSet/>
      <dgm:spPr/>
      <dgm:t>
        <a:bodyPr/>
        <a:lstStyle/>
        <a:p>
          <a:endParaRPr lang="zh-CN" altLang="en-US"/>
        </a:p>
      </dgm:t>
    </dgm:pt>
    <dgm:pt modelId="{D6F6B132-2355-4363-BD5E-0AFC784E12ED}" type="parTrans" cxnId="{3DD36933-2C76-4CB1-B6B1-16440BB81A95}">
      <dgm:prSet/>
      <dgm:spPr/>
      <dgm:t>
        <a:bodyPr/>
        <a:lstStyle/>
        <a:p>
          <a:endParaRPr lang="zh-CN" altLang="en-US"/>
        </a:p>
      </dgm:t>
    </dgm:pt>
    <dgm:pt modelId="{0C336529-FC5E-454D-8DC6-D9D473FBC974}">
      <dgm:prSet custT="1"/>
      <dgm:spPr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zh-CN" altLang="en-US" sz="31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看 视 频</a:t>
          </a:r>
          <a:endParaRPr lang="zh-CN" altLang="en-US" sz="31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gm:t>
    </dgm:pt>
    <dgm:pt modelId="{9ED2EF72-05C5-40FC-B25B-A44699A6801E}" type="sibTrans" cxnId="{3DD36933-2C76-4CB1-B6B1-16440BB81A95}">
      <dgm:prSet/>
      <dgm:spPr/>
      <dgm:t>
        <a:bodyPr/>
        <a:lstStyle/>
        <a:p>
          <a:endParaRPr lang="zh-CN" altLang="en-US"/>
        </a:p>
      </dgm:t>
    </dgm:pt>
    <dgm:pt modelId="{E635EFC5-1C44-4302-B4D6-E3FBA07DDC06}" type="pres">
      <dgm:prSet presAssocID="{F82EEC28-BDC4-4580-9870-6DFF9205EBAD}" presName="compositeShape">
        <dgm:presLayoutVars>
          <dgm:dir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76B5D664-2A12-481B-8380-A5BB79930D6E}" type="pres">
      <dgm:prSet presAssocID="{F82EEC28-BDC4-4580-9870-6DFF9205EBAD}" presName="pyramid" presStyleLbl="node1" presStyleCnt="1"/>
      <dgm:spPr>
        <a:gradFill flip="none" rotWithShape="1">
          <a:gsLst>
            <a:gs pos="0">
              <a:srgbClr val="CA111E">
                <a:shade val="30000"/>
                <a:satMod val="115000"/>
              </a:srgbClr>
            </a:gs>
            <a:gs pos="50000">
              <a:srgbClr val="CA111E">
                <a:shade val="67500"/>
                <a:satMod val="115000"/>
              </a:srgbClr>
            </a:gs>
            <a:gs pos="100000">
              <a:srgbClr val="CA111E">
                <a:shade val="100000"/>
                <a:satMod val="115000"/>
              </a:srgbClr>
            </a:gs>
          </a:gsLst>
          <a:lin ang="16200000" scaled="1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zh-CN" altLang="en-US"/>
        </a:p>
      </dgm:t>
    </dgm:pt>
    <dgm:pt modelId="{1E80B015-33E6-413C-8B83-B287F623CB0C}" type="pres">
      <dgm:prSet presAssocID="{F82EEC28-BDC4-4580-9870-6DFF9205EBAD}" presName="theList"/>
      <dgm:spPr/>
      <dgm:t>
        <a:bodyPr/>
        <a:lstStyle/>
        <a:p/>
      </dgm:t>
    </dgm:pt>
    <dgm:pt modelId="{99F3B09E-2C12-499C-8ACE-2490B6DA018B}" type="pres">
      <dgm:prSet presAssocID="{89A9E67C-1379-470B-9FC9-A018BD078E9A}" presName="aNode" presStyleLbl="fgAcc1" presStyleCnt="5" custLinFactY="11905" custLinFactNeighborY="100000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zh-CN" altLang="en-US"/>
        </a:p>
      </dgm:t>
    </dgm:pt>
    <dgm:pt modelId="{400F8A40-6FED-4A0D-A217-350609AFDC9F}" type="pres">
      <dgm:prSet presAssocID="{89A9E67C-1379-470B-9FC9-A018BD078E9A}" presName="aSpace"/>
      <dgm:spPr/>
      <dgm:t>
        <a:bodyPr/>
        <a:lstStyle/>
        <a:p/>
      </dgm:t>
    </dgm:pt>
    <dgm:pt modelId="{3ABAA725-DD77-47E8-BC64-00698C60B02A}" type="pres">
      <dgm:prSet presAssocID="{F1E7E324-9D6E-4BFA-BA56-40322DC0C415}" presName="aNode" presStyleLbl="fgAcc1" presStyleIdx="1" presStyleCnt="5" custLinFactY="11905" custLinFactNeighborY="100000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zh-CN" altLang="en-US"/>
        </a:p>
      </dgm:t>
    </dgm:pt>
    <dgm:pt modelId="{FCD6A7D0-565D-4895-AD99-EC3D7E6968C8}" type="pres">
      <dgm:prSet presAssocID="{F1E7E324-9D6E-4BFA-BA56-40322DC0C415}" presName="aSpace"/>
      <dgm:spPr/>
      <dgm:t>
        <a:bodyPr/>
        <a:lstStyle/>
        <a:p/>
      </dgm:t>
    </dgm:pt>
    <dgm:pt modelId="{B1D47085-4379-493C-AE74-0DF4F3EDFF55}" type="pres">
      <dgm:prSet presAssocID="{8A7CC242-895C-4629-BBB8-9417C4850FD5}" presName="aNode" presStyleLbl="fgAcc1" presStyleIdx="2" presStyleCnt="5" custLinFactY="11905" custLinFactNeighborY="100000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zh-CN" altLang="en-US"/>
        </a:p>
      </dgm:t>
    </dgm:pt>
    <dgm:pt modelId="{9E968CC9-F7F6-44F5-A550-B592009715F8}" type="pres">
      <dgm:prSet presAssocID="{8A7CC242-895C-4629-BBB8-9417C4850FD5}" presName="aSpace"/>
      <dgm:spPr/>
      <dgm:t>
        <a:bodyPr/>
        <a:lstStyle/>
        <a:p/>
      </dgm:t>
    </dgm:pt>
    <dgm:pt modelId="{D4B2A618-4C32-4B47-A98E-C664012DC0C5}" type="pres">
      <dgm:prSet presAssocID="{C1C4F2AE-7691-412E-9A19-0CD0646241CC}" presName="aNode" presStyleLbl="fgAcc1" presStyleIdx="3" presStyleCnt="5" custLinFactY="11905" custLinFactNeighborY="100000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zh-CN" altLang="en-US"/>
        </a:p>
      </dgm:t>
    </dgm:pt>
    <dgm:pt modelId="{D88B2289-5B38-497B-8614-C678ADF882C2}" type="pres">
      <dgm:prSet presAssocID="{C1C4F2AE-7691-412E-9A19-0CD0646241CC}" presName="aSpace"/>
      <dgm:spPr/>
      <dgm:t>
        <a:bodyPr/>
        <a:lstStyle/>
        <a:p/>
      </dgm:t>
    </dgm:pt>
    <dgm:pt modelId="{0E292D1D-5A65-4DE2-9D5B-F4C8F1494E9B}" type="pres">
      <dgm:prSet presAssocID="{0C336529-FC5E-454D-8DC6-D9D473FBC974}" presName="aNode" presStyleLbl="fgAcc1" presStyleIdx="4" presStyleCnt="5" custLinFactY="11905" custLinFactNeighborY="100000">
        <dgm:presLayoutVars>
          <dgm:bulletEnabled val="1"/>
        </dgm:presLayoutVars>
      </dgm:prSet>
      <dgm:spPr>
        <a:prstGeom prst="trapezoid">
          <a:avLst/>
        </a:prstGeom>
      </dgm:spPr>
      <dgm:t>
        <a:bodyPr/>
        <a:lstStyle/>
        <a:p>
          <a:endParaRPr lang="zh-CN" altLang="en-US"/>
        </a:p>
      </dgm:t>
    </dgm:pt>
    <dgm:pt modelId="{2CF3CA7F-4659-4430-B751-448B27211860}" type="pres">
      <dgm:prSet presAssocID="{0C336529-FC5E-454D-8DC6-D9D473FBC974}" presName="aSpace"/>
      <dgm:spPr/>
      <dgm:t>
        <a:bodyPr/>
        <a:lstStyle/>
        <a:p/>
      </dgm:t>
    </dgm:pt>
  </dgm:ptLst>
  <dgm:cxnLst>
    <dgm:cxn modelId="{D0227CCF-198C-4845-BA29-77A48D3239F5}" srcId="{F82EEC28-BDC4-4580-9870-6DFF9205EBAD}" destId="{89A9E67C-1379-470B-9FC9-A018BD078E9A}" srcOrd="0" destOrd="0" parTransId="{4A0CA6DD-53B9-46B4-BB1E-FF1AFBE25192}" sibTransId="{9CC0C714-818A-46BF-9F9A-583FD25442B0}"/>
    <dgm:cxn modelId="{F793182A-6306-45C3-97E8-28832C9C3D65}" srcId="{F82EEC28-BDC4-4580-9870-6DFF9205EBAD}" destId="{F1E7E324-9D6E-4BFA-BA56-40322DC0C415}" srcOrd="1" destOrd="0" parTransId="{FC905F92-3A02-4B8A-A207-2E5AB1AD6064}" sibTransId="{91ECF4DA-A227-4A35-9DBA-77E27F75337C}"/>
    <dgm:cxn modelId="{73C679AC-C728-4367-9F3F-A8EE47EDA241}" srcId="{F82EEC28-BDC4-4580-9870-6DFF9205EBAD}" destId="{8A7CC242-895C-4629-BBB8-9417C4850FD5}" srcOrd="2" destOrd="0" parTransId="{CF8B69BD-AC5C-41A4-B658-7235E099E60D}" sibTransId="{AC83F07D-BE60-4BCC-83DB-DF63D3FD553B}"/>
    <dgm:cxn modelId="{B87F5C11-D5F0-4861-8233-C14E54DB0DD6}" srcId="{F82EEC28-BDC4-4580-9870-6DFF9205EBAD}" destId="{C1C4F2AE-7691-412E-9A19-0CD0646241CC}" srcOrd="3" destOrd="0" parTransId="{6990C518-1499-473D-BFFB-6131D0907F4F}" sibTransId="{38BA9374-F68C-4C65-9ECF-4E8D5B185A99}"/>
    <dgm:cxn modelId="{3DD36933-2C76-4CB1-B6B1-16440BB81A95}" srcId="{F82EEC28-BDC4-4580-9870-6DFF9205EBAD}" destId="{0C336529-FC5E-454D-8DC6-D9D473FBC974}" srcOrd="4" destOrd="0" parTransId="{D6F6B132-2355-4363-BD5E-0AFC784E12ED}" sibTransId="{9ED2EF72-05C5-40FC-B25B-A44699A6801E}"/>
    <dgm:cxn modelId="{6F4DB5C7-4E24-4FD2-A57B-FFAB4C313523}" type="presOf" srcId="{F82EEC28-BDC4-4580-9870-6DFF9205EBAD}" destId="{E635EFC5-1C44-4302-B4D6-E3FBA07DDC06}" srcOrd="0" destOrd="0" presId="urn:microsoft.com/office/officeart/2005/8/layout/pyramid2"/>
    <dgm:cxn modelId="{C04C118E-A7EA-4003-A0CC-6300B495BE4D}" type="presParOf" srcId="{E635EFC5-1C44-4302-B4D6-E3FBA07DDC06}" destId="{76B5D664-2A12-481B-8380-A5BB79930D6E}" srcOrd="0" destOrd="0" presId="urn:microsoft.com/office/officeart/2005/8/layout/pyramid2"/>
    <dgm:cxn modelId="{CB8DB947-7AB1-4EC2-A092-091A376656E2}" type="presParOf" srcId="{E635EFC5-1C44-4302-B4D6-E3FBA07DDC06}" destId="{1E80B015-33E6-413C-8B83-B287F623CB0C}" srcOrd="1" destOrd="0" presId="urn:microsoft.com/office/officeart/2005/8/layout/pyramid2"/>
    <dgm:cxn modelId="{48178BC2-B853-41AC-B0CC-B4A9B3832646}" type="presParOf" srcId="{1E80B015-33E6-413C-8B83-B287F623CB0C}" destId="{99F3B09E-2C12-499C-8ACE-2490B6DA018B}" srcOrd="0" destOrd="0" presId="urn:microsoft.com/office/officeart/2005/8/layout/pyramid2"/>
    <dgm:cxn modelId="{FC792DAE-9515-4DA8-839D-6AE4BA945FDE}" type="presOf" srcId="{89A9E67C-1379-470B-9FC9-A018BD078E9A}" destId="{99F3B09E-2C12-499C-8ACE-2490B6DA018B}" srcOrd="0" destOrd="0" presId="urn:microsoft.com/office/officeart/2005/8/layout/pyramid2"/>
    <dgm:cxn modelId="{3F5F53E0-1333-40ED-9DD8-D31D9E8E38FF}" type="presParOf" srcId="{1E80B015-33E6-413C-8B83-B287F623CB0C}" destId="{400F8A40-6FED-4A0D-A217-350609AFDC9F}" srcOrd="1" destOrd="0" presId="urn:microsoft.com/office/officeart/2005/8/layout/pyramid2"/>
    <dgm:cxn modelId="{E91A6A65-82CD-47FB-8668-1F027833A6C9}" type="presParOf" srcId="{1E80B015-33E6-413C-8B83-B287F623CB0C}" destId="{3ABAA725-DD77-47E8-BC64-00698C60B02A}" srcOrd="2" destOrd="0" presId="urn:microsoft.com/office/officeart/2005/8/layout/pyramid2"/>
    <dgm:cxn modelId="{DD1DC493-E671-4753-8C66-FCBF09D14B9F}" type="presOf" srcId="{F1E7E324-9D6E-4BFA-BA56-40322DC0C415}" destId="{3ABAA725-DD77-47E8-BC64-00698C60B02A}" srcOrd="0" destOrd="0" presId="urn:microsoft.com/office/officeart/2005/8/layout/pyramid2"/>
    <dgm:cxn modelId="{3BA7009F-D2C7-40D8-90F2-6F51076B019D}" type="presParOf" srcId="{1E80B015-33E6-413C-8B83-B287F623CB0C}" destId="{FCD6A7D0-565D-4895-AD99-EC3D7E6968C8}" srcOrd="3" destOrd="0" presId="urn:microsoft.com/office/officeart/2005/8/layout/pyramid2"/>
    <dgm:cxn modelId="{4FF408EB-02D5-4617-949B-003C76CD0267}" type="presParOf" srcId="{1E80B015-33E6-413C-8B83-B287F623CB0C}" destId="{B1D47085-4379-493C-AE74-0DF4F3EDFF55}" srcOrd="4" destOrd="0" presId="urn:microsoft.com/office/officeart/2005/8/layout/pyramid2"/>
    <dgm:cxn modelId="{1A106F7C-BF5E-49BB-8373-DDEF0BB02A3C}" type="presOf" srcId="{8A7CC242-895C-4629-BBB8-9417C4850FD5}" destId="{B1D47085-4379-493C-AE74-0DF4F3EDFF55}" srcOrd="0" destOrd="0" presId="urn:microsoft.com/office/officeart/2005/8/layout/pyramid2"/>
    <dgm:cxn modelId="{C767FE14-030B-482B-B322-A29EAF0C886D}" type="presParOf" srcId="{1E80B015-33E6-413C-8B83-B287F623CB0C}" destId="{9E968CC9-F7F6-44F5-A550-B592009715F8}" srcOrd="5" destOrd="0" presId="urn:microsoft.com/office/officeart/2005/8/layout/pyramid2"/>
    <dgm:cxn modelId="{0AFEF5D3-F22A-495D-8AF3-F4824EF02507}" type="presParOf" srcId="{1E80B015-33E6-413C-8B83-B287F623CB0C}" destId="{D4B2A618-4C32-4B47-A98E-C664012DC0C5}" srcOrd="6" destOrd="0" presId="urn:microsoft.com/office/officeart/2005/8/layout/pyramid2"/>
    <dgm:cxn modelId="{CA8DF77F-C4B1-40B5-B11E-0E908E5C192A}" type="presOf" srcId="{C1C4F2AE-7691-412E-9A19-0CD0646241CC}" destId="{D4B2A618-4C32-4B47-A98E-C664012DC0C5}" srcOrd="0" destOrd="0" presId="urn:microsoft.com/office/officeart/2005/8/layout/pyramid2"/>
    <dgm:cxn modelId="{1E9F721B-3AC6-4A82-B714-6601B7E578EC}" type="presParOf" srcId="{1E80B015-33E6-413C-8B83-B287F623CB0C}" destId="{D88B2289-5B38-497B-8614-C678ADF882C2}" srcOrd="7" destOrd="0" presId="urn:microsoft.com/office/officeart/2005/8/layout/pyramid2"/>
    <dgm:cxn modelId="{38F6160B-9F79-477B-B0E4-29CB47DA6143}" type="presParOf" srcId="{1E80B015-33E6-413C-8B83-B287F623CB0C}" destId="{0E292D1D-5A65-4DE2-9D5B-F4C8F1494E9B}" srcOrd="8" destOrd="0" presId="urn:microsoft.com/office/officeart/2005/8/layout/pyramid2"/>
    <dgm:cxn modelId="{B5B6D829-D66F-4979-A4B5-71045CFA30D3}" type="presOf" srcId="{0C336529-FC5E-454D-8DC6-D9D473FBC974}" destId="{0E292D1D-5A65-4DE2-9D5B-F4C8F1494E9B}" srcOrd="0" destOrd="0" presId="urn:microsoft.com/office/officeart/2005/8/layout/pyramid2"/>
    <dgm:cxn modelId="{5DF2A434-AA83-4E9F-8F51-7B4F24B7F4A0}" type="presParOf" srcId="{1E80B015-33E6-413C-8B83-B287F623CB0C}" destId="{2CF3CA7F-4659-4430-B751-448B2721186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32" name=""/>
      <dsp:cNvGrpSpPr/>
    </dsp:nvGrpSpPr>
    <dsp:grpSpPr/>
    <dsp:sp modelId="{86156295-9F6B-4DDB-ACA2-C5EA0ECA1FD5}">
      <dsp:nvSpPr>
        <dsp:cNvPr id="33" name=""/>
        <dsp:cNvSpPr/>
      </dsp:nvSpPr>
      <dsp:spPr>
        <a:xfrm rot="16200000">
          <a:off x="-1474815" y="1478909"/>
          <a:ext cx="4394262" cy="1436443"/>
        </a:xfrm>
        <a:prstGeom prst="chevron">
          <a:avLst/>
        </a:prstGeom>
        <a:solidFill>
          <a:srgbClr val="000000"/>
        </a:solidFill>
        <a:ln w="12700" cap="flat" cmpd="sng" algn="ctr">
          <a:noFill/>
          <a:prstDash val="solid"/>
          <a:miter lim="800000"/>
        </a:ln>
        <a:effectLst/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短时间内速成口语</a:t>
          </a:r>
          <a:endParaRPr lang="zh-CN" altLang="en-US" sz="3700" kern="1200">
            <a:latin typeface="时尚中黑简体" pitchFamily="2" charset="-122"/>
            <a:ea typeface="时尚中黑简体" pitchFamily="2" charset="-122"/>
          </a:endParaRPr>
        </a:p>
      </dsp:txBody>
      <dsp:txXfrm rot="5400000">
        <a:off x="4094" y="718221"/>
        <a:ext cx="1436443" cy="2957819"/>
      </dsp:txXfrm>
    </dsp:sp>
    <dsp:sp modelId="{E5DBDFF3-1FDD-466C-B767-134D0A63A2B5}">
      <dsp:nvSpPr>
        <dsp:cNvPr id="34" name=""/>
        <dsp:cNvSpPr/>
      </dsp:nvSpPr>
      <dsp:spPr>
        <a:xfrm rot="5400000" flipV="1">
          <a:off x="69362" y="1478909"/>
          <a:ext cx="4394262" cy="1436443"/>
        </a:xfrm>
        <a:prstGeom prst="chevron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700" kern="1200"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 rot="5400000">
        <a:off x="1548272" y="718222"/>
        <a:ext cx="1436443" cy="2957819"/>
      </dsp:txXfrm>
    </dsp:sp>
    <dsp:sp modelId="{6FDF3C50-DD6D-4DE5-9D35-441BB34E0AE7}">
      <dsp:nvSpPr>
        <dsp:cNvPr id="35" name=""/>
        <dsp:cNvSpPr/>
      </dsp:nvSpPr>
      <dsp:spPr>
        <a:xfrm rot="16200000">
          <a:off x="1613537" y="1478909"/>
          <a:ext cx="4394262" cy="1436443"/>
        </a:xfrm>
        <a:prstGeom prst="chevron">
          <a:avLst/>
        </a:prstGeom>
        <a:solidFill>
          <a:srgbClr val="000000"/>
        </a:solidFill>
        <a:ln w="12700" cap="flat" cmpd="sng" algn="ctr">
          <a:noFill/>
          <a:prstDash val="solid"/>
          <a:miter lim="800000"/>
        </a:ln>
        <a:effectLst/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进阶的</a:t>
          </a:r>
          <a:endParaRPr lang="en-US" altLang="zh-CN" sz="3700" kern="1200" smtClean="0">
            <a:latin typeface="时尚中黑简体" pitchFamily="2" charset="-122"/>
            <a:ea typeface="时尚中黑简体" pitchFamily="2" charset="-122"/>
          </a:endParaRP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必由</a:t>
          </a:r>
          <a:endParaRPr lang="en-US" altLang="zh-CN" sz="3700" kern="1200" smtClean="0">
            <a:latin typeface="时尚中黑简体" panose="01010104010101010101" pitchFamily="2" charset="-122"/>
            <a:ea typeface="时尚中黑简体" panose="01010104010101010101" pitchFamily="2" charset="-122"/>
          </a:endParaRP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之路</a:t>
          </a:r>
          <a:endParaRPr lang="zh-CN" altLang="en-US" sz="3700" kern="1200"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 rot="5400000">
        <a:off x="3092447" y="718221"/>
        <a:ext cx="1436443" cy="2957819"/>
      </dsp:txXfrm>
    </dsp:sp>
    <dsp:sp modelId="{0F3FACF5-67AB-4A17-88D6-6E1CA041DB12}">
      <dsp:nvSpPr>
        <dsp:cNvPr id="36" name=""/>
        <dsp:cNvSpPr/>
      </dsp:nvSpPr>
      <dsp:spPr>
        <a:xfrm rot="5400000" flipV="1">
          <a:off x="3157713" y="1478909"/>
          <a:ext cx="4394262" cy="1436443"/>
        </a:xfrm>
        <a:prstGeom prst="chevron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700" kern="1200"/>
        </a:p>
      </dsp:txBody>
      <dsp:txXfrm rot="5400000">
        <a:off x="4636623" y="718222"/>
        <a:ext cx="1436443" cy="2957819"/>
      </dsp:txXfrm>
    </dsp:sp>
    <dsp:sp modelId="{72A71294-50F6-45D0-B8ED-6F6B1C7542CE}">
      <dsp:nvSpPr>
        <dsp:cNvPr id="37" name=""/>
        <dsp:cNvSpPr/>
      </dsp:nvSpPr>
      <dsp:spPr>
        <a:xfrm rot="16200000">
          <a:off x="4701889" y="1478909"/>
          <a:ext cx="4394262" cy="1436443"/>
        </a:xfrm>
        <a:prstGeom prst="chevron">
          <a:avLst/>
        </a:prstGeom>
        <a:solidFill>
          <a:srgbClr val="000000"/>
        </a:solidFill>
        <a:ln w="12700" cap="flat" cmpd="sng" algn="ctr">
          <a:noFill/>
          <a:prstDash val="solid"/>
          <a:miter lim="800000"/>
        </a:ln>
        <a:effectLst/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学会用</a:t>
          </a:r>
          <a:endParaRPr lang="en-US" altLang="zh-CN" sz="3700" kern="1200" smtClean="0">
            <a:latin typeface="时尚中黑简体" panose="01010104010101010101" pitchFamily="2" charset="-122"/>
            <a:ea typeface="时尚中黑简体" panose="01010104010101010101" pitchFamily="2" charset="-122"/>
          </a:endParaRP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英语</a:t>
          </a:r>
          <a:endParaRPr lang="en-US" altLang="zh-CN" sz="3700" kern="1200" smtClean="0">
            <a:latin typeface="时尚中黑简体" panose="01010104010101010101" pitchFamily="2" charset="-122"/>
            <a:ea typeface="时尚中黑简体" panose="01010104010101010101" pitchFamily="2" charset="-122"/>
          </a:endParaRP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 smtClean="0">
              <a:latin typeface="时尚中黑简体" panose="01010104010101010101" pitchFamily="2" charset="-122"/>
              <a:ea typeface="时尚中黑简体" panose="01010104010101010101" pitchFamily="2" charset="-122"/>
            </a:rPr>
            <a:t>思维</a:t>
          </a:r>
          <a:endParaRPr lang="zh-CN" altLang="en-US" sz="3700" kern="1200"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 rot="5400000">
        <a:off x="6180798" y="718221"/>
        <a:ext cx="1436443" cy="2957819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2" name=""/>
      <dsp:cNvGrpSpPr/>
    </dsp:nvGrpSpPr>
    <dsp:grpSpPr/>
    <dsp:sp modelId="{23AC8257-985E-4C73-A2D8-A88E7C49C753}">
      <dsp:nvSpPr>
        <dsp:cNvPr id="23" name=""/>
        <dsp:cNvSpPr/>
      </dsp:nvSpPr>
      <dsp:spPr>
        <a:xfrm>
          <a:off x="5103386" y="5216689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D1AF99D-AD83-44D5-AB20-5338FEE7BC95}">
      <dsp:nvSpPr>
        <dsp:cNvPr id="24" name=""/>
        <dsp:cNvSpPr/>
      </dsp:nvSpPr>
      <dsp:spPr>
        <a:xfrm>
          <a:off x="4885468" y="5305253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B91EF5FB-62E2-4DE1-B3A7-FACE3DB7F1CB}">
      <dsp:nvSpPr>
        <dsp:cNvPr id="25" name=""/>
        <dsp:cNvSpPr/>
      </dsp:nvSpPr>
      <dsp:spPr>
        <a:xfrm>
          <a:off x="4662738" y="5378466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171149EF-A6D3-4274-9383-A8DC56EB68B4}">
      <dsp:nvSpPr>
        <dsp:cNvPr id="26" name=""/>
        <dsp:cNvSpPr/>
      </dsp:nvSpPr>
      <dsp:spPr>
        <a:xfrm>
          <a:off x="4436571" y="5435148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FFC8D449-BBC2-425F-89FC-DDEE4BB04EF1}">
      <dsp:nvSpPr>
        <dsp:cNvPr id="27" name=""/>
        <dsp:cNvSpPr/>
      </dsp:nvSpPr>
      <dsp:spPr>
        <a:xfrm>
          <a:off x="6292653" y="4359384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57BCF2C-A4C8-4C36-B988-F32678676B13}">
      <dsp:nvSpPr>
        <dsp:cNvPr id="28" name=""/>
        <dsp:cNvSpPr/>
      </dsp:nvSpPr>
      <dsp:spPr>
        <a:xfrm>
          <a:off x="6120106" y="4534151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BE2C860B-6FED-4052-977A-A0244419093F}">
      <dsp:nvSpPr>
        <dsp:cNvPr id="29" name=""/>
        <dsp:cNvSpPr/>
      </dsp:nvSpPr>
      <dsp:spPr>
        <a:xfrm>
          <a:off x="7006901" y="3296610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D56A65C2-61ED-4F73-BBB5-AC408CB2FDF0}">
      <dsp:nvSpPr>
        <dsp:cNvPr id="30" name=""/>
        <dsp:cNvSpPr/>
      </dsp:nvSpPr>
      <dsp:spPr>
        <a:xfrm>
          <a:off x="7390491" y="2001797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9372E9D6-A467-4D67-8F3B-C0959A95D157}">
      <dsp:nvSpPr>
        <dsp:cNvPr id="31" name=""/>
        <dsp:cNvSpPr/>
      </dsp:nvSpPr>
      <dsp:spPr>
        <a:xfrm>
          <a:off x="7198696" y="470222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3CBE544D-3BFB-4968-B952-8AE76C3A83F6}">
      <dsp:nvSpPr>
        <dsp:cNvPr id="32" name=""/>
        <dsp:cNvSpPr/>
      </dsp:nvSpPr>
      <dsp:spPr>
        <a:xfrm>
          <a:off x="7341683" y="359811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F35DFB11-AFBF-46EB-8F43-A86F11E7B3F1}">
      <dsp:nvSpPr>
        <dsp:cNvPr id="33" name=""/>
        <dsp:cNvSpPr/>
      </dsp:nvSpPr>
      <dsp:spPr>
        <a:xfrm>
          <a:off x="7484670" y="248810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0EE77B7C-828E-4AAF-9AFA-D252D461B2BA}">
      <dsp:nvSpPr>
        <dsp:cNvPr id="34" name=""/>
        <dsp:cNvSpPr/>
      </dsp:nvSpPr>
      <dsp:spPr>
        <a:xfrm>
          <a:off x="7628344" y="359811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258B21A4-E7B8-4C07-9BAF-E7D0D6E328B1}">
      <dsp:nvSpPr>
        <dsp:cNvPr id="35" name=""/>
        <dsp:cNvSpPr/>
      </dsp:nvSpPr>
      <dsp:spPr>
        <a:xfrm>
          <a:off x="7771331" y="470222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0B332865-B198-4B61-B5B9-B5811D670050}">
      <dsp:nvSpPr>
        <dsp:cNvPr id="36" name=""/>
        <dsp:cNvSpPr/>
      </dsp:nvSpPr>
      <dsp:spPr>
        <a:xfrm>
          <a:off x="7484670" y="482621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52BC2A3B-57C8-47FC-82F8-7F78D4787107}">
      <dsp:nvSpPr>
        <dsp:cNvPr id="37" name=""/>
        <dsp:cNvSpPr/>
      </dsp:nvSpPr>
      <dsp:spPr>
        <a:xfrm>
          <a:off x="7484670" y="716431"/>
          <a:ext cx="98303" cy="98303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9088E6A7-14F7-4F6D-AB03-23048E656C10}">
      <dsp:nvSpPr>
        <dsp:cNvPr id="38" name=""/>
        <dsp:cNvSpPr/>
      </dsp:nvSpPr>
      <dsp:spPr>
        <a:xfrm>
          <a:off x="3890402" y="5623641"/>
          <a:ext cx="2117995" cy="567993"/>
        </a:xfrm>
        <a:prstGeom prst="roundRect">
          <a:avLst/>
        </a:prstGeom>
        <a:solidFill>
          <a:schemeClr val="tx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0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先大词后小词</a:t>
          </a:r>
          <a:endParaRPr lang="zh-CN" altLang="en-US" sz="2000" kern="1200">
            <a:solidFill>
              <a:schemeClr val="bg1"/>
            </a:solidFill>
            <a:latin typeface="时尚中黑简体" pitchFamily="2" charset="-122"/>
            <a:ea typeface="时尚中黑简体" pitchFamily="2" charset="-122"/>
          </a:endParaRPr>
        </a:p>
      </dsp:txBody>
      <dsp:txXfrm>
        <a:off x="3918129" y="5651368"/>
        <a:ext cx="2062541" cy="512539"/>
      </dsp:txXfrm>
    </dsp:sp>
    <dsp:sp modelId="{1719529C-A622-4A1F-8173-F25CA05B2EB0}">
      <dsp:nvSpPr>
        <dsp:cNvPr id="39" name=""/>
        <dsp:cNvSpPr/>
      </dsp:nvSpPr>
      <dsp:spPr>
        <a:xfrm>
          <a:off x="3302987" y="5067161"/>
          <a:ext cx="982348" cy="981885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8053C1C3-BDAE-4C1C-9E78-069005C4E7AB}">
      <dsp:nvSpPr>
        <dsp:cNvPr id="40" name=""/>
        <dsp:cNvSpPr/>
      </dsp:nvSpPr>
      <dsp:spPr>
        <a:xfrm>
          <a:off x="5775992" y="4865828"/>
          <a:ext cx="2117995" cy="567993"/>
        </a:xfrm>
        <a:prstGeom prst="roundRect">
          <a:avLst/>
        </a:prstGeom>
        <a:solidFill>
          <a:schemeClr val="tx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0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先中式后英式</a:t>
          </a:r>
          <a:endParaRPr lang="zh-CN" altLang="en-US" sz="2000" kern="1200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5803719" y="4893555"/>
        <a:ext cx="2062541" cy="512539"/>
      </dsp:txXfrm>
    </dsp:sp>
    <dsp:sp modelId="{E983F971-E65C-47AD-A9A0-130DEAD31C2F}">
      <dsp:nvSpPr>
        <dsp:cNvPr id="41" name=""/>
        <dsp:cNvSpPr/>
      </dsp:nvSpPr>
      <dsp:spPr>
        <a:xfrm>
          <a:off x="5188596" y="4309338"/>
          <a:ext cx="982348" cy="981885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D5ED40FC-8CE3-4C59-A2B4-93AEBBDA4F78}">
      <dsp:nvSpPr>
        <dsp:cNvPr id="42" name=""/>
        <dsp:cNvSpPr/>
      </dsp:nvSpPr>
      <dsp:spPr>
        <a:xfrm>
          <a:off x="6772802" y="3883398"/>
          <a:ext cx="2117995" cy="567993"/>
        </a:xfrm>
        <a:prstGeom prst="roundRect">
          <a:avLst/>
        </a:prstGeom>
        <a:solidFill>
          <a:schemeClr val="tx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0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现场演示</a:t>
          </a:r>
          <a:endParaRPr lang="zh-CN" altLang="en-US" sz="2000" kern="1200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6800529" y="3911125"/>
        <a:ext cx="2062541" cy="512539"/>
      </dsp:txXfrm>
    </dsp:sp>
    <dsp:sp modelId="{010F34F2-FECF-4698-8AA1-BB912BDC9C1D}">
      <dsp:nvSpPr>
        <dsp:cNvPr id="43" name=""/>
        <dsp:cNvSpPr/>
      </dsp:nvSpPr>
      <dsp:spPr>
        <a:xfrm>
          <a:off x="6185397" y="3326899"/>
          <a:ext cx="982348" cy="981885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E525C775-DD9E-4F2D-9116-8F35AF1BF699}">
      <dsp:nvSpPr>
        <dsp:cNvPr id="44" name=""/>
        <dsp:cNvSpPr/>
      </dsp:nvSpPr>
      <dsp:spPr>
        <a:xfrm>
          <a:off x="7287719" y="2735257"/>
          <a:ext cx="2117995" cy="567993"/>
        </a:xfrm>
        <a:prstGeom prst="roundRect">
          <a:avLst/>
        </a:prstGeom>
        <a:solidFill>
          <a:schemeClr val="tx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0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看图片观视频</a:t>
          </a:r>
          <a:endParaRPr lang="zh-CN" altLang="en-US" sz="2000" kern="1200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7315446" y="2762984"/>
        <a:ext cx="2062541" cy="512539"/>
      </dsp:txXfrm>
    </dsp:sp>
    <dsp:sp modelId="{001F3F14-3170-4996-AFB2-672CF39E8EC2}">
      <dsp:nvSpPr>
        <dsp:cNvPr id="45" name=""/>
        <dsp:cNvSpPr/>
      </dsp:nvSpPr>
      <dsp:spPr>
        <a:xfrm>
          <a:off x="6700304" y="2178777"/>
          <a:ext cx="982348" cy="981885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15FAB23F-DB8F-4763-8CB6-E91FC5BA32C2}">
      <dsp:nvSpPr>
        <dsp:cNvPr id="46" name=""/>
        <dsp:cNvSpPr/>
      </dsp:nvSpPr>
      <dsp:spPr>
        <a:xfrm>
          <a:off x="7581255" y="1465833"/>
          <a:ext cx="2117995" cy="567993"/>
        </a:xfrm>
        <a:prstGeom prst="roundRect">
          <a:avLst/>
        </a:prstGeom>
        <a:solidFill>
          <a:schemeClr val="tx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09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smtClean="0">
              <a:solidFill>
                <a:schemeClr val="bg1"/>
              </a:solidFill>
              <a:latin typeface="时尚中黑简体" panose="01010104010101010101" pitchFamily="2" charset="-122"/>
              <a:ea typeface="时尚中黑简体" panose="01010104010101010101" pitchFamily="2" charset="-122"/>
            </a:rPr>
            <a:t>口语化的翻译</a:t>
          </a:r>
          <a:endParaRPr lang="zh-CN" altLang="en-US" sz="2000" kern="1200">
            <a:solidFill>
              <a:schemeClr val="bg1"/>
            </a:solidFill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7608982" y="1493560"/>
        <a:ext cx="2062541" cy="512539"/>
      </dsp:txXfrm>
    </dsp:sp>
    <dsp:sp modelId="{75D639D7-E303-4000-B1C2-D5724204629B}">
      <dsp:nvSpPr>
        <dsp:cNvPr id="47" name=""/>
        <dsp:cNvSpPr/>
      </dsp:nvSpPr>
      <dsp:spPr>
        <a:xfrm>
          <a:off x="6993839" y="909352"/>
          <a:ext cx="982348" cy="981885"/>
        </a:xfrm>
        <a:prstGeom prst="ellipse">
          <a:avLst/>
        </a:prstGeom>
        <a:solidFill>
          <a:srgbClr val="CA111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</dsp:spTree>
</dsp:drawing>
</file>

<file path=ppt/diagrams/drawing3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8" name=""/>
      <dsp:cNvGrpSpPr/>
    </dsp:nvGrpSpPr>
    <dsp:grpSpPr/>
    <dsp:sp modelId="{76B5D664-2A12-481B-8380-A5BB79930D6E}">
      <dsp:nvSpPr>
        <dsp:cNvPr id="29" name=""/>
        <dsp:cNvSpPr/>
      </dsp:nvSpPr>
      <dsp:spPr>
        <a:xfrm>
          <a:off x="948266" y="0"/>
          <a:ext cx="5418667" cy="5418667"/>
        </a:xfrm>
        <a:prstGeom prst="triangle">
          <a:avLst/>
        </a:prstGeom>
        <a:gradFill flip="none" rotWithShape="1">
          <a:gsLst>
            <a:gs pos="0">
              <a:srgbClr val="CA111E">
                <a:shade val="30000"/>
                <a:satMod val="115000"/>
              </a:srgbClr>
            </a:gs>
            <a:gs pos="50000">
              <a:srgbClr val="CA111E">
                <a:shade val="67500"/>
                <a:satMod val="115000"/>
              </a:srgbClr>
            </a:gs>
            <a:gs pos="100000">
              <a:srgbClr val="CA111E">
                <a:shade val="100000"/>
                <a:satMod val="115000"/>
              </a:srgbClr>
            </a:gs>
          </a:gsLst>
          <a:lin ang="16200000" scaled="1"/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99F3B09E-2C12-499C-8ACE-2490B6DA018B}">
      <dsp:nvSpPr>
        <dsp:cNvPr id="30" name=""/>
        <dsp:cNvSpPr/>
      </dsp:nvSpPr>
      <dsp:spPr>
        <a:xfrm>
          <a:off x="3657599" y="730428"/>
          <a:ext cx="3522133" cy="770466"/>
        </a:xfrm>
        <a:prstGeom prst="trapezoid">
          <a:avLst/>
        </a:prstGeom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 w="63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语序训练</a:t>
          </a:r>
          <a:endParaRPr lang="zh-CN" altLang="en-US" sz="31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itchFamily="2" charset="-122"/>
            <a:ea typeface="时尚中黑简体" pitchFamily="2" charset="-122"/>
          </a:endParaRPr>
        </a:p>
      </dsp:txBody>
      <dsp:txXfrm>
        <a:off x="3786010" y="758518"/>
        <a:ext cx="3265311" cy="742376"/>
      </dsp:txXfrm>
    </dsp:sp>
    <dsp:sp modelId="{3ABAA725-DD77-47E8-BC64-00698C60B02A}">
      <dsp:nvSpPr>
        <dsp:cNvPr id="31" name=""/>
        <dsp:cNvSpPr/>
      </dsp:nvSpPr>
      <dsp:spPr>
        <a:xfrm>
          <a:off x="3657599" y="1597203"/>
          <a:ext cx="3522133" cy="770466"/>
        </a:xfrm>
        <a:prstGeom prst="trapezoid">
          <a:avLst/>
        </a:prstGeom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 w="63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单词释义</a:t>
          </a:r>
          <a:endParaRPr lang="zh-CN" altLang="en-US" sz="31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3786010" y="1625293"/>
        <a:ext cx="3265311" cy="742376"/>
      </dsp:txXfrm>
    </dsp:sp>
    <dsp:sp modelId="{B1D47085-4379-493C-AE74-0DF4F3EDFF55}">
      <dsp:nvSpPr>
        <dsp:cNvPr id="32" name=""/>
        <dsp:cNvSpPr/>
      </dsp:nvSpPr>
      <dsp:spPr>
        <a:xfrm>
          <a:off x="3657599" y="2463978"/>
          <a:ext cx="3522133" cy="770466"/>
        </a:xfrm>
        <a:prstGeom prst="trapezoid">
          <a:avLst/>
        </a:prstGeom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 w="63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主题训练</a:t>
          </a:r>
          <a:endParaRPr lang="zh-CN" altLang="en-US" sz="31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3786010" y="2492068"/>
        <a:ext cx="3265311" cy="742376"/>
      </dsp:txXfrm>
    </dsp:sp>
    <dsp:sp modelId="{D4B2A618-4C32-4B47-A98E-C664012DC0C5}">
      <dsp:nvSpPr>
        <dsp:cNvPr id="33" name=""/>
        <dsp:cNvSpPr/>
      </dsp:nvSpPr>
      <dsp:spPr>
        <a:xfrm>
          <a:off x="3657599" y="3330753"/>
          <a:ext cx="3522133" cy="770466"/>
        </a:xfrm>
        <a:prstGeom prst="trapezoid">
          <a:avLst/>
        </a:prstGeom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 w="63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搭配练习</a:t>
          </a:r>
          <a:endParaRPr lang="zh-CN" altLang="en-US" sz="31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3786010" y="3358843"/>
        <a:ext cx="3265311" cy="742376"/>
      </dsp:txXfrm>
    </dsp:sp>
    <dsp:sp modelId="{0E292D1D-5A65-4DE2-9D5B-F4C8F1494E9B}">
      <dsp:nvSpPr>
        <dsp:cNvPr id="34" name=""/>
        <dsp:cNvSpPr/>
      </dsp:nvSpPr>
      <dsp:spPr>
        <a:xfrm>
          <a:off x="3657599" y="4197528"/>
          <a:ext cx="3522133" cy="770466"/>
        </a:xfrm>
        <a:prstGeom prst="trapezoid">
          <a:avLst/>
        </a:prstGeom>
        <a:gradFill flip="none" rotWithShape="1">
          <a:gsLst>
            <a:gs pos="0">
              <a:srgbClr val="000000"/>
            </a:gs>
            <a:gs pos="50000">
              <a:schemeClr val="tx1">
                <a:lumMod val="85000"/>
                <a:lumOff val="1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1"/>
        </a:gradFill>
        <a:ln w="6350" cap="flat" cmpd="sng" algn="ctr">
          <a:noFill/>
          <a:prstDash val="solid"/>
          <a:miter lim="800000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时尚中黑简体" panose="01010104010101010101" pitchFamily="2" charset="-122"/>
              <a:ea typeface="时尚中黑简体" panose="01010104010101010101" pitchFamily="2" charset="-122"/>
            </a:rPr>
            <a:t>看 视 频</a:t>
          </a:r>
          <a:endParaRPr lang="zh-CN" altLang="en-US" sz="3100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时尚中黑简体" panose="01010104010101010101" pitchFamily="2" charset="-122"/>
            <a:ea typeface="时尚中黑简体" panose="01010104010101010101" pitchFamily="2" charset="-122"/>
          </a:endParaRPr>
        </a:p>
      </dsp:txBody>
      <dsp:txXfrm>
        <a:off x="3786010" y="4225618"/>
        <a:ext cx="3265311" cy="742376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rot="-90" type="flowChartManualOperation" r:blip="">
              <dgm:adjLst/>
            </dgm:shape>
          </dgm:if>
          <dgm:else name="Name6">
            <dgm:shape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/>
        </dgm:ruleLst>
      </dgm:layoutNode>
      <dgm:forEach name="sibTransForEach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type="ellipse" r:blip="">
            <dgm:adjLst/>
          </dgm:shape>
          <dgm:presOf/>
        </dgm:layoutNode>
        <dgm:layoutNode name="dot2" styleLbl="alignNode1">
          <dgm:alg type="sp"/>
          <dgm:shape type="ellipse" r:blip="">
            <dgm:adjLst/>
          </dgm:shape>
          <dgm:presOf/>
        </dgm:layoutNode>
        <dgm:layoutNode name="dot3" styleLbl="alignNode1">
          <dgm:alg type="sp"/>
          <dgm:shape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type="ellipse" r:blip="">
            <dgm:adjLst/>
          </dgm:shape>
          <dgm:presOf/>
        </dgm:layoutNode>
        <dgm:layoutNode name="dot5" styleLbl="alignNode1">
          <dgm:alg type="sp"/>
          <dgm:shape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type="ellipse" r:blip="">
            <dgm:adjLst/>
          </dgm:shape>
          <dgm:presOf/>
        </dgm:layoutNode>
        <dgm:layoutNode name="dot8" styleLbl="alignNode1">
          <dgm:alg type="sp"/>
          <dgm:shape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type="ellipse" r:blip="">
            <dgm:adjLst/>
          </dgm:shape>
          <dgm:presOf/>
        </dgm:layoutNode>
        <dgm:layoutNode name="dot10" styleLbl="alignNode1">
          <dgm:alg type="sp"/>
          <dgm:shape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type="ellipse" r:blip="">
            <dgm:adjLst/>
          </dgm:shape>
          <dgm:presOf/>
        </dgm:layoutNode>
        <dgm:layoutNode name="dotArrow2" styleLbl="alignNode1">
          <dgm:alg type="sp"/>
          <dgm:shape type="ellipse" r:blip="">
            <dgm:adjLst/>
          </dgm:shape>
          <dgm:presOf/>
        </dgm:layoutNode>
        <dgm:layoutNode name="dotArrow3" styleLbl="alignNode1">
          <dgm:alg type="sp"/>
          <dgm:shape type="ellipse" r:blip="">
            <dgm:adjLst/>
          </dgm:shape>
          <dgm:presOf/>
        </dgm:layoutNode>
        <dgm:layoutNode name="dotArrow4" styleLbl="alignNode1">
          <dgm:alg type="sp"/>
          <dgm:shape type="ellipse" r:blip="">
            <dgm:adjLst/>
          </dgm:shape>
          <dgm:presOf/>
        </dgm:layoutNode>
        <dgm:layoutNode name="dotArrow5" styleLbl="alignNode1">
          <dgm:alg type="sp"/>
          <dgm:shape type="ellipse" r:blip="">
            <dgm:adjLst/>
          </dgm:shape>
          <dgm:presOf/>
        </dgm:layoutNode>
        <dgm:layoutNode name="dotArrow6" styleLbl="alignNode1">
          <dgm:alg type="sp"/>
          <dgm:shape type="ellipse" r:blip="">
            <dgm:adjLst/>
          </dgm:shape>
          <dgm:presOf/>
        </dgm:layoutNode>
        <dgm:layoutNode name="dotArrow7" styleLbl="alignNode1">
          <dgm:alg type="sp"/>
          <dgm:shape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/>
              </dgm:ruleLst>
            </dgm:layoutNode>
            <dgm:layoutNode name="aSpace">
              <dgm:alg type="sp"/>
              <dgm:shape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a="http://schemas.openxmlformats.org/drawingml/2006/main" xmlns:dgm="http://schemas.openxmlformats.org/drawingml/2006/diagram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A30F-FC27-472A-846F-07E26FF66A46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074CD-98F7-42D0-8B91-F2DF29C9F1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0533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991752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7926036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7908068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4447168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3590898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574508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4530296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8418716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7555747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054080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819536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9617687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424995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843731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5930236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950083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200441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5288802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4060976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430017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8642500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296855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5227047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dotGrid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9CEE1-85C3-41F2-90F0-BFC30071ED1C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85367-BCAA-4163-9D06-4455752E0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1495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9658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1.xml" Type="http://schemas.microsoft.com/office/2007/relationships/diagramDrawing"/><Relationship Id="rId3" Target="../diagrams/data1.xml" Type="http://schemas.openxmlformats.org/officeDocument/2006/relationships/diagramData"/><Relationship Id="rId4" Target="../diagrams/layout1.xml" Type="http://schemas.openxmlformats.org/officeDocument/2006/relationships/diagramLayout"/><Relationship Id="rId5" Target="../diagrams/quickStyle1.xml" Type="http://schemas.openxmlformats.org/officeDocument/2006/relationships/diagramQuickStyle"/><Relationship Id="rId6" Target="../diagrams/colors1.xml" Type="http://schemas.openxmlformats.org/officeDocument/2006/relationships/diagramColors"/><Relationship Id="rId7" Target="../media/image7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3.png" Type="http://schemas.openxmlformats.org/officeDocument/2006/relationships/image"/><Relationship Id="rId11" Target="../media/image14.png" Type="http://schemas.openxmlformats.org/officeDocument/2006/relationships/image"/><Relationship Id="rId12" Target="../media/image15.png" Type="http://schemas.openxmlformats.org/officeDocument/2006/relationships/image"/><Relationship Id="rId2" Target="../diagrams/drawing2.xml" Type="http://schemas.microsoft.com/office/2007/relationships/diagramDrawing"/><Relationship Id="rId3" Target="../diagrams/data2.xml" Type="http://schemas.openxmlformats.org/officeDocument/2006/relationships/diagramData"/><Relationship Id="rId4" Target="../diagrams/layout2.xml" Type="http://schemas.openxmlformats.org/officeDocument/2006/relationships/diagramLayout"/><Relationship Id="rId5" Target="../diagrams/quickStyle2.xml" Type="http://schemas.openxmlformats.org/officeDocument/2006/relationships/diagramQuickStyle"/><Relationship Id="rId6" Target="../diagrams/colors2.xml" Type="http://schemas.openxmlformats.org/officeDocument/2006/relationships/diagramColors"/><Relationship Id="rId7" Target="../media/image7.png" Type="http://schemas.openxmlformats.org/officeDocument/2006/relationships/image"/><Relationship Id="rId8" Target="../media/image11.png" Type="http://schemas.openxmlformats.org/officeDocument/2006/relationships/image"/><Relationship Id="rId9" Target="../media/image12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diagrams/drawing3.xml" Type="http://schemas.microsoft.com/office/2007/relationships/diagramDrawing"/><Relationship Id="rId3" Target="../diagrams/data3.xml" Type="http://schemas.openxmlformats.org/officeDocument/2006/relationships/diagramData"/><Relationship Id="rId4" Target="../diagrams/layout3.xml" Type="http://schemas.openxmlformats.org/officeDocument/2006/relationships/diagramLayout"/><Relationship Id="rId5" Target="../diagrams/quickStyle3.xml" Type="http://schemas.openxmlformats.org/officeDocument/2006/relationships/diagramQuickStyle"/><Relationship Id="rId6" Target="../diagrams/colors3.xml" Type="http://schemas.openxmlformats.org/officeDocument/2006/relationships/diagramColors"/><Relationship Id="rId7" Target="../media/image7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3.jpeg" Type="http://schemas.openxmlformats.org/officeDocument/2006/relationships/image"/><Relationship Id="rId3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4.png" Type="http://schemas.openxmlformats.org/officeDocument/2006/relationships/image"/><Relationship Id="rId4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5200280"/>
            <a:ext cx="12192000" cy="1657720"/>
          </a:xfrm>
          <a:prstGeom prst="rec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D3B694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80240" y="1158636"/>
            <a:ext cx="2749096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rgbClr val="D3B694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个单词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980238" y="1986690"/>
            <a:ext cx="261256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6000">
                <a:solidFill>
                  <a:srgbClr val="D3B694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就够了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1012801" y="3002353"/>
            <a:ext cx="6186285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1311943" y="3167390"/>
            <a:ext cx="5573485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rgbClr val="D3B694"/>
                </a:solidFill>
                <a:latin charset="-122" panose="03000509000000000000" pitchFamily="65" typeface="方正综艺简体"/>
                <a:ea charset="-122" panose="03000509000000000000" pitchFamily="65" typeface="方正综艺简体"/>
              </a:rPr>
              <a:t>THINK IN AMERICAN ENGLISH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1012801" y="3729944"/>
            <a:ext cx="6186285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731726" y="5578509"/>
            <a:ext cx="209867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作者/王乐平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31726" y="6218253"/>
            <a:ext cx="362131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读书笔记PPT/@Gili_ELF</a:t>
            </a: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742" y="2039605"/>
            <a:ext cx="4334632" cy="433463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151346" y="5578508"/>
            <a:ext cx="382674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出版社/北京联合出版公司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2860" y="163280"/>
            <a:ext cx="6529382" cy="4432176"/>
          </a:xfrm>
          <a:prstGeom prst="rect">
            <a:avLst/>
          </a:prstGeom>
        </p:spPr>
      </p:pic>
    </p:spTree>
    <p:extLst>
      <p:ext uri="{BB962C8B-B14F-4D97-AF65-F5344CB8AC3E}">
        <p14:creationId val="2289571682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28863" cy="6858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>
            <a:off x="328863" y="1061330"/>
            <a:ext cx="5600289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328863" y="291889"/>
            <a:ext cx="612013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为什么要先学这      个单词？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2285332" y="1836692"/>
            <a:ext cx="7621336" cy="4394262"/>
            <a:chOff x="2285332" y="1830771"/>
            <a:chExt cx="7621336" cy="4394262"/>
          </a:xfrm>
        </p:grpSpPr>
        <p:graphicFrame>
          <p:nvGraphicFramePr>
            <p:cNvPr id="28" name="图示 27"/>
            <p:cNvGraphicFramePr/>
            <p:nvPr>
              <p:extLst>
                <p:ext uri="{D42A27DB-BD31-4B8C-83A1-F6EECF244321}">
                  <p14:modId val="372149098"/>
                </p:ext>
              </p:extLst>
            </p:nvPr>
          </p:nvGraphicFramePr>
          <p:xfrm>
            <a:off x="2285332" y="1830771"/>
            <a:ext cx="7621336" cy="4394262"/>
          </p:xfrm>
          <a:graphic>
            <a:graphicData uri="http://schemas.openxmlformats.org/drawingml/2006/diagram">
              <dgm:relIds xmlns:dgm="http://schemas.openxmlformats.org/drawingml/2006/diagram" r:cs="rId6" r:dm="rId3" r:lo="rId4" r:qs="rId5"/>
            </a:graphicData>
          </a:graphic>
        </p:graphicFrame>
        <p:sp>
          <p:nvSpPr>
            <p:cNvPr id="29" name="文本框 28"/>
            <p:cNvSpPr txBox="1"/>
            <p:nvPr/>
          </p:nvSpPr>
          <p:spPr>
            <a:xfrm>
              <a:off x="4006516" y="3429000"/>
              <a:ext cx="1311442" cy="17373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3600">
                  <a:solidFill>
                    <a:schemeClr val="bg1"/>
                  </a:solidFill>
                  <a:latin charset="-122" panose="01010104010101010101" pitchFamily="2" typeface="时尚中黑简体"/>
                  <a:ea charset="-122" panose="01010104010101010101" pitchFamily="2" typeface="时尚中黑简体"/>
                </a:rPr>
                <a:t>好懂好记好用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7122694" y="3308412"/>
              <a:ext cx="1311442" cy="2286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3600">
                  <a:solidFill>
                    <a:schemeClr val="bg1"/>
                  </a:solidFill>
                  <a:latin charset="-122" panose="01010104010101010101" pitchFamily="2" typeface="时尚中黑简体"/>
                  <a:ea charset="-122" panose="01010104010101010101" pitchFamily="2" typeface="时尚中黑简体"/>
                </a:rPr>
                <a:t>学到真正</a:t>
              </a:r>
            </a:p>
            <a:p>
              <a:r>
                <a:rPr altLang="en-US" lang="zh-CN" smtClean="0" sz="3600">
                  <a:solidFill>
                    <a:schemeClr val="bg1"/>
                  </a:solidFill>
                  <a:latin charset="-122" panose="01010104010101010101" pitchFamily="2" typeface="时尚中黑简体"/>
                  <a:ea charset="-122" panose="01010104010101010101" pitchFamily="2" typeface="时尚中黑简体"/>
                </a:rPr>
                <a:t> 的</a:t>
              </a:r>
            </a:p>
            <a:p>
              <a:r>
                <a:rPr altLang="en-US" lang="zh-CN" smtClean="0" sz="3600">
                  <a:solidFill>
                    <a:schemeClr val="bg1"/>
                  </a:solidFill>
                  <a:latin charset="-122" panose="01010104010101010101" pitchFamily="2" typeface="时尚中黑简体"/>
                  <a:ea charset="-122" panose="01010104010101010101" pitchFamily="2" typeface="时尚中黑简体"/>
                </a:rPr>
                <a:t>口语</a:t>
              </a: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9111" y="84221"/>
            <a:ext cx="1725318" cy="1176630"/>
          </a:xfrm>
          <a:prstGeom prst="rect">
            <a:avLst/>
          </a:prstGeom>
        </p:spPr>
      </p:pic>
    </p:spTree>
    <p:extLst>
      <p:ext uri="{BB962C8B-B14F-4D97-AF65-F5344CB8AC3E}">
        <p14:creationId val="3431070781"/>
      </p:ext>
    </p:extLst>
  </p:cSld>
  <p:clrMapOvr>
    <a:masterClrMapping/>
  </p:clrMapOvr>
  <p:transition spd="slow">
    <p:push/>
  </p:transition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660900" y="1905000"/>
            <a:ext cx="7531100" cy="203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4660900" y="3276600"/>
            <a:ext cx="7531100" cy="9525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6096000" y="2292062"/>
            <a:ext cx="540385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8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它们都是哪些词？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19899" y="3460462"/>
            <a:ext cx="321310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Who are they？</a:t>
            </a:r>
          </a:p>
        </p:txBody>
      </p:sp>
      <p:grpSp>
        <p:nvGrpSpPr>
          <p:cNvPr id="12" name="组合 11"/>
          <p:cNvGrpSpPr/>
          <p:nvPr/>
        </p:nvGrpSpPr>
        <p:grpSpPr>
          <a:xfrm rot="18727124">
            <a:off x="319073" y="5362940"/>
            <a:ext cx="378881" cy="1983542"/>
            <a:chOff x="1358900" y="1902658"/>
            <a:chExt cx="378881" cy="1983542"/>
          </a:xfrm>
        </p:grpSpPr>
        <p:sp>
          <p:nvSpPr>
            <p:cNvPr id="13" name="矩形 12"/>
            <p:cNvSpPr/>
            <p:nvPr/>
          </p:nvSpPr>
          <p:spPr>
            <a:xfrm>
              <a:off x="1358900" y="1905000"/>
              <a:ext cx="127000" cy="19812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1485900" y="1905000"/>
              <a:ext cx="127000" cy="1981200"/>
            </a:xfrm>
            <a:prstGeom prst="rect">
              <a:avLst/>
            </a:prstGeom>
            <a:solidFill>
              <a:srgbClr val="CA11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1610781" y="1902658"/>
              <a:ext cx="127000" cy="1981200"/>
            </a:xfrm>
            <a:prstGeom prst="rect">
              <a:avLst/>
            </a:prstGeom>
            <a:solidFill>
              <a:srgbClr val="D3B6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98670" y="5312787"/>
            <a:ext cx="214162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中篇</a:t>
            </a:r>
          </a:p>
        </p:txBody>
      </p:sp>
    </p:spTree>
    <p:extLst>
      <p:ext uri="{BB962C8B-B14F-4D97-AF65-F5344CB8AC3E}">
        <p14:creationId val="231011104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6221571"/>
            <a:ext cx="12192000" cy="144995"/>
          </a:xfrm>
          <a:prstGeom prst="rect">
            <a:avLst/>
          </a:prstGeom>
          <a:solidFill>
            <a:srgbClr val="000000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mtClean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panose="020f0502020204030204" typeface="Calibri"/>
              <a:ea typeface="+mn-ea"/>
              <a:cs typeface="+mn-cs"/>
            </a:endParaRPr>
          </a:p>
        </p:txBody>
      </p:sp>
      <p:sp>
        <p:nvSpPr>
          <p:cNvPr id="6" name="矩形 7"/>
          <p:cNvSpPr/>
          <p:nvPr/>
        </p:nvSpPr>
        <p:spPr>
          <a:xfrm flipH="1">
            <a:off x="4984956" y="4482060"/>
            <a:ext cx="1050286" cy="632818"/>
          </a:xfrm>
          <a:custGeom>
            <a:rect b="b" l="l" r="r" t="t"/>
            <a:pathLst>
              <a:path h="2880320" w="4824536">
                <a:moveTo>
                  <a:pt x="3763347" y="2880320"/>
                </a:moveTo>
                <a:lnTo>
                  <a:pt x="2646548" y="2880320"/>
                </a:lnTo>
                <a:lnTo>
                  <a:pt x="1529749" y="2880320"/>
                </a:lnTo>
                <a:lnTo>
                  <a:pt x="0" y="2880320"/>
                </a:lnTo>
                <a:lnTo>
                  <a:pt x="0" y="1584176"/>
                </a:lnTo>
                <a:lnTo>
                  <a:pt x="0" y="1296144"/>
                </a:lnTo>
                <a:lnTo>
                  <a:pt x="0" y="1061189"/>
                </a:lnTo>
                <a:cubicBezTo>
                  <a:pt x="0" y="475110"/>
                  <a:pt x="475110" y="0"/>
                  <a:pt x="1061189" y="0"/>
                </a:cubicBezTo>
                <a:lnTo>
                  <a:pt x="2177988" y="0"/>
                </a:lnTo>
                <a:lnTo>
                  <a:pt x="3294787" y="0"/>
                </a:lnTo>
                <a:lnTo>
                  <a:pt x="4824536" y="0"/>
                </a:lnTo>
                <a:lnTo>
                  <a:pt x="4824536" y="1296144"/>
                </a:lnTo>
                <a:lnTo>
                  <a:pt x="4824536" y="1584176"/>
                </a:lnTo>
                <a:lnTo>
                  <a:pt x="4824536" y="1819131"/>
                </a:lnTo>
                <a:cubicBezTo>
                  <a:pt x="4824536" y="2405210"/>
                  <a:pt x="4349426" y="2880320"/>
                  <a:pt x="3763347" y="2880320"/>
                </a:cubicBezTo>
                <a:close/>
              </a:path>
            </a:pathLst>
          </a:custGeom>
          <a:solidFill>
            <a:srgbClr val="CA111E"/>
          </a:solidFill>
          <a:ln algn="ctr" cap="flat" cmpd="sng" w="28575">
            <a:solidFill>
              <a:srgbClr val="000000"/>
            </a:solidFill>
            <a:prstDash val="solid"/>
          </a:ln>
          <a:effectLst>
            <a:outerShdw algn="t" dir="5400000" dist="127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7" name="矩形 7"/>
          <p:cNvSpPr/>
          <p:nvPr/>
        </p:nvSpPr>
        <p:spPr>
          <a:xfrm flipH="1" flipV="1">
            <a:off x="6149802" y="959733"/>
            <a:ext cx="1862287" cy="1379472"/>
          </a:xfrm>
          <a:custGeom>
            <a:rect b="b" l="l" r="r" t="t"/>
            <a:pathLst>
              <a:path h="2880320" w="4824536">
                <a:moveTo>
                  <a:pt x="3763347" y="2880320"/>
                </a:moveTo>
                <a:lnTo>
                  <a:pt x="2646548" y="2880320"/>
                </a:lnTo>
                <a:lnTo>
                  <a:pt x="1529749" y="2880320"/>
                </a:lnTo>
                <a:lnTo>
                  <a:pt x="0" y="2880320"/>
                </a:lnTo>
                <a:lnTo>
                  <a:pt x="0" y="1584176"/>
                </a:lnTo>
                <a:lnTo>
                  <a:pt x="0" y="1296144"/>
                </a:lnTo>
                <a:lnTo>
                  <a:pt x="0" y="1061189"/>
                </a:lnTo>
                <a:cubicBezTo>
                  <a:pt x="0" y="475110"/>
                  <a:pt x="475110" y="0"/>
                  <a:pt x="1061189" y="0"/>
                </a:cubicBezTo>
                <a:lnTo>
                  <a:pt x="2177988" y="0"/>
                </a:lnTo>
                <a:lnTo>
                  <a:pt x="3294787" y="0"/>
                </a:lnTo>
                <a:lnTo>
                  <a:pt x="4824536" y="0"/>
                </a:lnTo>
                <a:lnTo>
                  <a:pt x="4824536" y="1296144"/>
                </a:lnTo>
                <a:lnTo>
                  <a:pt x="4824536" y="1584176"/>
                </a:lnTo>
                <a:lnTo>
                  <a:pt x="4824536" y="1819131"/>
                </a:lnTo>
                <a:cubicBezTo>
                  <a:pt x="4824536" y="2405210"/>
                  <a:pt x="4349426" y="2880320"/>
                  <a:pt x="3763347" y="2880320"/>
                </a:cubicBezTo>
                <a:close/>
              </a:path>
            </a:pathLst>
          </a:custGeom>
          <a:solidFill>
            <a:srgbClr val="CA111E"/>
          </a:solidFill>
          <a:ln algn="ctr" cap="flat" cmpd="sng" w="28575">
            <a:solidFill>
              <a:srgbClr val="000000"/>
            </a:solidFill>
            <a:prstDash val="solid"/>
          </a:ln>
          <a:effectLst>
            <a:outerShdw algn="t" dir="5400000" dist="127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8" name="矩形 7"/>
          <p:cNvSpPr/>
          <p:nvPr/>
        </p:nvSpPr>
        <p:spPr>
          <a:xfrm flipH="1">
            <a:off x="6200472" y="2400602"/>
            <a:ext cx="2333818" cy="1746336"/>
          </a:xfrm>
          <a:custGeom>
            <a:rect b="b" l="l" r="r" t="t"/>
            <a:pathLst>
              <a:path h="2880320" w="4824536">
                <a:moveTo>
                  <a:pt x="3763347" y="2880320"/>
                </a:moveTo>
                <a:lnTo>
                  <a:pt x="2646548" y="2880320"/>
                </a:lnTo>
                <a:lnTo>
                  <a:pt x="1529749" y="2880320"/>
                </a:lnTo>
                <a:lnTo>
                  <a:pt x="0" y="2880320"/>
                </a:lnTo>
                <a:lnTo>
                  <a:pt x="0" y="1584176"/>
                </a:lnTo>
                <a:lnTo>
                  <a:pt x="0" y="1296144"/>
                </a:lnTo>
                <a:lnTo>
                  <a:pt x="0" y="1061189"/>
                </a:lnTo>
                <a:cubicBezTo>
                  <a:pt x="0" y="475110"/>
                  <a:pt x="475110" y="0"/>
                  <a:pt x="1061189" y="0"/>
                </a:cubicBezTo>
                <a:lnTo>
                  <a:pt x="2177988" y="0"/>
                </a:lnTo>
                <a:lnTo>
                  <a:pt x="3294787" y="0"/>
                </a:lnTo>
                <a:lnTo>
                  <a:pt x="4824536" y="0"/>
                </a:lnTo>
                <a:lnTo>
                  <a:pt x="4824536" y="1296144"/>
                </a:lnTo>
                <a:lnTo>
                  <a:pt x="4824536" y="1584176"/>
                </a:lnTo>
                <a:lnTo>
                  <a:pt x="4824536" y="1819131"/>
                </a:lnTo>
                <a:cubicBezTo>
                  <a:pt x="4824536" y="2405210"/>
                  <a:pt x="4349426" y="2880320"/>
                  <a:pt x="3763347" y="2880320"/>
                </a:cubicBezTo>
                <a:close/>
              </a:path>
            </a:pathLst>
          </a:custGeom>
          <a:solidFill>
            <a:srgbClr val="CA111E"/>
          </a:solidFill>
          <a:ln algn="ctr" cap="flat" cmpd="sng" w="28575">
            <a:solidFill>
              <a:srgbClr val="000000"/>
            </a:solidFill>
            <a:prstDash val="solid"/>
          </a:ln>
          <a:effectLst>
            <a:outerShdw algn="t" dir="5400000" dist="127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9" name="矩形 7"/>
          <p:cNvSpPr/>
          <p:nvPr/>
        </p:nvSpPr>
        <p:spPr>
          <a:xfrm flipH="1" flipV="1">
            <a:off x="4141614" y="2360124"/>
            <a:ext cx="1862287" cy="1379472"/>
          </a:xfrm>
          <a:custGeom>
            <a:rect b="b" l="l" r="r" t="t"/>
            <a:pathLst>
              <a:path h="2880320" w="4824536">
                <a:moveTo>
                  <a:pt x="3763347" y="2880320"/>
                </a:moveTo>
                <a:lnTo>
                  <a:pt x="2646548" y="2880320"/>
                </a:lnTo>
                <a:lnTo>
                  <a:pt x="1529749" y="2880320"/>
                </a:lnTo>
                <a:lnTo>
                  <a:pt x="0" y="2880320"/>
                </a:lnTo>
                <a:lnTo>
                  <a:pt x="0" y="1584176"/>
                </a:lnTo>
                <a:lnTo>
                  <a:pt x="0" y="1296144"/>
                </a:lnTo>
                <a:lnTo>
                  <a:pt x="0" y="1061189"/>
                </a:lnTo>
                <a:cubicBezTo>
                  <a:pt x="0" y="475110"/>
                  <a:pt x="475110" y="0"/>
                  <a:pt x="1061189" y="0"/>
                </a:cubicBezTo>
                <a:lnTo>
                  <a:pt x="2177988" y="0"/>
                </a:lnTo>
                <a:lnTo>
                  <a:pt x="3294787" y="0"/>
                </a:lnTo>
                <a:lnTo>
                  <a:pt x="4824536" y="0"/>
                </a:lnTo>
                <a:lnTo>
                  <a:pt x="4824536" y="1296144"/>
                </a:lnTo>
                <a:lnTo>
                  <a:pt x="4824536" y="1584176"/>
                </a:lnTo>
                <a:lnTo>
                  <a:pt x="4824536" y="1819131"/>
                </a:lnTo>
                <a:cubicBezTo>
                  <a:pt x="4824536" y="2405210"/>
                  <a:pt x="4349426" y="2880320"/>
                  <a:pt x="3763347" y="2880320"/>
                </a:cubicBezTo>
                <a:close/>
              </a:path>
            </a:pathLst>
          </a:custGeom>
          <a:solidFill>
            <a:srgbClr val="CA111E"/>
          </a:solidFill>
          <a:ln algn="ctr" cap="flat" cmpd="sng" w="28575">
            <a:solidFill>
              <a:srgbClr val="000000"/>
            </a:solidFill>
            <a:prstDash val="solid"/>
          </a:ln>
          <a:effectLst>
            <a:outerShdw algn="t" dir="5400000" dist="127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10" name="矩形 7"/>
          <p:cNvSpPr/>
          <p:nvPr/>
        </p:nvSpPr>
        <p:spPr>
          <a:xfrm flipH="1">
            <a:off x="3367840" y="332656"/>
            <a:ext cx="2728160" cy="1968576"/>
          </a:xfrm>
          <a:custGeom>
            <a:rect b="b" l="l" r="r" t="t"/>
            <a:pathLst>
              <a:path h="2880320" w="4824536">
                <a:moveTo>
                  <a:pt x="3763347" y="2880320"/>
                </a:moveTo>
                <a:lnTo>
                  <a:pt x="2646548" y="2880320"/>
                </a:lnTo>
                <a:lnTo>
                  <a:pt x="1529749" y="2880320"/>
                </a:lnTo>
                <a:lnTo>
                  <a:pt x="0" y="2880320"/>
                </a:lnTo>
                <a:lnTo>
                  <a:pt x="0" y="1584176"/>
                </a:lnTo>
                <a:lnTo>
                  <a:pt x="0" y="1296144"/>
                </a:lnTo>
                <a:lnTo>
                  <a:pt x="0" y="1061189"/>
                </a:lnTo>
                <a:cubicBezTo>
                  <a:pt x="0" y="475110"/>
                  <a:pt x="475110" y="0"/>
                  <a:pt x="1061189" y="0"/>
                </a:cubicBezTo>
                <a:lnTo>
                  <a:pt x="2177988" y="0"/>
                </a:lnTo>
                <a:lnTo>
                  <a:pt x="3294787" y="0"/>
                </a:lnTo>
                <a:lnTo>
                  <a:pt x="4824536" y="0"/>
                </a:lnTo>
                <a:lnTo>
                  <a:pt x="4824536" y="1296144"/>
                </a:lnTo>
                <a:lnTo>
                  <a:pt x="4824536" y="1584176"/>
                </a:lnTo>
                <a:lnTo>
                  <a:pt x="4824536" y="1819131"/>
                </a:lnTo>
                <a:cubicBezTo>
                  <a:pt x="4824536" y="2405210"/>
                  <a:pt x="4349426" y="2880320"/>
                  <a:pt x="3763347" y="2880320"/>
                </a:cubicBezTo>
                <a:close/>
              </a:path>
            </a:pathLst>
          </a:custGeom>
          <a:solidFill>
            <a:srgbClr val="CA111E"/>
          </a:solidFill>
          <a:ln algn="ctr" cap="flat" cmpd="sng" w="28575">
            <a:solidFill>
              <a:srgbClr val="000000"/>
            </a:solidFill>
            <a:prstDash val="solid"/>
          </a:ln>
          <a:effectLst>
            <a:outerShdw algn="t" dir="5400000" dist="127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11" name="等腰三角形 10"/>
          <p:cNvSpPr/>
          <p:nvPr/>
        </p:nvSpPr>
        <p:spPr>
          <a:xfrm>
            <a:off x="5721028" y="5815454"/>
            <a:ext cx="731573" cy="472441"/>
          </a:xfrm>
          <a:prstGeom prst="triangle">
            <a:avLst/>
          </a:prstGeom>
          <a:solidFill>
            <a:srgbClr val="000000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panose="020f0502020204030204" typeface="Calibri"/>
              <a:ea typeface="+mn-ea"/>
              <a:cs typeface="+mn-cs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3381488" y="949038"/>
            <a:ext cx="2304938" cy="0"/>
          </a:xfrm>
          <a:prstGeom prst="line">
            <a:avLst/>
          </a:prstGeom>
          <a:noFill/>
          <a:ln algn="ctr" cap="flat" cmpd="sng" w="28575">
            <a:solidFill>
              <a:srgbClr val="000000"/>
            </a:solidFill>
            <a:prstDash val="sysDash"/>
          </a:ln>
          <a:effectLst>
            <a:outerShdw algn="t" dir="5400000" dist="12700" rotWithShape="0">
              <a:srgbClr val="FFFF00">
                <a:alpha val="40000"/>
              </a:srgbClr>
            </a:outerShdw>
          </a:effectLst>
        </p:spPr>
      </p:cxnSp>
      <p:sp>
        <p:nvSpPr>
          <p:cNvPr id="13" name="矩形 23"/>
          <p:cNvSpPr/>
          <p:nvPr/>
        </p:nvSpPr>
        <p:spPr>
          <a:xfrm>
            <a:off x="3381488" y="405295"/>
            <a:ext cx="2331168" cy="505617"/>
          </a:xfrm>
          <a:custGeom>
            <a:rect b="b" l="l" r="r" t="t"/>
            <a:pathLst>
              <a:path h="876320" w="3603096">
                <a:moveTo>
                  <a:pt x="0" y="0"/>
                </a:moveTo>
                <a:lnTo>
                  <a:pt x="3233506" y="0"/>
                </a:lnTo>
                <a:cubicBezTo>
                  <a:pt x="3437625" y="0"/>
                  <a:pt x="3603096" y="165471"/>
                  <a:pt x="3603096" y="369590"/>
                </a:cubicBezTo>
                <a:lnTo>
                  <a:pt x="3603096" y="876320"/>
                </a:lnTo>
                <a:lnTo>
                  <a:pt x="0" y="876320"/>
                </a:lnTo>
                <a:lnTo>
                  <a:pt x="0" y="739180"/>
                </a:lnTo>
                <a:lnTo>
                  <a:pt x="0" y="369590"/>
                </a:lnTo>
                <a:close/>
              </a:path>
            </a:pathLst>
          </a:custGeom>
          <a:pattFill prst="dkDnDiag">
            <a:fgClr>
              <a:srgbClr val="D3B694"/>
            </a:fgClr>
            <a:bgClr>
              <a:srgbClr val="EE3643"/>
            </a:bgClr>
          </a:patt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6200472" y="3027228"/>
            <a:ext cx="2020576" cy="0"/>
          </a:xfrm>
          <a:prstGeom prst="line">
            <a:avLst/>
          </a:prstGeom>
          <a:noFill/>
          <a:ln algn="ctr" cap="flat" cmpd="sng" w="28575">
            <a:solidFill>
              <a:srgbClr val="000000"/>
            </a:solidFill>
            <a:prstDash val="sysDash"/>
          </a:ln>
          <a:effectLst>
            <a:outerShdw algn="t" dir="5400000" dist="12700" rotWithShape="0">
              <a:srgbClr val="FFFF00">
                <a:alpha val="40000"/>
              </a:srgbClr>
            </a:outerShdw>
          </a:effectLst>
        </p:spPr>
      </p:cxnSp>
      <p:sp>
        <p:nvSpPr>
          <p:cNvPr id="16" name="矩形 23"/>
          <p:cNvSpPr/>
          <p:nvPr/>
        </p:nvSpPr>
        <p:spPr>
          <a:xfrm>
            <a:off x="6268223" y="2483485"/>
            <a:ext cx="1979057" cy="505617"/>
          </a:xfrm>
          <a:custGeom>
            <a:rect b="b" l="l" r="r" t="t"/>
            <a:pathLst>
              <a:path h="505617" w="2046807">
                <a:moveTo>
                  <a:pt x="0" y="0"/>
                </a:moveTo>
                <a:lnTo>
                  <a:pt x="1807532" y="0"/>
                </a:lnTo>
                <a:cubicBezTo>
                  <a:pt x="1939680" y="0"/>
                  <a:pt x="2046807" y="95473"/>
                  <a:pt x="2046807" y="213245"/>
                </a:cubicBezTo>
                <a:lnTo>
                  <a:pt x="2046807" y="505617"/>
                </a:lnTo>
                <a:lnTo>
                  <a:pt x="0" y="505617"/>
                </a:lnTo>
                <a:close/>
              </a:path>
            </a:pathLst>
          </a:custGeom>
          <a:pattFill prst="dkDnDiag">
            <a:fgClr>
              <a:srgbClr val="D3B694"/>
            </a:fgClr>
            <a:bgClr>
              <a:srgbClr val="EE3643"/>
            </a:bgClr>
          </a:patt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grpSp>
        <p:nvGrpSpPr>
          <p:cNvPr id="18" name="组合 17"/>
          <p:cNvGrpSpPr/>
          <p:nvPr/>
        </p:nvGrpSpPr>
        <p:grpSpPr>
          <a:xfrm flipH="1">
            <a:off x="4300566" y="2474222"/>
            <a:ext cx="1663394" cy="459101"/>
            <a:chOff x="2525192" y="3038109"/>
            <a:chExt cx="2046808" cy="543743"/>
          </a:xfrm>
        </p:grpSpPr>
        <p:cxnSp>
          <p:nvCxnSpPr>
            <p:cNvPr id="19" name="直接连接符 18"/>
            <p:cNvCxnSpPr/>
            <p:nvPr/>
          </p:nvCxnSpPr>
          <p:spPr>
            <a:xfrm>
              <a:off x="2525192" y="3581852"/>
              <a:ext cx="2020576" cy="0"/>
            </a:xfrm>
            <a:prstGeom prst="line">
              <a:avLst/>
            </a:prstGeom>
            <a:pattFill prst="dkDnDiag">
              <a:fgClr>
                <a:srgbClr val="D3B694"/>
              </a:fgClr>
              <a:bgClr>
                <a:srgbClr val="EE3643"/>
              </a:bgClr>
            </a:pattFill>
            <a:ln algn="ctr" cap="flat" cmpd="sng" w="25400">
              <a:noFill/>
              <a:prstDash val="solid"/>
            </a:ln>
            <a:effectLst/>
          </p:spPr>
        </p:cxnSp>
        <p:sp>
          <p:nvSpPr>
            <p:cNvPr id="20" name="矩形 23"/>
            <p:cNvSpPr/>
            <p:nvPr/>
          </p:nvSpPr>
          <p:spPr>
            <a:xfrm>
              <a:off x="2525193" y="3038109"/>
              <a:ext cx="2046807" cy="505617"/>
            </a:xfrm>
            <a:custGeom>
              <a:rect b="b" l="l" r="r" t="t"/>
              <a:pathLst>
                <a:path h="505617" w="2046807">
                  <a:moveTo>
                    <a:pt x="0" y="0"/>
                  </a:moveTo>
                  <a:lnTo>
                    <a:pt x="1807532" y="0"/>
                  </a:lnTo>
                  <a:cubicBezTo>
                    <a:pt x="1939680" y="0"/>
                    <a:pt x="2046807" y="95473"/>
                    <a:pt x="2046807" y="213245"/>
                  </a:cubicBezTo>
                  <a:lnTo>
                    <a:pt x="2046807" y="505617"/>
                  </a:lnTo>
                  <a:lnTo>
                    <a:pt x="0" y="505617"/>
                  </a:lnTo>
                  <a:close/>
                </a:path>
              </a:pathLst>
            </a:custGeom>
            <a:pattFill prst="dkDnDiag">
              <a:fgClr>
                <a:srgbClr val="D3B694"/>
              </a:fgClr>
              <a:bgClr>
                <a:srgbClr val="EE3643"/>
              </a:bgClr>
            </a:patt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/>
              <a:endParaRPr kern="0" lang="en-US">
                <a:solidFill>
                  <a:sysClr lastClr="FFFFFF" val="window"/>
                </a:solidFill>
                <a:latin panose="020f0502020204030204" typeface="Calibri"/>
                <a:ea typeface="宋体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884824" y="2248592"/>
            <a:ext cx="415193" cy="3841202"/>
            <a:chOff x="3651537" y="2477011"/>
            <a:chExt cx="1090309" cy="10087097"/>
          </a:xfrm>
          <a:solidFill>
            <a:srgbClr val="000000"/>
          </a:solidFill>
        </p:grpSpPr>
        <p:sp>
          <p:nvSpPr>
            <p:cNvPr id="23" name="椭圆 22"/>
            <p:cNvSpPr/>
            <p:nvPr/>
          </p:nvSpPr>
          <p:spPr>
            <a:xfrm>
              <a:off x="3651537" y="2477011"/>
              <a:ext cx="1090309" cy="1090309"/>
            </a:xfrm>
            <a:prstGeom prst="ellipse">
              <a:avLst/>
            </a:prstGeom>
            <a:grpFill/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panose="020f0502020204030204" typeface="Calibri"/>
                <a:ea typeface="+mn-ea"/>
                <a:cs typeface="+mn-cs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023477" y="3068137"/>
              <a:ext cx="368366" cy="9495971"/>
            </a:xfrm>
            <a:prstGeom prst="rect">
              <a:avLst/>
            </a:prstGeom>
            <a:grpFill/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panose="020f0502020204030204" typeface="Calibri"/>
                <a:ea typeface="+mn-ea"/>
                <a:cs typeface="+mn-cs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 flipH="1">
            <a:off x="6287294" y="1062926"/>
            <a:ext cx="1713444" cy="459101"/>
            <a:chOff x="2525192" y="3038109"/>
            <a:chExt cx="2046808" cy="543743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2525192" y="3581852"/>
              <a:ext cx="2020576" cy="0"/>
            </a:xfrm>
            <a:prstGeom prst="line">
              <a:avLst/>
            </a:prstGeom>
            <a:pattFill prst="dkDnDiag">
              <a:fgClr>
                <a:srgbClr val="D3B694"/>
              </a:fgClr>
              <a:bgClr>
                <a:srgbClr val="EE3643"/>
              </a:bgClr>
            </a:pattFill>
            <a:ln algn="ctr" cap="flat" cmpd="sng" w="25400">
              <a:noFill/>
              <a:prstDash val="solid"/>
            </a:ln>
            <a:effectLst/>
          </p:spPr>
        </p:cxnSp>
        <p:sp>
          <p:nvSpPr>
            <p:cNvPr id="27" name="矩形 23"/>
            <p:cNvSpPr/>
            <p:nvPr/>
          </p:nvSpPr>
          <p:spPr>
            <a:xfrm>
              <a:off x="2525193" y="3038109"/>
              <a:ext cx="2046807" cy="505617"/>
            </a:xfrm>
            <a:custGeom>
              <a:rect b="b" l="l" r="r" t="t"/>
              <a:pathLst>
                <a:path h="505617" w="2046807">
                  <a:moveTo>
                    <a:pt x="0" y="0"/>
                  </a:moveTo>
                  <a:lnTo>
                    <a:pt x="1807532" y="0"/>
                  </a:lnTo>
                  <a:cubicBezTo>
                    <a:pt x="1939680" y="0"/>
                    <a:pt x="2046807" y="95473"/>
                    <a:pt x="2046807" y="213245"/>
                  </a:cubicBezTo>
                  <a:lnTo>
                    <a:pt x="2046807" y="505617"/>
                  </a:lnTo>
                  <a:lnTo>
                    <a:pt x="0" y="505617"/>
                  </a:lnTo>
                  <a:close/>
                </a:path>
              </a:pathLst>
            </a:custGeom>
            <a:pattFill prst="dkDnDiag">
              <a:fgClr>
                <a:srgbClr val="D3B694"/>
              </a:fgClr>
              <a:bgClr>
                <a:srgbClr val="EE3643"/>
              </a:bgClr>
            </a:patt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/>
              <a:endParaRPr kern="0" lang="en-US">
                <a:solidFill>
                  <a:sysClr lastClr="FFFFFF" val="window"/>
                </a:solidFill>
                <a:latin panose="020f0502020204030204" typeface="Calibri"/>
                <a:ea typeface="宋体"/>
              </a:endParaRPr>
            </a:p>
          </p:txBody>
        </p:sp>
      </p:grpSp>
      <p:sp>
        <p:nvSpPr>
          <p:cNvPr id="29" name="椭圆 28"/>
          <p:cNvSpPr/>
          <p:nvPr/>
        </p:nvSpPr>
        <p:spPr>
          <a:xfrm>
            <a:off x="5942002" y="2301810"/>
            <a:ext cx="303662" cy="303662"/>
          </a:xfrm>
          <a:prstGeom prst="ellipse">
            <a:avLst/>
          </a:prstGeom>
          <a:solidFill>
            <a:srgbClr val="CA111E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mtClean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panose="020f0502020204030204" typeface="Calibri"/>
              <a:ea typeface="+mn-ea"/>
              <a:cs typeface="+mn-cs"/>
            </a:endParaRPr>
          </a:p>
        </p:txBody>
      </p:sp>
      <p:cxnSp>
        <p:nvCxnSpPr>
          <p:cNvPr id="30" name="直接连接符 29"/>
          <p:cNvCxnSpPr>
            <a:stCxn id="29" idx="4"/>
          </p:cNvCxnSpPr>
          <p:nvPr/>
        </p:nvCxnSpPr>
        <p:spPr>
          <a:xfrm flipH="1">
            <a:off x="6086814" y="2605472"/>
            <a:ext cx="7019" cy="3733006"/>
          </a:xfrm>
          <a:prstGeom prst="line">
            <a:avLst/>
          </a:prstGeom>
          <a:noFill/>
          <a:ln algn="ctr" cap="flat" cmpd="sng" w="9525">
            <a:noFill/>
            <a:prstDash val="solid"/>
          </a:ln>
          <a:effectLst/>
        </p:spPr>
      </p:cxnSp>
      <p:sp>
        <p:nvSpPr>
          <p:cNvPr id="31" name="TextBox 65"/>
          <p:cNvSpPr txBox="1"/>
          <p:nvPr/>
        </p:nvSpPr>
        <p:spPr>
          <a:xfrm>
            <a:off x="3381489" y="422832"/>
            <a:ext cx="1816023" cy="48158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b="1" kern="0" sz="4400">
                <a:ln cmpd="sng" w="18415">
                  <a:noFill/>
                  <a:prstDash val="solid"/>
                </a:ln>
                <a:solidFill>
                  <a:srgbClr val="FFC000"/>
                </a:solidFill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 algn="ctr" defTabSz="914400" eaLnBrk="1" fontAlgn="auto" hangingPunct="1" indent="0" latinLnBrk="0" lvl="0" marL="0" marR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32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  <a:cs charset="0" pitchFamily="18" typeface="Times New Roman"/>
              </a:rPr>
              <a:t>名词</a:t>
            </a:r>
          </a:p>
        </p:txBody>
      </p:sp>
      <p:sp>
        <p:nvSpPr>
          <p:cNvPr id="32" name="TextBox 66"/>
          <p:cNvSpPr txBox="1"/>
          <p:nvPr/>
        </p:nvSpPr>
        <p:spPr>
          <a:xfrm>
            <a:off x="6155687" y="1049945"/>
            <a:ext cx="1395883" cy="4328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b="1" kern="0" sz="4400">
                <a:ln cmpd="sng" w="18415">
                  <a:noFill/>
                  <a:prstDash val="solid"/>
                </a:ln>
                <a:solidFill>
                  <a:srgbClr val="FFC000"/>
                </a:solidFill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 algn="ctr">
              <a:defRPr/>
            </a:pPr>
            <a:r>
              <a:rPr altLang="en-US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  <a:cs charset="0" pitchFamily="18" typeface="Times New Roman"/>
              </a:rPr>
              <a:t>动词</a:t>
            </a:r>
          </a:p>
        </p:txBody>
      </p:sp>
      <p:sp>
        <p:nvSpPr>
          <p:cNvPr id="33" name="TextBox 67"/>
          <p:cNvSpPr txBox="1"/>
          <p:nvPr/>
        </p:nvSpPr>
        <p:spPr>
          <a:xfrm>
            <a:off x="6366795" y="2521255"/>
            <a:ext cx="1105883" cy="48158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b="1" kern="0" sz="4400">
                <a:ln cmpd="sng" w="18415">
                  <a:noFill/>
                  <a:prstDash val="solid"/>
                </a:ln>
                <a:solidFill>
                  <a:srgbClr val="FFC000"/>
                </a:solidFill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 algn="ctr">
              <a:defRPr/>
            </a:pPr>
            <a:r>
              <a:rPr altLang="en-US" lang="zh-CN" smtClean="0" sz="32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  <a:cs charset="0" pitchFamily="18" typeface="Times New Roman"/>
              </a:rPr>
              <a:t>介词</a:t>
            </a:r>
          </a:p>
        </p:txBody>
      </p:sp>
      <p:sp>
        <p:nvSpPr>
          <p:cNvPr id="34" name="TextBox 68"/>
          <p:cNvSpPr txBox="1"/>
          <p:nvPr/>
        </p:nvSpPr>
        <p:spPr>
          <a:xfrm>
            <a:off x="4393591" y="2476596"/>
            <a:ext cx="1465447" cy="4328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b="1" kern="0" sz="4400">
                <a:ln cmpd="sng" w="18415">
                  <a:noFill/>
                  <a:prstDash val="solid"/>
                </a:ln>
                <a:solidFill>
                  <a:srgbClr val="FFC000"/>
                </a:solidFill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 algn="ctr" fontAlgn="auto" indent="0" lvl="0" marR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  <a:cs charset="0" pitchFamily="18" typeface="Times New Roman"/>
              </a:rPr>
              <a:t>形容词</a:t>
            </a:r>
          </a:p>
        </p:txBody>
      </p:sp>
      <p:sp>
        <p:nvSpPr>
          <p:cNvPr id="35" name="TextBox 69"/>
          <p:cNvSpPr txBox="1"/>
          <p:nvPr/>
        </p:nvSpPr>
        <p:spPr>
          <a:xfrm>
            <a:off x="3848236" y="948504"/>
            <a:ext cx="2062774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altLang="en-US" kern="0" lang="zh-CN" smtClean="0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具体名词</a:t>
            </a:r>
          </a:p>
          <a:p>
            <a:pPr lvl="0">
              <a:lnSpc>
                <a:spcPct val="150000"/>
              </a:lnSpc>
              <a:defRPr/>
            </a:pPr>
            <a:r>
              <a:rPr altLang="en-US" kern="0" lang="zh-CN" smtClean="0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抽象名词</a:t>
            </a:r>
          </a:p>
          <a:p>
            <a:pPr lvl="0">
              <a:lnSpc>
                <a:spcPct val="150000"/>
              </a:lnSpc>
              <a:defRPr/>
            </a:pPr>
            <a:r>
              <a:rPr altLang="en-US" kern="0" lang="zh-CN" smtClean="0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构成类名词</a:t>
            </a:r>
          </a:p>
          <a:p>
            <a:pPr lvl="0">
              <a:lnSpc>
                <a:spcPct val="150000"/>
              </a:lnSpc>
              <a:defRPr/>
            </a:pPr>
            <a:r>
              <a:rPr altLang="en-US" kern="0" lang="zh-CN" smtClean="0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属性类名词</a:t>
            </a:r>
          </a:p>
        </p:txBody>
      </p:sp>
      <p:sp>
        <p:nvSpPr>
          <p:cNvPr id="36" name="TextBox 70"/>
          <p:cNvSpPr txBox="1"/>
          <p:nvPr/>
        </p:nvSpPr>
        <p:spPr>
          <a:xfrm>
            <a:off x="6474045" y="3064783"/>
            <a:ext cx="2062774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单纯形动词的眷侣</a:t>
            </a:r>
          </a:p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句子的“大管家”</a:t>
            </a:r>
          </a:p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学习者的左膀右臂</a:t>
            </a:r>
          </a:p>
        </p:txBody>
      </p:sp>
      <p:sp>
        <p:nvSpPr>
          <p:cNvPr id="37" name="TextBox 71"/>
          <p:cNvSpPr txBox="1"/>
          <p:nvPr/>
        </p:nvSpPr>
        <p:spPr>
          <a:xfrm>
            <a:off x="6389594" y="1544653"/>
            <a:ext cx="1768106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单纯形动词</a:t>
            </a:r>
          </a:p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世故形动词</a:t>
            </a:r>
          </a:p>
        </p:txBody>
      </p:sp>
      <p:sp>
        <p:nvSpPr>
          <p:cNvPr id="38" name="TextBox 72"/>
          <p:cNvSpPr txBox="1"/>
          <p:nvPr/>
        </p:nvSpPr>
        <p:spPr>
          <a:xfrm>
            <a:off x="4130003" y="2907947"/>
            <a:ext cx="2038831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altLang="en-US" kern="0" lang="zh-CN" smtClean="0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天生的形容词</a:t>
            </a:r>
          </a:p>
          <a:p>
            <a:pPr lvl="0">
              <a:lnSpc>
                <a:spcPct val="150000"/>
              </a:lnSpc>
              <a:defRPr/>
            </a:pPr>
            <a:r>
              <a:rPr altLang="en-US" kern="0" lang="zh-CN" smtClean="0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“多面体”的形容词</a:t>
            </a:r>
          </a:p>
        </p:txBody>
      </p:sp>
      <p:sp>
        <p:nvSpPr>
          <p:cNvPr id="39" name="矩形 38"/>
          <p:cNvSpPr/>
          <p:nvPr/>
        </p:nvSpPr>
        <p:spPr>
          <a:xfrm>
            <a:off x="0" y="6565062"/>
            <a:ext cx="12192000" cy="297014"/>
          </a:xfrm>
          <a:prstGeom prst="rect">
            <a:avLst/>
          </a:prstGeom>
          <a:solidFill>
            <a:srgbClr val="CA111E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mtClean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  <a:latin panose="020f0502020204030204" typeface="Calibri"/>
              <a:ea typeface="+mn-ea"/>
              <a:cs typeface="+mn-cs"/>
            </a:endParaRPr>
          </a:p>
        </p:txBody>
      </p:sp>
      <p:sp>
        <p:nvSpPr>
          <p:cNvPr id="41" name="矩形 7"/>
          <p:cNvSpPr/>
          <p:nvPr/>
        </p:nvSpPr>
        <p:spPr>
          <a:xfrm flipH="1" flipV="1">
            <a:off x="6146405" y="4482060"/>
            <a:ext cx="1660114" cy="1229714"/>
          </a:xfrm>
          <a:custGeom>
            <a:rect b="b" l="l" r="r" t="t"/>
            <a:pathLst>
              <a:path h="2880320" w="4824536">
                <a:moveTo>
                  <a:pt x="3763347" y="2880320"/>
                </a:moveTo>
                <a:lnTo>
                  <a:pt x="2646548" y="2880320"/>
                </a:lnTo>
                <a:lnTo>
                  <a:pt x="1529749" y="2880320"/>
                </a:lnTo>
                <a:lnTo>
                  <a:pt x="0" y="2880320"/>
                </a:lnTo>
                <a:lnTo>
                  <a:pt x="0" y="1584176"/>
                </a:lnTo>
                <a:lnTo>
                  <a:pt x="0" y="1296144"/>
                </a:lnTo>
                <a:lnTo>
                  <a:pt x="0" y="1061189"/>
                </a:lnTo>
                <a:cubicBezTo>
                  <a:pt x="0" y="475110"/>
                  <a:pt x="475110" y="0"/>
                  <a:pt x="1061189" y="0"/>
                </a:cubicBezTo>
                <a:lnTo>
                  <a:pt x="2177988" y="0"/>
                </a:lnTo>
                <a:lnTo>
                  <a:pt x="3294787" y="0"/>
                </a:lnTo>
                <a:lnTo>
                  <a:pt x="4824536" y="0"/>
                </a:lnTo>
                <a:lnTo>
                  <a:pt x="4824536" y="1296144"/>
                </a:lnTo>
                <a:lnTo>
                  <a:pt x="4824536" y="1584176"/>
                </a:lnTo>
                <a:lnTo>
                  <a:pt x="4824536" y="1819131"/>
                </a:lnTo>
                <a:cubicBezTo>
                  <a:pt x="4824536" y="2405210"/>
                  <a:pt x="4349426" y="2880320"/>
                  <a:pt x="3763347" y="2880320"/>
                </a:cubicBezTo>
                <a:close/>
              </a:path>
            </a:pathLst>
          </a:custGeom>
          <a:solidFill>
            <a:srgbClr val="CA111E"/>
          </a:solidFill>
          <a:ln algn="ctr" cap="flat" cmpd="sng" w="28575">
            <a:solidFill>
              <a:srgbClr val="000000"/>
            </a:solidFill>
            <a:prstDash val="solid"/>
          </a:ln>
          <a:effectLst>
            <a:outerShdw algn="t" dir="5400000" dist="127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/>
            <a:endParaRPr kern="0" lang="en-US">
              <a:solidFill>
                <a:sysClr lastClr="FFFFFF" val="window"/>
              </a:solidFill>
              <a:latin panose="020f0502020204030204" typeface="Calibri"/>
              <a:ea typeface="宋体"/>
            </a:endParaRPr>
          </a:p>
        </p:txBody>
      </p:sp>
      <p:grpSp>
        <p:nvGrpSpPr>
          <p:cNvPr id="42" name="组合 41"/>
          <p:cNvGrpSpPr/>
          <p:nvPr/>
        </p:nvGrpSpPr>
        <p:grpSpPr>
          <a:xfrm flipH="1">
            <a:off x="6401027" y="4567310"/>
            <a:ext cx="1383555" cy="434247"/>
            <a:chOff x="2525192" y="3038109"/>
            <a:chExt cx="2046808" cy="543743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2525192" y="3581852"/>
              <a:ext cx="2020576" cy="0"/>
            </a:xfrm>
            <a:prstGeom prst="line">
              <a:avLst/>
            </a:prstGeom>
            <a:pattFill prst="dkDnDiag">
              <a:fgClr>
                <a:srgbClr val="D3B694"/>
              </a:fgClr>
              <a:bgClr>
                <a:srgbClr val="EE3643"/>
              </a:bgClr>
            </a:pattFill>
            <a:ln algn="ctr" cap="flat" cmpd="sng" w="25400">
              <a:noFill/>
              <a:prstDash val="solid"/>
            </a:ln>
            <a:effectLst/>
          </p:spPr>
        </p:cxnSp>
        <p:sp>
          <p:nvSpPr>
            <p:cNvPr id="44" name="矩形 23"/>
            <p:cNvSpPr/>
            <p:nvPr/>
          </p:nvSpPr>
          <p:spPr>
            <a:xfrm>
              <a:off x="2525193" y="3038109"/>
              <a:ext cx="2046807" cy="505617"/>
            </a:xfrm>
            <a:custGeom>
              <a:rect b="b" l="l" r="r" t="t"/>
              <a:pathLst>
                <a:path h="505617" w="2046807">
                  <a:moveTo>
                    <a:pt x="0" y="0"/>
                  </a:moveTo>
                  <a:lnTo>
                    <a:pt x="1807532" y="0"/>
                  </a:lnTo>
                  <a:cubicBezTo>
                    <a:pt x="1939680" y="0"/>
                    <a:pt x="2046807" y="95473"/>
                    <a:pt x="2046807" y="213245"/>
                  </a:cubicBezTo>
                  <a:lnTo>
                    <a:pt x="2046807" y="505617"/>
                  </a:lnTo>
                  <a:lnTo>
                    <a:pt x="0" y="505617"/>
                  </a:lnTo>
                  <a:close/>
                </a:path>
              </a:pathLst>
            </a:custGeom>
            <a:pattFill prst="dkDnDiag">
              <a:fgClr>
                <a:srgbClr val="D3B694"/>
              </a:fgClr>
              <a:bgClr>
                <a:srgbClr val="EE3643"/>
              </a:bgClr>
            </a:patt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/>
              <a:endParaRPr kern="0" lang="en-US">
                <a:solidFill>
                  <a:sysClr lastClr="FFFFFF" val="window"/>
                </a:solidFill>
                <a:latin panose="020f0502020204030204" typeface="Calibri"/>
                <a:ea typeface="宋体"/>
              </a:endParaRPr>
            </a:p>
          </p:txBody>
        </p:sp>
      </p:grpSp>
      <p:sp>
        <p:nvSpPr>
          <p:cNvPr id="46" name="TextBox 66"/>
          <p:cNvSpPr txBox="1"/>
          <p:nvPr/>
        </p:nvSpPr>
        <p:spPr>
          <a:xfrm>
            <a:off x="6416076" y="4647593"/>
            <a:ext cx="1409400" cy="31089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en-US"/>
            </a:defPPr>
            <a:lvl1pPr lvl="0">
              <a:lnSpc>
                <a:spcPct val="80000"/>
              </a:lnSpc>
              <a:defRPr b="1" kern="0" sz="4400">
                <a:ln cmpd="sng" w="18415">
                  <a:noFill/>
                  <a:prstDash val="solid"/>
                </a:ln>
                <a:solidFill>
                  <a:srgbClr val="FFC000"/>
                </a:solidFill>
                <a:latin charset="0" pitchFamily="34" typeface="Agency FB"/>
                <a:ea charset="-122" panose="020b0503020204020204" pitchFamily="34" typeface="微软雅黑"/>
              </a:defRPr>
            </a:lvl1pPr>
          </a:lstStyle>
          <a:p>
            <a:pPr algn="ctr" fontAlgn="auto" indent="0" lvl="0" marR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1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  <a:cs charset="0" pitchFamily="18" typeface="Times New Roman"/>
              </a:rPr>
              <a:t>副词及其他</a:t>
            </a:r>
          </a:p>
        </p:txBody>
      </p:sp>
      <p:sp>
        <p:nvSpPr>
          <p:cNvPr id="47" name="TextBox 71"/>
          <p:cNvSpPr txBox="1"/>
          <p:nvPr/>
        </p:nvSpPr>
        <p:spPr>
          <a:xfrm>
            <a:off x="6498132" y="5118471"/>
            <a:ext cx="1348187" cy="411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altLang="en-US" kern="0" lang="zh-CN" sz="1400">
                <a:latin charset="-122" panose="020b0503020204020204" pitchFamily="34" typeface="微软雅黑"/>
                <a:ea charset="-122" panose="020b0503020204020204" pitchFamily="34" typeface="微软雅黑"/>
                <a:cs charset="0" panose="020b0604020202020204" pitchFamily="34" typeface="Arial"/>
              </a:rPr>
              <a:t>英语的配角</a:t>
            </a:r>
          </a:p>
        </p:txBody>
      </p:sp>
      <p:cxnSp>
        <p:nvCxnSpPr>
          <p:cNvPr id="48" name="直接连接符 47"/>
          <p:cNvCxnSpPr/>
          <p:nvPr/>
        </p:nvCxnSpPr>
        <p:spPr>
          <a:xfrm>
            <a:off x="4300566" y="2962883"/>
            <a:ext cx="1703335" cy="0"/>
          </a:xfrm>
          <a:prstGeom prst="line">
            <a:avLst/>
          </a:prstGeom>
          <a:noFill/>
          <a:ln algn="ctr" cap="flat" cmpd="sng" w="28575">
            <a:solidFill>
              <a:srgbClr val="000000"/>
            </a:solidFill>
            <a:prstDash val="sysDash"/>
          </a:ln>
          <a:effectLst>
            <a:outerShdw algn="t" dir="5400000" dist="12700" rotWithShape="0">
              <a:srgbClr val="FFFF00">
                <a:alpha val="40000"/>
              </a:srgbClr>
            </a:outerShdw>
          </a:effectLst>
        </p:spPr>
      </p:cxnSp>
      <p:cxnSp>
        <p:nvCxnSpPr>
          <p:cNvPr id="50" name="直接连接符 49"/>
          <p:cNvCxnSpPr/>
          <p:nvPr/>
        </p:nvCxnSpPr>
        <p:spPr>
          <a:xfrm>
            <a:off x="6309254" y="1529942"/>
            <a:ext cx="1703335" cy="0"/>
          </a:xfrm>
          <a:prstGeom prst="line">
            <a:avLst/>
          </a:prstGeom>
          <a:noFill/>
          <a:ln algn="ctr" cap="flat" cmpd="sng" w="28575">
            <a:solidFill>
              <a:srgbClr val="000000"/>
            </a:solidFill>
            <a:prstDash val="sysDash"/>
          </a:ln>
          <a:effectLst>
            <a:outerShdw algn="t" dir="5400000" dist="12700" rotWithShape="0">
              <a:srgbClr val="FFFF00">
                <a:alpha val="40000"/>
              </a:srgbClr>
            </a:outerShdw>
          </a:effectLst>
        </p:spPr>
      </p:cxnSp>
      <p:cxnSp>
        <p:nvCxnSpPr>
          <p:cNvPr id="51" name="直接连接符 50"/>
          <p:cNvCxnSpPr/>
          <p:nvPr/>
        </p:nvCxnSpPr>
        <p:spPr>
          <a:xfrm>
            <a:off x="6502076" y="4951925"/>
            <a:ext cx="3911" cy="1"/>
          </a:xfrm>
          <a:prstGeom prst="line">
            <a:avLst/>
          </a:prstGeom>
          <a:noFill/>
          <a:ln algn="ctr" cap="flat" cmpd="sng" w="28575">
            <a:solidFill>
              <a:srgbClr val="000000"/>
            </a:solidFill>
            <a:prstDash val="sysDash"/>
          </a:ln>
          <a:effectLst>
            <a:outerShdw algn="t" dir="5400000" dist="12700" rotWithShape="0">
              <a:srgbClr val="FFFF00">
                <a:alpha val="40000"/>
              </a:srgbClr>
            </a:outerShdw>
          </a:effectLst>
        </p:spPr>
      </p:cxnSp>
      <p:cxnSp>
        <p:nvCxnSpPr>
          <p:cNvPr id="55" name="直接连接符 54"/>
          <p:cNvCxnSpPr/>
          <p:nvPr/>
        </p:nvCxnSpPr>
        <p:spPr>
          <a:xfrm>
            <a:off x="6418759" y="5020857"/>
            <a:ext cx="1365822" cy="0"/>
          </a:xfrm>
          <a:prstGeom prst="line">
            <a:avLst/>
          </a:prstGeom>
          <a:noFill/>
          <a:ln algn="ctr" cap="flat" cmpd="sng" w="28575">
            <a:solidFill>
              <a:srgbClr val="000000"/>
            </a:solidFill>
            <a:prstDash val="sysDash"/>
          </a:ln>
          <a:effectLst>
            <a:outerShdw algn="t" dir="5400000" dist="12700" rotWithShape="0">
              <a:srgbClr val="FFFF00">
                <a:alpha val="40000"/>
              </a:srgbClr>
            </a:outerShdw>
          </a:effectLst>
        </p:spPr>
      </p:cxnSp>
    </p:spTree>
    <p:extLst>
      <p:ext uri="{BB962C8B-B14F-4D97-AF65-F5344CB8AC3E}">
        <p14:creationId val="579534881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660900" y="1905000"/>
            <a:ext cx="7531100" cy="203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4660900" y="3276600"/>
            <a:ext cx="7531100" cy="9525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5484812" y="2342178"/>
            <a:ext cx="593407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400">
                <a:latin charset="0" panose="02000000000000000000" pitchFamily="50" typeface="Origram"/>
                <a:ea charset="-122" panose="01010104010101010101" pitchFamily="2" typeface="时尚中黑简体"/>
              </a:rPr>
              <a:t>如何掌握这        个单词？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362698" y="3460462"/>
            <a:ext cx="4178300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How to take them？</a:t>
            </a:r>
          </a:p>
        </p:txBody>
      </p:sp>
      <p:grpSp>
        <p:nvGrpSpPr>
          <p:cNvPr id="12" name="组合 11"/>
          <p:cNvGrpSpPr/>
          <p:nvPr/>
        </p:nvGrpSpPr>
        <p:grpSpPr>
          <a:xfrm rot="18727124">
            <a:off x="319073" y="5362940"/>
            <a:ext cx="378881" cy="1983542"/>
            <a:chOff x="1358900" y="1902658"/>
            <a:chExt cx="378881" cy="1983542"/>
          </a:xfrm>
        </p:grpSpPr>
        <p:sp>
          <p:nvSpPr>
            <p:cNvPr id="13" name="矩形 12"/>
            <p:cNvSpPr/>
            <p:nvPr/>
          </p:nvSpPr>
          <p:spPr>
            <a:xfrm>
              <a:off x="1358900" y="1905000"/>
              <a:ext cx="127000" cy="19812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/>
          </p:nvSpPr>
          <p:spPr>
            <a:xfrm>
              <a:off x="1485900" y="1905000"/>
              <a:ext cx="127000" cy="1981200"/>
            </a:xfrm>
            <a:prstGeom prst="rect">
              <a:avLst/>
            </a:prstGeom>
            <a:solidFill>
              <a:srgbClr val="CA11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/>
          </p:nvSpPr>
          <p:spPr>
            <a:xfrm>
              <a:off x="1610781" y="1902658"/>
              <a:ext cx="127000" cy="1981200"/>
            </a:xfrm>
            <a:prstGeom prst="rect">
              <a:avLst/>
            </a:prstGeom>
            <a:solidFill>
              <a:srgbClr val="D3B6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98670" y="5312787"/>
            <a:ext cx="214162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72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下篇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796" y="2122441"/>
            <a:ext cx="2139881" cy="1450974"/>
          </a:xfrm>
          <a:prstGeom prst="rect">
            <a:avLst/>
          </a:prstGeom>
        </p:spPr>
      </p:pic>
    </p:spTree>
    <p:extLst>
      <p:ext uri="{BB962C8B-B14F-4D97-AF65-F5344CB8AC3E}">
        <p14:creationId val="3227602486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5400000">
            <a:off x="6035565" y="631936"/>
            <a:ext cx="876300" cy="755431"/>
          </a:xfrm>
          <a:prstGeom prst="triangl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 rot="16200000">
            <a:off x="5280135" y="5470641"/>
            <a:ext cx="876300" cy="755431"/>
          </a:xfrm>
          <a:prstGeom prst="triangle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517196" y="858444"/>
            <a:ext cx="50616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怎么学习这</a:t>
            </a:r>
          </a:p>
          <a:p>
            <a:r>
              <a:rPr altLang="en-US" lang="zh-CN" smtClean="0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     个单词？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51431" y="4001696"/>
            <a:ext cx="50616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怎么练习这</a:t>
            </a:r>
          </a:p>
          <a:p>
            <a:r>
              <a:rPr altLang="en-US" lang="zh-CN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     个单词？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88335" y="1058498"/>
            <a:ext cx="3987800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LEARN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47060" y="4201751"/>
            <a:ext cx="5713248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PRACTICE</a:t>
            </a:r>
          </a:p>
        </p:txBody>
      </p:sp>
      <p:cxnSp>
        <p:nvCxnSpPr>
          <p:cNvPr id="13" name="直接连接符 12"/>
          <p:cNvCxnSpPr>
            <a:stCxn id="4" idx="1"/>
            <a:endCxn id="5" idx="3"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60" y="1397140"/>
            <a:ext cx="2425027" cy="164432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368" y="4418543"/>
            <a:ext cx="2597121" cy="1774090"/>
          </a:xfrm>
          <a:prstGeom prst="rect">
            <a:avLst/>
          </a:prstGeom>
        </p:spPr>
      </p:pic>
    </p:spTree>
    <p:extLst>
      <p:ext uri="{BB962C8B-B14F-4D97-AF65-F5344CB8AC3E}">
        <p14:creationId val="2317105450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1863137" y="0"/>
            <a:ext cx="328863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7083585" y="291889"/>
            <a:ext cx="555180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怎么学习这       个单词？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7083586" y="1061330"/>
            <a:ext cx="4779551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图示 3"/>
          <p:cNvGraphicFramePr/>
          <p:nvPr>
            <p:extLst>
              <p:ext uri="{D42A27DB-BD31-4B8C-83A1-F6EECF244321}">
                <p14:modId val="3120009382"/>
              </p:ext>
            </p:extLst>
          </p:nvPr>
        </p:nvGraphicFramePr>
        <p:xfrm>
          <a:off x="-2202434" y="287216"/>
          <a:ext cx="13002238" cy="6440446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38417" y="224221"/>
            <a:ext cx="1725318" cy="11766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38672" y="5546589"/>
            <a:ext cx="1042506" cy="68281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85795" y="4814350"/>
            <a:ext cx="1042506" cy="68281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89802" y="3841357"/>
            <a:ext cx="1188823" cy="682811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21284" y="2684404"/>
            <a:ext cx="969348" cy="682811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20330" y="1410760"/>
            <a:ext cx="944962" cy="682811"/>
          </a:xfrm>
          <a:prstGeom prst="rect">
            <a:avLst/>
          </a:prstGeom>
        </p:spPr>
      </p:pic>
    </p:spTree>
    <p:extLst>
      <p:ext uri="{BB962C8B-B14F-4D97-AF65-F5344CB8AC3E}">
        <p14:creationId val="2653628464"/>
      </p:ext>
    </p:extLst>
  </p:cSld>
  <p:clrMapOvr>
    <a:masterClrMapping/>
  </p:clrMapOvr>
  <p:transition spd="slow">
    <p:push dir="r"/>
  </p:transition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5400000">
            <a:off x="6035565" y="631936"/>
            <a:ext cx="876300" cy="755431"/>
          </a:xfrm>
          <a:prstGeom prst="triangl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 rot="16200000">
            <a:off x="5280135" y="5470641"/>
            <a:ext cx="876300" cy="755431"/>
          </a:xfrm>
          <a:prstGeom prst="triangle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517196" y="858444"/>
            <a:ext cx="50616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怎么学习这</a:t>
            </a:r>
          </a:p>
          <a:p>
            <a:r>
              <a:rPr altLang="en-US" lang="zh-CN" smtClean="0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     个单词？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51431" y="4001696"/>
            <a:ext cx="50616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怎么练习这</a:t>
            </a:r>
          </a:p>
          <a:p>
            <a:r>
              <a:rPr altLang="en-US" lang="zh-CN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      个单词？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88335" y="1058498"/>
            <a:ext cx="3987800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LEARN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47060" y="4201751"/>
            <a:ext cx="5713248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PRACTICE</a:t>
            </a:r>
          </a:p>
        </p:txBody>
      </p:sp>
      <p:cxnSp>
        <p:nvCxnSpPr>
          <p:cNvPr id="13" name="直接连接符 12"/>
          <p:cNvCxnSpPr>
            <a:stCxn id="4" idx="1"/>
            <a:endCxn id="5" idx="3"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60" y="1397140"/>
            <a:ext cx="2425027" cy="164432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336" y="4646962"/>
            <a:ext cx="2597121" cy="1774090"/>
          </a:xfrm>
          <a:prstGeom prst="rect">
            <a:avLst/>
          </a:prstGeom>
        </p:spPr>
      </p:pic>
    </p:spTree>
    <p:extLst>
      <p:ext uri="{BB962C8B-B14F-4D97-AF65-F5344CB8AC3E}">
        <p14:creationId val="653967278"/>
      </p:ext>
    </p:extLst>
  </p:cSld>
  <p:clrMapOvr>
    <a:masterClrMapping/>
  </p:clrMapOvr>
  <p:transition spd="slow">
    <p:push/>
  </p:transition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328863" cy="6858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>
            <a:off x="328863" y="1061330"/>
            <a:ext cx="4652211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328863" y="291889"/>
            <a:ext cx="506285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怎么练习这     个单词？</a:t>
            </a: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val="855285281"/>
              </p:ext>
            </p:extLst>
          </p:nvPr>
        </p:nvGraphicFramePr>
        <p:xfrm>
          <a:off x="2438400" y="1061330"/>
          <a:ext cx="8128000" cy="5418667"/>
        </p:xfrm>
        <a:graphic>
          <a:graphicData uri="http://schemas.openxmlformats.org/drawingml/2006/diagram">
            <dgm:relIds xmlns:dgm="http://schemas.openxmlformats.org/drawingml/2006/diagram" r:cs="rId6" r:dm="rId3" r:lo="rId4" r:q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05130" y="72189"/>
            <a:ext cx="1725318" cy="1176630"/>
          </a:xfrm>
          <a:prstGeom prst="rect">
            <a:avLst/>
          </a:prstGeom>
        </p:spPr>
      </p:pic>
    </p:spTree>
    <p:extLst>
      <p:ext uri="{BB962C8B-B14F-4D97-AF65-F5344CB8AC3E}">
        <p14:creationId val="684457399"/>
      </p:ext>
    </p:extLst>
  </p:cSld>
  <p:clrMapOvr>
    <a:masterClrMapping/>
  </p:clrMapOvr>
  <p:transition spd="slow">
    <p:push/>
  </p:transition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文本框 1"/>
          <p:cNvSpPr txBox="1"/>
          <p:nvPr/>
        </p:nvSpPr>
        <p:spPr>
          <a:xfrm>
            <a:off x="377371" y="367107"/>
            <a:ext cx="7707086" cy="2834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曾经有一份真诚的感情放在我面前，我没有珍惜，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等到我失去的时候才追悔莫及，人世间最痛苦的事莫过于此… …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如果上天能够给我一个再来一次的机会，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我会对那个女孩子说三个字：“我爱你。”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如果非要在这份爱加上一个期限，</a:t>
            </a:r>
          </a:p>
          <a:p>
            <a:pPr>
              <a:lnSpc>
                <a:spcPct val="150000"/>
              </a:lnSpc>
            </a:pPr>
            <a:r>
              <a:rPr altLang="en-US" lang="zh-CN" smtClean="0" sz="200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我希望是… … 一万年！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7371" y="3628570"/>
            <a:ext cx="5558971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 ever had a true love.I did’t take it.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I’m very sorry after I lost it.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It is the worst thing in the world.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If the God could give me one more chance,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 would tell the girl,”I love you.”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If you ask me how long I want it to be,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bg1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I hope it could be 10000 years! </a:t>
            </a:r>
          </a:p>
        </p:txBody>
      </p:sp>
      <p:sp>
        <p:nvSpPr>
          <p:cNvPr id="7" name="等腰三角形 6"/>
          <p:cNvSpPr/>
          <p:nvPr/>
        </p:nvSpPr>
        <p:spPr>
          <a:xfrm rot="10800000">
            <a:off x="6035565" y="3429000"/>
            <a:ext cx="876300" cy="755431"/>
          </a:xfrm>
          <a:prstGeom prst="triangl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 flipH="1">
            <a:off x="5159264" y="2673569"/>
            <a:ext cx="876300" cy="755431"/>
          </a:xfrm>
          <a:prstGeom prst="triangle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7074" y="1361470"/>
            <a:ext cx="4334632" cy="4334632"/>
          </a:xfrm>
          <a:prstGeom prst="rect">
            <a:avLst/>
          </a:prstGeom>
        </p:spPr>
      </p:pic>
    </p:spTree>
    <p:extLst>
      <p:ext uri="{BB962C8B-B14F-4D97-AF65-F5344CB8AC3E}">
        <p14:creationId val="4217815268"/>
      </p:ext>
    </p:extLst>
  </p:cSld>
  <p:clrMapOvr>
    <a:masterClrMapping/>
  </p:clrMapOvr>
  <mc:AlternateContent>
    <mc:Choice Requires="p14">
      <p:transition p14:dur="600" spd="med">
        <p:split/>
      </p:transition>
    </mc:Choice>
    <mc:Fallback>
      <p:transition spd="med">
        <p:split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 rot="10800000">
            <a:off x="8165371" y="0"/>
            <a:ext cx="208586" cy="6858000"/>
          </a:xfrm>
          <a:prstGeom prst="rec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 rot="10800000">
            <a:off x="8362235" y="-4"/>
            <a:ext cx="219976" cy="685800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 rot="10800000">
            <a:off x="8582213" y="-1"/>
            <a:ext cx="197846" cy="6858001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6429577" y="6338622"/>
            <a:ext cx="23495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@Gili_ELF</a:t>
            </a:r>
          </a:p>
        </p:txBody>
      </p:sp>
      <p:sp>
        <p:nvSpPr>
          <p:cNvPr id="13" name="矩形 12"/>
          <p:cNvSpPr/>
          <p:nvPr/>
        </p:nvSpPr>
        <p:spPr>
          <a:xfrm>
            <a:off x="186958" y="-4"/>
            <a:ext cx="7818967" cy="6377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【1368】个单词就够了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正如封皮所写——说英语，张口就来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它训练的是英语的“说话之道”而不是书写的方法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从“THINK IN AMERICAN ENGLISH”更是可以看出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培养的是美式说话的思维方式而不是中式英语</a:t>
            </a:r>
          </a:p>
          <a:p>
            <a:pPr algn="r">
              <a:lnSpc>
                <a:spcPts val="4500"/>
              </a:lnSpc>
            </a:pPr>
            <a:endParaRPr altLang="zh-CN" lang="en-US" smtClean="0" sz="2000">
              <a:solidFill>
                <a:srgbClr val="000000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这本书就单词量来说，不及四级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就单词难易程度来说，高中绰绰有余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但就使用程度来说，胜过六级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说英语不是难事，难的是像美国人一样思考</a:t>
            </a:r>
          </a:p>
          <a:p>
            <a:pPr algn="r">
              <a:lnSpc>
                <a:spcPts val="4500"/>
              </a:lnSpc>
            </a:pPr>
            <a:r>
              <a:rPr altLang="zh-CN" lang="en-US" smtClean="0" sz="20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思考每个词最简单最实际最广泛的用意</a:t>
            </a:r>
          </a:p>
        </p:txBody>
      </p:sp>
      <p:sp>
        <p:nvSpPr>
          <p:cNvPr id="3" name="矩形 2"/>
          <p:cNvSpPr/>
          <p:nvPr/>
        </p:nvSpPr>
        <p:spPr>
          <a:xfrm>
            <a:off x="8779076" y="-4"/>
            <a:ext cx="3412924" cy="6868464"/>
          </a:xfrm>
          <a:prstGeom prst="rect">
            <a:avLst/>
          </a:prstGeom>
          <a:solidFill>
            <a:srgbClr val="2929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56872">
            <a:off x="1753724" y="2983809"/>
            <a:ext cx="1111077" cy="1111077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9932636" y="686457"/>
            <a:ext cx="522514" cy="5577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60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所思所想</a:t>
            </a:r>
          </a:p>
        </p:txBody>
      </p:sp>
    </p:spTree>
    <p:extLst>
      <p:ext uri="{BB962C8B-B14F-4D97-AF65-F5344CB8AC3E}">
        <p14:creationId val="750096074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 rot="10800000">
            <a:off x="3427847" y="0"/>
            <a:ext cx="208586" cy="6858000"/>
          </a:xfrm>
          <a:prstGeom prst="rec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 rot="10800000">
            <a:off x="3624711" y="-4"/>
            <a:ext cx="219976" cy="685800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 rot="10800000">
            <a:off x="3844689" y="-1"/>
            <a:ext cx="197846" cy="6858001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4733" r="15496"/>
          <a:stretch>
            <a:fillRect/>
          </a:stretch>
        </p:blipFill>
        <p:spPr>
          <a:xfrm>
            <a:off x="0" y="0"/>
            <a:ext cx="342558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文本框 10"/>
          <p:cNvSpPr txBox="1"/>
          <p:nvPr/>
        </p:nvSpPr>
        <p:spPr>
          <a:xfrm>
            <a:off x="4542743" y="869323"/>
            <a:ext cx="23495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@王乐平Robbin</a:t>
            </a:r>
          </a:p>
        </p:txBody>
      </p:sp>
      <p:sp>
        <p:nvSpPr>
          <p:cNvPr id="13" name="矩形 12"/>
          <p:cNvSpPr/>
          <p:nvPr/>
        </p:nvSpPr>
        <p:spPr>
          <a:xfrm>
            <a:off x="4461633" y="1872410"/>
            <a:ext cx="7606040" cy="415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1990年  就读于上海财经大学。</a:t>
            </a:r>
          </a:p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2009年  在天涯英语杂谈发表热门帖《我学英语口语的一点体会》。</a:t>
            </a:r>
          </a:p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2010年  出版第一本畅销书《英语思维是这样炼成的》，至2014年初销量达10万册。</a:t>
            </a:r>
          </a:p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2010年11月  成立英语培训机构“职升机英语”，进行英语教学实践。</a:t>
            </a:r>
          </a:p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  《英语思维是这样炼成的》被中国书刊发行行业协会评为“年度全行业优秀畅销书”，同时也被山东、湖北的一些院校选为英语专业毕业生的课外辅修读物。</a:t>
            </a:r>
          </a:p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2014年9月  出版第二本畅销书《1368个单词就够了》。</a:t>
            </a:r>
          </a:p>
          <a:p>
            <a:pPr algn="just">
              <a:lnSpc>
                <a:spcPts val="4000"/>
              </a:lnSpc>
            </a:pPr>
            <a:r>
              <a:rPr altLang="zh-CN" lang="en-US" smtClean="0" sz="1400">
                <a:solidFill>
                  <a:srgbClr val="00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2014年10月  成立“乐平英语”，推广“中英思维转换训练法”。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356872">
            <a:off x="2782596" y="5792719"/>
            <a:ext cx="939877" cy="939877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 flipH="1">
            <a:off x="4344692" y="1038154"/>
            <a:ext cx="0" cy="5819848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同心圆 3"/>
          <p:cNvSpPr/>
          <p:nvPr/>
        </p:nvSpPr>
        <p:spPr>
          <a:xfrm>
            <a:off x="4268310" y="2141622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同心圆 11"/>
          <p:cNvSpPr/>
          <p:nvPr/>
        </p:nvSpPr>
        <p:spPr>
          <a:xfrm>
            <a:off x="4268310" y="2646950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7" name="同心圆 16"/>
          <p:cNvSpPr/>
          <p:nvPr/>
        </p:nvSpPr>
        <p:spPr>
          <a:xfrm>
            <a:off x="4268310" y="3673398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8" name="同心圆 17"/>
          <p:cNvSpPr/>
          <p:nvPr/>
        </p:nvSpPr>
        <p:spPr>
          <a:xfrm>
            <a:off x="4268310" y="3168070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9" name="同心圆 18"/>
          <p:cNvSpPr/>
          <p:nvPr/>
        </p:nvSpPr>
        <p:spPr>
          <a:xfrm>
            <a:off x="4268310" y="4178726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0" name="同心圆 19"/>
          <p:cNvSpPr/>
          <p:nvPr/>
        </p:nvSpPr>
        <p:spPr>
          <a:xfrm>
            <a:off x="4268310" y="5181488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4268310" y="5710880"/>
            <a:ext cx="156410" cy="156410"/>
          </a:xfrm>
          <a:prstGeom prst="donut">
            <a:avLst/>
          </a:prstGeom>
          <a:solidFill>
            <a:srgbClr val="D3B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830301138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660900" y="1905000"/>
            <a:ext cx="7531100" cy="203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4660900" y="3276600"/>
            <a:ext cx="7531100" cy="9525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4940300" y="2307679"/>
            <a:ext cx="6654800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4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为什么只需要     个单词？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80000" y="3430488"/>
            <a:ext cx="637540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6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Why are 1368 words enough？</a:t>
            </a:r>
          </a:p>
        </p:txBody>
      </p:sp>
      <p:grpSp>
        <p:nvGrpSpPr>
          <p:cNvPr id="8" name="组合 7"/>
          <p:cNvGrpSpPr/>
          <p:nvPr/>
        </p:nvGrpSpPr>
        <p:grpSpPr>
          <a:xfrm rot="18727124">
            <a:off x="319073" y="5362940"/>
            <a:ext cx="378881" cy="1983542"/>
            <a:chOff x="1358900" y="1902658"/>
            <a:chExt cx="378881" cy="1983542"/>
          </a:xfrm>
        </p:grpSpPr>
        <p:sp>
          <p:nvSpPr>
            <p:cNvPr id="7" name="矩形 6"/>
            <p:cNvSpPr/>
            <p:nvPr/>
          </p:nvSpPr>
          <p:spPr>
            <a:xfrm>
              <a:off x="1358900" y="1905000"/>
              <a:ext cx="127000" cy="19812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/>
          </p:nvSpPr>
          <p:spPr>
            <a:xfrm>
              <a:off x="1485900" y="1905000"/>
              <a:ext cx="127000" cy="1981200"/>
            </a:xfrm>
            <a:prstGeom prst="rect">
              <a:avLst/>
            </a:prstGeom>
            <a:solidFill>
              <a:srgbClr val="CA11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1610781" y="1902658"/>
              <a:ext cx="127000" cy="1981200"/>
            </a:xfrm>
            <a:prstGeom prst="rect">
              <a:avLst/>
            </a:prstGeom>
            <a:solidFill>
              <a:srgbClr val="D3B6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98670" y="5312787"/>
            <a:ext cx="2141622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上篇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922" y="2108200"/>
            <a:ext cx="2139881" cy="1450974"/>
          </a:xfrm>
          <a:prstGeom prst="rect">
            <a:avLst/>
          </a:prstGeom>
        </p:spPr>
      </p:pic>
    </p:spTree>
    <p:extLst>
      <p:ext uri="{BB962C8B-B14F-4D97-AF65-F5344CB8AC3E}">
        <p14:creationId val="55989303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5400000">
            <a:off x="6035565" y="631936"/>
            <a:ext cx="876300" cy="755431"/>
          </a:xfrm>
          <a:prstGeom prst="triangl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 rot="16200000">
            <a:off x="5280135" y="5470641"/>
            <a:ext cx="876300" cy="755431"/>
          </a:xfrm>
          <a:prstGeom prst="triangle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517196" y="858444"/>
            <a:ext cx="5061607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如何解决     个单词外的表达问题？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51431" y="4001696"/>
            <a:ext cx="50616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800">
                <a:solidFill>
                  <a:srgbClr val="D3B694"/>
                </a:solidFill>
                <a:latin charset="0" panose="02000000000000000000" pitchFamily="50" typeface="Origram"/>
                <a:ea charset="-122" panose="01010104010101010101" pitchFamily="2" typeface="时尚中黑简体"/>
              </a:rPr>
              <a:t>为什么要先学</a:t>
            </a:r>
          </a:p>
          <a:p>
            <a:r>
              <a:rPr altLang="en-US" lang="zh-CN" smtClean="0" sz="4800">
                <a:solidFill>
                  <a:srgbClr val="D3B694"/>
                </a:solidFill>
                <a:latin charset="0" panose="02000000000000000000" pitchFamily="50" typeface="Origram"/>
                <a:ea charset="-122" panose="01010104010101010101" pitchFamily="2" typeface="时尚中黑简体"/>
              </a:rPr>
              <a:t>这      个单词？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87004" y="1058498"/>
            <a:ext cx="3095297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HOW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00352" y="4201751"/>
            <a:ext cx="3095297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WHY</a:t>
            </a:r>
          </a:p>
        </p:txBody>
      </p:sp>
      <p:cxnSp>
        <p:nvCxnSpPr>
          <p:cNvPr id="13" name="直接连接符 12"/>
          <p:cNvCxnSpPr>
            <a:stCxn id="4" idx="1"/>
            <a:endCxn id="5" idx="3"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965" y="614713"/>
            <a:ext cx="2425027" cy="164432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5040" y="4607304"/>
            <a:ext cx="2597121" cy="17740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114189" y="248575"/>
            <a:ext cx="318708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CA111E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415007938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49" y="1709615"/>
            <a:ext cx="3718882" cy="160948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863137" y="0"/>
            <a:ext cx="328863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867311" y="291889"/>
            <a:ext cx="733933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如何解决      个单词外的表达问题？</a:t>
            </a:r>
          </a:p>
        </p:txBody>
      </p:sp>
      <p:sp>
        <p:nvSpPr>
          <p:cNvPr id="8" name="Freeform 66"/>
          <p:cNvSpPr>
            <a:spLocks noEditPoints="1"/>
          </p:cNvSpPr>
          <p:nvPr/>
        </p:nvSpPr>
        <p:spPr bwMode="auto">
          <a:xfrm>
            <a:off x="10107084" y="2253105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Freeform 66"/>
          <p:cNvSpPr>
            <a:spLocks noEditPoints="1"/>
          </p:cNvSpPr>
          <p:nvPr/>
        </p:nvSpPr>
        <p:spPr bwMode="auto">
          <a:xfrm flipH="1">
            <a:off x="4151771" y="1353219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5681590" y="1591362"/>
            <a:ext cx="357380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6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挑个大的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867311" y="1061330"/>
            <a:ext cx="6995826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>
            <a:off x="1959012" y="4429351"/>
            <a:ext cx="2192759" cy="2192759"/>
            <a:chOff x="1689924" y="4025160"/>
            <a:chExt cx="2192759" cy="2192759"/>
          </a:xfrm>
        </p:grpSpPr>
        <p:sp>
          <p:nvSpPr>
            <p:cNvPr id="14" name="椭圆 13"/>
            <p:cNvSpPr/>
            <p:nvPr/>
          </p:nvSpPr>
          <p:spPr>
            <a:xfrm>
              <a:off x="1689924" y="4025160"/>
              <a:ext cx="2192759" cy="2192759"/>
            </a:xfrm>
            <a:prstGeom prst="ellipse">
              <a:avLst/>
            </a:prstGeom>
            <a:solidFill>
              <a:srgbClr val="EE3643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114002" y="4551797"/>
              <a:ext cx="1557666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6000">
                  <a:latin charset="-122" panose="020b0503020204020204" pitchFamily="34" typeface="微软雅黑"/>
                  <a:ea charset="-122" panose="020b0503020204020204" pitchFamily="34" typeface="微软雅黑"/>
                </a:rPr>
                <a:t>get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982465" y="4955988"/>
            <a:ext cx="1358482" cy="1139483"/>
            <a:chOff x="8236832" y="4551797"/>
            <a:chExt cx="1358482" cy="1139483"/>
          </a:xfrm>
        </p:grpSpPr>
        <p:sp>
          <p:nvSpPr>
            <p:cNvPr id="15" name="椭圆 14"/>
            <p:cNvSpPr/>
            <p:nvPr/>
          </p:nvSpPr>
          <p:spPr>
            <a:xfrm>
              <a:off x="8256586" y="4551797"/>
              <a:ext cx="1139483" cy="113948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8236831" y="4859929"/>
              <a:ext cx="1358482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600">
                  <a:latin charset="-122" panose="020b0503020204020204" pitchFamily="34" typeface="微软雅黑"/>
                  <a:ea charset="-122" panose="020b0503020204020204" pitchFamily="34" typeface="微软雅黑"/>
                </a:rPr>
                <a:t>inherit</a:t>
              </a: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4151771" y="4360813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receive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378005" y="4785854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arrive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560357" y="3940178"/>
            <a:ext cx="110322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breathe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3445721" y="4080742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earn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570323" y="4025750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catch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352466" y="4368240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call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074101" y="4826957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answer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20710" y="5196288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attack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148988" y="5264119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latin charset="-122" panose="020b0503020204020204" pitchFamily="34" typeface="微软雅黑"/>
                <a:ea charset="-122" panose="020b0503020204020204" pitchFamily="34" typeface="微软雅黑"/>
              </a:rPr>
              <a:t>inherit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036682" y="5492387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… …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9451578" y="5683586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receive</a:t>
            </a:r>
          </a:p>
        </p:txBody>
      </p:sp>
      <p:cxnSp>
        <p:nvCxnSpPr>
          <p:cNvPr id="4" name="直接连接符 3"/>
          <p:cNvCxnSpPr>
            <a:stCxn id="11" idx="3"/>
            <a:endCxn id="2" idx="1"/>
          </p:cNvCxnSpPr>
          <p:nvPr/>
        </p:nvCxnSpPr>
        <p:spPr>
          <a:xfrm flipV="1">
            <a:off x="2625737" y="3429000"/>
            <a:ext cx="9237401" cy="151477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95821" y="3229957"/>
            <a:ext cx="162991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For example</a:t>
            </a:r>
          </a:p>
        </p:txBody>
      </p:sp>
      <p:cxnSp>
        <p:nvCxnSpPr>
          <p:cNvPr id="31" name="直接连接符 30"/>
          <p:cNvCxnSpPr>
            <a:endCxn id="11" idx="1"/>
          </p:cNvCxnSpPr>
          <p:nvPr/>
        </p:nvCxnSpPr>
        <p:spPr>
          <a:xfrm>
            <a:off x="25321" y="3580477"/>
            <a:ext cx="970500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713" y="86467"/>
            <a:ext cx="1725318" cy="1176630"/>
          </a:xfrm>
          <a:prstGeom prst="rect">
            <a:avLst/>
          </a:prstGeom>
        </p:spPr>
      </p:pic>
    </p:spTree>
    <p:extLst>
      <p:ext uri="{BB962C8B-B14F-4D97-AF65-F5344CB8AC3E}">
        <p14:creationId val="988112844"/>
      </p:ext>
    </p:extLst>
  </p:cSld>
  <p:clrMapOvr>
    <a:masterClrMapping/>
  </p:clrMapOvr>
  <p:transition spd="slow">
    <p:push dir="r"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56" y="1719489"/>
            <a:ext cx="3859102" cy="160948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863137" y="0"/>
            <a:ext cx="328863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867311" y="291889"/>
            <a:ext cx="733933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如何解决      个单词外的表达问题？</a:t>
            </a:r>
          </a:p>
        </p:txBody>
      </p:sp>
      <p:sp>
        <p:nvSpPr>
          <p:cNvPr id="8" name="Freeform 66"/>
          <p:cNvSpPr>
            <a:spLocks noEditPoints="1"/>
          </p:cNvSpPr>
          <p:nvPr/>
        </p:nvSpPr>
        <p:spPr bwMode="auto">
          <a:xfrm>
            <a:off x="10107084" y="2253105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Freeform 66"/>
          <p:cNvSpPr>
            <a:spLocks noEditPoints="1"/>
          </p:cNvSpPr>
          <p:nvPr/>
        </p:nvSpPr>
        <p:spPr bwMode="auto">
          <a:xfrm flipH="1">
            <a:off x="4151771" y="1353219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>
            <a:off x="4867311" y="1061330"/>
            <a:ext cx="6995826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681590" y="1591362"/>
            <a:ext cx="408138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拣实心的</a:t>
            </a:r>
          </a:p>
        </p:txBody>
      </p:sp>
      <p:cxnSp>
        <p:nvCxnSpPr>
          <p:cNvPr id="10" name="直接连接符 9"/>
          <p:cNvCxnSpPr>
            <a:stCxn id="13" idx="3"/>
          </p:cNvCxnSpPr>
          <p:nvPr/>
        </p:nvCxnSpPr>
        <p:spPr>
          <a:xfrm flipV="1">
            <a:off x="2625736" y="3579465"/>
            <a:ext cx="9237401" cy="1012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95821" y="3229957"/>
            <a:ext cx="162991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For example</a:t>
            </a:r>
          </a:p>
        </p:txBody>
      </p:sp>
      <p:cxnSp>
        <p:nvCxnSpPr>
          <p:cNvPr id="14" name="直接连接符 13"/>
          <p:cNvCxnSpPr>
            <a:endCxn id="13" idx="1"/>
          </p:cNvCxnSpPr>
          <p:nvPr/>
        </p:nvCxnSpPr>
        <p:spPr>
          <a:xfrm>
            <a:off x="25321" y="3580477"/>
            <a:ext cx="970500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1959012" y="4429351"/>
            <a:ext cx="2192759" cy="2192759"/>
            <a:chOff x="1689924" y="4025160"/>
            <a:chExt cx="2192759" cy="2192759"/>
          </a:xfrm>
        </p:grpSpPr>
        <p:sp>
          <p:nvSpPr>
            <p:cNvPr id="16" name="椭圆 15"/>
            <p:cNvSpPr/>
            <p:nvPr/>
          </p:nvSpPr>
          <p:spPr>
            <a:xfrm>
              <a:off x="1689924" y="4025160"/>
              <a:ext cx="2192759" cy="2192759"/>
            </a:xfrm>
            <a:prstGeom prst="ellipse">
              <a:avLst/>
            </a:prstGeom>
            <a:solidFill>
              <a:srgbClr val="EE3643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114002" y="4551797"/>
              <a:ext cx="1557666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6000">
                  <a:latin charset="-122" panose="020b0503020204020204" pitchFamily="34" typeface="微软雅黑"/>
                  <a:ea charset="-122" panose="020b0503020204020204" pitchFamily="34" typeface="微软雅黑"/>
                </a:rPr>
                <a:t>big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965847" y="4429351"/>
            <a:ext cx="2192759" cy="2192759"/>
            <a:chOff x="1689924" y="4025160"/>
            <a:chExt cx="2192759" cy="2192759"/>
          </a:xfrm>
        </p:grpSpPr>
        <p:sp>
          <p:nvSpPr>
            <p:cNvPr id="25" name="椭圆 24"/>
            <p:cNvSpPr/>
            <p:nvPr/>
          </p:nvSpPr>
          <p:spPr>
            <a:xfrm>
              <a:off x="1689924" y="4025160"/>
              <a:ext cx="2192759" cy="2192759"/>
            </a:xfrm>
            <a:prstGeom prst="ellipse">
              <a:avLst/>
            </a:prstGeom>
            <a:noFill/>
            <a:ln>
              <a:solidFill>
                <a:srgbClr val="EE364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689923" y="4865226"/>
              <a:ext cx="219275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latin charset="-122" panose="020b0503020204020204" pitchFamily="34" typeface="微软雅黑"/>
                  <a:ea charset="-122" panose="020b0503020204020204" pitchFamily="34" typeface="微软雅黑"/>
                </a:rPr>
                <a:t>important</a:t>
              </a: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4151771" y="4360813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艰巨的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421646" y="4935701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逼格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560356" y="3940178"/>
            <a:ext cx="71223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大的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445721" y="4080742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重要的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0333317" y="4721069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重要的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5036682" y="5492387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… …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094198" y="4260074"/>
            <a:ext cx="1332332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影响大的</a:t>
            </a: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713" y="86467"/>
            <a:ext cx="1725318" cy="1176630"/>
          </a:xfrm>
          <a:prstGeom prst="rect">
            <a:avLst/>
          </a:prstGeom>
        </p:spPr>
      </p:pic>
    </p:spTree>
    <p:extLst>
      <p:ext uri="{BB962C8B-B14F-4D97-AF65-F5344CB8AC3E}">
        <p14:creationId val="2633167780"/>
      </p:ext>
    </p:extLst>
  </p:cSld>
  <p:clrMapOvr>
    <a:masterClrMapping/>
  </p:clrMapOvr>
  <p:transition spd="slow">
    <p:push dir="u"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62" y="1721699"/>
            <a:ext cx="4340728" cy="160948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863137" y="0"/>
            <a:ext cx="328863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867311" y="291889"/>
            <a:ext cx="733933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如何解决      个单词外的表达问题？</a:t>
            </a:r>
          </a:p>
        </p:txBody>
      </p:sp>
      <p:sp>
        <p:nvSpPr>
          <p:cNvPr id="8" name="Freeform 66"/>
          <p:cNvSpPr>
            <a:spLocks noEditPoints="1"/>
          </p:cNvSpPr>
          <p:nvPr/>
        </p:nvSpPr>
        <p:spPr bwMode="auto">
          <a:xfrm>
            <a:off x="10107084" y="2253105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Freeform 66"/>
          <p:cNvSpPr>
            <a:spLocks noEditPoints="1"/>
          </p:cNvSpPr>
          <p:nvPr/>
        </p:nvSpPr>
        <p:spPr bwMode="auto">
          <a:xfrm flipH="1">
            <a:off x="4151771" y="1353219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>
            <a:off x="4867311" y="1061330"/>
            <a:ext cx="6995826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681590" y="1591362"/>
            <a:ext cx="408138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捏软乎的</a:t>
            </a:r>
          </a:p>
        </p:txBody>
      </p:sp>
      <p:cxnSp>
        <p:nvCxnSpPr>
          <p:cNvPr id="18" name="直接连接符 17"/>
          <p:cNvCxnSpPr>
            <a:stCxn id="19" idx="3"/>
          </p:cNvCxnSpPr>
          <p:nvPr/>
        </p:nvCxnSpPr>
        <p:spPr>
          <a:xfrm flipV="1">
            <a:off x="2625736" y="3579465"/>
            <a:ext cx="9237401" cy="1012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995821" y="3229957"/>
            <a:ext cx="162991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For example</a:t>
            </a:r>
          </a:p>
        </p:txBody>
      </p:sp>
      <p:cxnSp>
        <p:nvCxnSpPr>
          <p:cNvPr id="20" name="直接连接符 19"/>
          <p:cNvCxnSpPr>
            <a:endCxn id="19" idx="1"/>
          </p:cNvCxnSpPr>
          <p:nvPr/>
        </p:nvCxnSpPr>
        <p:spPr>
          <a:xfrm>
            <a:off x="25321" y="3580477"/>
            <a:ext cx="970500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云形 20"/>
          <p:cNvSpPr/>
          <p:nvPr/>
        </p:nvSpPr>
        <p:spPr>
          <a:xfrm>
            <a:off x="2044664" y="4546228"/>
            <a:ext cx="2009274" cy="2009274"/>
          </a:xfrm>
          <a:prstGeom prst="cloud">
            <a:avLst/>
          </a:prstGeom>
          <a:solidFill>
            <a:srgbClr val="EE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5" name="组合 24"/>
          <p:cNvGrpSpPr/>
          <p:nvPr/>
        </p:nvGrpSpPr>
        <p:grpSpPr>
          <a:xfrm>
            <a:off x="7965847" y="4429351"/>
            <a:ext cx="2192759" cy="2192759"/>
            <a:chOff x="1689924" y="4025160"/>
            <a:chExt cx="2192759" cy="2192759"/>
          </a:xfrm>
          <a:solidFill>
            <a:srgbClr val="EE3643"/>
          </a:solidFill>
          <a:effectLst>
            <a:outerShdw algn="bl" blurRad="76200" dir="18900000" kx="-1200000" rotWithShape="0" sy="2300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</p:grpSpPr>
        <p:sp>
          <p:nvSpPr>
            <p:cNvPr id="26" name="椭圆 25"/>
            <p:cNvSpPr/>
            <p:nvPr/>
          </p:nvSpPr>
          <p:spPr>
            <a:xfrm>
              <a:off x="1689924" y="4025160"/>
              <a:ext cx="2192759" cy="2192759"/>
            </a:xfrm>
            <a:prstGeom prst="ellipse">
              <a:avLst/>
            </a:prstGeom>
            <a:grpFill/>
            <a:ln>
              <a:noFill/>
            </a:ln>
            <a:effectLst>
              <a:outerShdw algn="ctr" blurRad="44450" dir="5400000" dist="27940">
                <a:srgbClr val="000000">
                  <a:alpha val="32000"/>
                </a:srgbClr>
              </a:outerShdw>
            </a:effectLst>
            <a:sp3d>
              <a:bevelT h="38100" w="1905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846891" y="4865226"/>
              <a:ext cx="1984269" cy="579120"/>
            </a:xfrm>
            <a:prstGeom prst="rect">
              <a:avLst/>
            </a:prstGeom>
            <a:noFill/>
            <a:ln>
              <a:noFill/>
            </a:ln>
            <a:effectLst>
              <a:outerShdw algn="ctr" blurRad="44450" dir="5400000" dist="27940">
                <a:srgbClr val="000000">
                  <a:alpha val="32000"/>
                </a:srgbClr>
              </a:outerShdw>
            </a:effectLst>
            <a:sp3d>
              <a:bevelT h="38100" w="190500"/>
            </a:sp3d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latin charset="-122" panose="020b0503020204020204" pitchFamily="34" typeface="微软雅黑"/>
                  <a:ea charset="-122" panose="020b0503020204020204" pitchFamily="34" typeface="微软雅黑"/>
                </a:rPr>
                <a:t>discount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2564626" y="5161505"/>
            <a:ext cx="1058614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400">
                <a:latin charset="-122" panose="020b0503020204020204" pitchFamily="34" typeface="微软雅黑"/>
                <a:ea charset="-122" panose="020b0503020204020204" pitchFamily="34" typeface="微软雅黑"/>
              </a:rPr>
              <a:t>off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151771" y="4360813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失误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4378005" y="4785854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关掉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310224" y="4140822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熄灭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1717357" y="4368240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请假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479507" y="4808918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离开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3032040" y="4162399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剪发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148988" y="5264119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打折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0264915" y="5716132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打折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036682" y="5492387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… …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713" y="86467"/>
            <a:ext cx="1725318" cy="1176630"/>
          </a:xfrm>
          <a:prstGeom prst="rect">
            <a:avLst/>
          </a:prstGeom>
        </p:spPr>
      </p:pic>
    </p:spTree>
    <p:extLst>
      <p:ext uri="{BB962C8B-B14F-4D97-AF65-F5344CB8AC3E}">
        <p14:creationId val="605719336"/>
      </p:ext>
    </p:extLst>
  </p:cSld>
  <p:clrMapOvr>
    <a:masterClrMapping/>
  </p:clrMapOvr>
  <p:transition spd="slow">
    <p:push dir="u"/>
  </p:transition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78" y="1719489"/>
            <a:ext cx="4334632" cy="160948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863137" y="0"/>
            <a:ext cx="328863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867311" y="291889"/>
            <a:ext cx="7339330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200">
                <a:solidFill>
                  <a:srgbClr val="000000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如何解决      个单词外的表达问题？</a:t>
            </a:r>
          </a:p>
        </p:txBody>
      </p:sp>
      <p:sp>
        <p:nvSpPr>
          <p:cNvPr id="8" name="Freeform 66"/>
          <p:cNvSpPr>
            <a:spLocks noEditPoints="1"/>
          </p:cNvSpPr>
          <p:nvPr/>
        </p:nvSpPr>
        <p:spPr bwMode="auto">
          <a:xfrm>
            <a:off x="10107084" y="2253105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Freeform 66"/>
          <p:cNvSpPr>
            <a:spLocks noEditPoints="1"/>
          </p:cNvSpPr>
          <p:nvPr/>
        </p:nvSpPr>
        <p:spPr bwMode="auto">
          <a:xfrm flipH="1">
            <a:off x="4151771" y="1353219"/>
            <a:ext cx="539750" cy="495300"/>
          </a:xfrm>
          <a:custGeom>
            <a:gdLst>
              <a:gd fmla="*/ 96 w 192" name="T0"/>
              <a:gd fmla="*/ 0 h 176" name="T1"/>
              <a:gd fmla="*/ 0 w 192" name="T2"/>
              <a:gd fmla="*/ 88 h 176" name="T3"/>
              <a:gd fmla="*/ 15 w 192" name="T4"/>
              <a:gd fmla="*/ 135 h 176" name="T5"/>
              <a:gd fmla="*/ 0 w 192" name="T6"/>
              <a:gd fmla="*/ 170 h 176" name="T7"/>
              <a:gd fmla="*/ 1 w 192" name="T8"/>
              <a:gd fmla="*/ 175 h 176" name="T9"/>
              <a:gd fmla="*/ 4 w 192" name="T10"/>
              <a:gd fmla="*/ 176 h 176" name="T11"/>
              <a:gd fmla="*/ 6 w 192" name="T12"/>
              <a:gd fmla="*/ 176 h 176" name="T13"/>
              <a:gd fmla="*/ 42 w 192" name="T14"/>
              <a:gd fmla="*/ 161 h 176" name="T15"/>
              <a:gd fmla="*/ 96 w 192" name="T16"/>
              <a:gd fmla="*/ 176 h 176" name="T17"/>
              <a:gd fmla="*/ 192 w 192" name="T18"/>
              <a:gd fmla="*/ 88 h 176" name="T19"/>
              <a:gd fmla="*/ 96 w 192" name="T20"/>
              <a:gd fmla="*/ 0 h 176" name="T21"/>
              <a:gd fmla="*/ 92 w 192" name="T22"/>
              <a:gd fmla="*/ 92 h 176" name="T23"/>
              <a:gd fmla="*/ 48 w 192" name="T24"/>
              <a:gd fmla="*/ 136 h 176" name="T25"/>
              <a:gd fmla="*/ 44 w 192" name="T26"/>
              <a:gd fmla="*/ 132 h 176" name="T27"/>
              <a:gd fmla="*/ 44 w 192" name="T28"/>
              <a:gd fmla="*/ 120 h 176" name="T29"/>
              <a:gd fmla="*/ 48 w 192" name="T30"/>
              <a:gd fmla="*/ 116 h 176" name="T31"/>
              <a:gd fmla="*/ 69 w 192" name="T32"/>
              <a:gd fmla="*/ 96 h 176" name="T33"/>
              <a:gd fmla="*/ 48 w 192" name="T34"/>
              <a:gd fmla="*/ 96 h 176" name="T35"/>
              <a:gd fmla="*/ 44 w 192" name="T36"/>
              <a:gd fmla="*/ 92 h 176" name="T37"/>
              <a:gd fmla="*/ 44 w 192" name="T38"/>
              <a:gd fmla="*/ 52 h 176" name="T39"/>
              <a:gd fmla="*/ 48 w 192" name="T40"/>
              <a:gd fmla="*/ 48 h 176" name="T41"/>
              <a:gd fmla="*/ 88 w 192" name="T42"/>
              <a:gd fmla="*/ 48 h 176" name="T43"/>
              <a:gd fmla="*/ 92 w 192" name="T44"/>
              <a:gd fmla="*/ 52 h 176" name="T45"/>
              <a:gd fmla="*/ 92 w 192" name="T46"/>
              <a:gd fmla="*/ 92 h 176" name="T47"/>
              <a:gd fmla="*/ 148 w 192" name="T48"/>
              <a:gd fmla="*/ 92 h 176" name="T49"/>
              <a:gd fmla="*/ 104 w 192" name="T50"/>
              <a:gd fmla="*/ 136 h 176" name="T51"/>
              <a:gd fmla="*/ 100 w 192" name="T52"/>
              <a:gd fmla="*/ 132 h 176" name="T53"/>
              <a:gd fmla="*/ 100 w 192" name="T54"/>
              <a:gd fmla="*/ 120 h 176" name="T55"/>
              <a:gd fmla="*/ 104 w 192" name="T56"/>
              <a:gd fmla="*/ 116 h 176" name="T57"/>
              <a:gd fmla="*/ 125 w 192" name="T58"/>
              <a:gd fmla="*/ 96 h 176" name="T59"/>
              <a:gd fmla="*/ 104 w 192" name="T60"/>
              <a:gd fmla="*/ 96 h 176" name="T61"/>
              <a:gd fmla="*/ 100 w 192" name="T62"/>
              <a:gd fmla="*/ 92 h 176" name="T63"/>
              <a:gd fmla="*/ 100 w 192" name="T64"/>
              <a:gd fmla="*/ 52 h 176" name="T65"/>
              <a:gd fmla="*/ 104 w 192" name="T66"/>
              <a:gd fmla="*/ 48 h 176" name="T67"/>
              <a:gd fmla="*/ 144 w 192" name="T68"/>
              <a:gd fmla="*/ 48 h 176" name="T69"/>
              <a:gd fmla="*/ 148 w 192" name="T70"/>
              <a:gd fmla="*/ 52 h 176" name="T71"/>
              <a:gd fmla="*/ 148 w 192" name="T72"/>
              <a:gd fmla="*/ 92 h 176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76" w="192">
                <a:moveTo>
                  <a:pt x="96" y="0"/>
                </a:moveTo>
                <a:cubicBezTo>
                  <a:pt x="43" y="0"/>
                  <a:pt x="0" y="39"/>
                  <a:pt x="0" y="88"/>
                </a:cubicBezTo>
                <a:cubicBezTo>
                  <a:pt x="0" y="105"/>
                  <a:pt x="5" y="121"/>
                  <a:pt x="15" y="135"/>
                </a:cubicBezTo>
                <a:cubicBezTo>
                  <a:pt x="0" y="170"/>
                  <a:pt x="0" y="170"/>
                  <a:pt x="0" y="170"/>
                </a:cubicBezTo>
                <a:cubicBezTo>
                  <a:pt x="0" y="172"/>
                  <a:pt x="0" y="174"/>
                  <a:pt x="1" y="175"/>
                </a:cubicBezTo>
                <a:cubicBezTo>
                  <a:pt x="2" y="175"/>
                  <a:pt x="3" y="176"/>
                  <a:pt x="4" y="176"/>
                </a:cubicBezTo>
                <a:cubicBezTo>
                  <a:pt x="5" y="176"/>
                  <a:pt x="5" y="176"/>
                  <a:pt x="6" y="176"/>
                </a:cubicBezTo>
                <a:cubicBezTo>
                  <a:pt x="42" y="161"/>
                  <a:pt x="42" y="161"/>
                  <a:pt x="42" y="161"/>
                </a:cubicBezTo>
                <a:cubicBezTo>
                  <a:pt x="58" y="171"/>
                  <a:pt x="77" y="176"/>
                  <a:pt x="96" y="176"/>
                </a:cubicBezTo>
                <a:cubicBezTo>
                  <a:pt x="149" y="176"/>
                  <a:pt x="192" y="136"/>
                  <a:pt x="192" y="88"/>
                </a:cubicBezTo>
                <a:cubicBezTo>
                  <a:pt x="192" y="39"/>
                  <a:pt x="149" y="0"/>
                  <a:pt x="96" y="0"/>
                </a:cubicBezTo>
                <a:close/>
                <a:moveTo>
                  <a:pt x="92" y="92"/>
                </a:moveTo>
                <a:cubicBezTo>
                  <a:pt x="92" y="116"/>
                  <a:pt x="72" y="136"/>
                  <a:pt x="48" y="136"/>
                </a:cubicBezTo>
                <a:cubicBezTo>
                  <a:pt x="46" y="136"/>
                  <a:pt x="44" y="134"/>
                  <a:pt x="44" y="132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4" y="118"/>
                  <a:pt x="46" y="116"/>
                  <a:pt x="48" y="116"/>
                </a:cubicBezTo>
                <a:cubicBezTo>
                  <a:pt x="62" y="116"/>
                  <a:pt x="67" y="106"/>
                  <a:pt x="69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6" y="96"/>
                  <a:pt x="44" y="94"/>
                  <a:pt x="44" y="92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50"/>
                  <a:pt x="46" y="48"/>
                  <a:pt x="48" y="48"/>
                </a:cubicBezTo>
                <a:cubicBezTo>
                  <a:pt x="88" y="48"/>
                  <a:pt x="88" y="48"/>
                  <a:pt x="88" y="48"/>
                </a:cubicBezTo>
                <a:cubicBezTo>
                  <a:pt x="90" y="48"/>
                  <a:pt x="92" y="50"/>
                  <a:pt x="92" y="52"/>
                </a:cubicBezTo>
                <a:lnTo>
                  <a:pt x="92" y="92"/>
                </a:lnTo>
                <a:close/>
                <a:moveTo>
                  <a:pt x="148" y="92"/>
                </a:moveTo>
                <a:cubicBezTo>
                  <a:pt x="148" y="116"/>
                  <a:pt x="128" y="136"/>
                  <a:pt x="104" y="136"/>
                </a:cubicBezTo>
                <a:cubicBezTo>
                  <a:pt x="102" y="136"/>
                  <a:pt x="100" y="134"/>
                  <a:pt x="100" y="132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0" y="118"/>
                  <a:pt x="102" y="116"/>
                  <a:pt x="104" y="116"/>
                </a:cubicBezTo>
                <a:cubicBezTo>
                  <a:pt x="118" y="116"/>
                  <a:pt x="123" y="106"/>
                  <a:pt x="125" y="96"/>
                </a:cubicBezTo>
                <a:cubicBezTo>
                  <a:pt x="104" y="96"/>
                  <a:pt x="104" y="96"/>
                  <a:pt x="104" y="96"/>
                </a:cubicBezTo>
                <a:cubicBezTo>
                  <a:pt x="102" y="96"/>
                  <a:pt x="100" y="94"/>
                  <a:pt x="100" y="92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100" y="50"/>
                  <a:pt x="102" y="48"/>
                  <a:pt x="104" y="48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6" y="48"/>
                  <a:pt x="148" y="50"/>
                  <a:pt x="148" y="52"/>
                </a:cubicBezTo>
                <a:lnTo>
                  <a:pt x="148" y="92"/>
                </a:lnTo>
                <a:close/>
              </a:path>
            </a:pathLst>
          </a:custGeom>
          <a:solidFill>
            <a:srgbClr val="D30D0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>
            <a:off x="4867311" y="1061330"/>
            <a:ext cx="6995826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681590" y="1591362"/>
            <a:ext cx="4081388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8000">
                <a:solidFill>
                  <a:srgbClr val="D3B694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自产自用</a:t>
            </a:r>
          </a:p>
        </p:txBody>
      </p:sp>
      <p:cxnSp>
        <p:nvCxnSpPr>
          <p:cNvPr id="10" name="直接连接符 9"/>
          <p:cNvCxnSpPr>
            <a:stCxn id="13" idx="3"/>
          </p:cNvCxnSpPr>
          <p:nvPr/>
        </p:nvCxnSpPr>
        <p:spPr>
          <a:xfrm flipV="1">
            <a:off x="2625736" y="3579465"/>
            <a:ext cx="9237401" cy="1012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95821" y="3229957"/>
            <a:ext cx="162991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latin charset="-122" panose="01010104010101010101" pitchFamily="2" typeface="时尚中黑简体"/>
                <a:ea charset="-122" panose="01010104010101010101" pitchFamily="2" typeface="时尚中黑简体"/>
              </a:rPr>
              <a:t>For example</a:t>
            </a:r>
          </a:p>
        </p:txBody>
      </p:sp>
      <p:cxnSp>
        <p:nvCxnSpPr>
          <p:cNvPr id="14" name="直接连接符 13"/>
          <p:cNvCxnSpPr>
            <a:endCxn id="13" idx="1"/>
          </p:cNvCxnSpPr>
          <p:nvPr/>
        </p:nvCxnSpPr>
        <p:spPr>
          <a:xfrm>
            <a:off x="25321" y="3580477"/>
            <a:ext cx="970500" cy="0"/>
          </a:xfrm>
          <a:prstGeom prst="line">
            <a:avLst/>
          </a:prstGeom>
          <a:ln w="19050"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1959012" y="4429351"/>
            <a:ext cx="2192759" cy="2192759"/>
            <a:chOff x="1689924" y="4025160"/>
            <a:chExt cx="2192759" cy="2192759"/>
          </a:xfrm>
        </p:grpSpPr>
        <p:sp>
          <p:nvSpPr>
            <p:cNvPr id="16" name="椭圆 15"/>
            <p:cNvSpPr/>
            <p:nvPr/>
          </p:nvSpPr>
          <p:spPr>
            <a:xfrm>
              <a:off x="1689924" y="4025160"/>
              <a:ext cx="2192759" cy="2192759"/>
            </a:xfrm>
            <a:prstGeom prst="ellipse">
              <a:avLst/>
            </a:prstGeom>
            <a:solidFill>
              <a:srgbClr val="EE3643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114002" y="4551796"/>
              <a:ext cx="1557666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600">
                  <a:latin charset="-122" panose="020b0503020204020204" pitchFamily="34" typeface="微软雅黑"/>
                  <a:ea charset="-122" panose="020b0503020204020204" pitchFamily="34" typeface="微软雅黑"/>
                </a:rPr>
                <a:t>Say sorry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965847" y="4429351"/>
            <a:ext cx="2192759" cy="2192759"/>
            <a:chOff x="1689924" y="4025160"/>
            <a:chExt cx="2192759" cy="2192759"/>
          </a:xfrm>
        </p:grpSpPr>
        <p:sp>
          <p:nvSpPr>
            <p:cNvPr id="19" name="椭圆 18"/>
            <p:cNvSpPr/>
            <p:nvPr/>
          </p:nvSpPr>
          <p:spPr>
            <a:xfrm>
              <a:off x="1689924" y="4025160"/>
              <a:ext cx="2192759" cy="2192759"/>
            </a:xfrm>
            <a:prstGeom prst="ellipse">
              <a:avLst/>
            </a:prstGeom>
            <a:solidFill>
              <a:srgbClr val="EE3643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689923" y="4865226"/>
              <a:ext cx="219275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3200">
                  <a:latin charset="-122" panose="020b0503020204020204" pitchFamily="34" typeface="微软雅黑"/>
                  <a:ea charset="-122" panose="020b0503020204020204" pitchFamily="34" typeface="微软雅黑"/>
                </a:rPr>
                <a:t>apologize</a:t>
              </a:r>
            </a:p>
          </p:txBody>
        </p:sp>
      </p:grpSp>
      <p:sp>
        <p:nvSpPr>
          <p:cNvPr id="3" name="椭圆 2"/>
          <p:cNvSpPr/>
          <p:nvPr/>
        </p:nvSpPr>
        <p:spPr>
          <a:xfrm>
            <a:off x="3940972" y="5777905"/>
            <a:ext cx="425548" cy="425548"/>
          </a:xfrm>
          <a:prstGeom prst="ellipse">
            <a:avLst/>
          </a:prstGeom>
          <a:solidFill>
            <a:srgbClr val="EE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4240383" y="6172833"/>
            <a:ext cx="482058" cy="482058"/>
          </a:xfrm>
          <a:prstGeom prst="ellipse">
            <a:avLst/>
          </a:prstGeom>
          <a:solidFill>
            <a:srgbClr val="EE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1744263" y="5777905"/>
            <a:ext cx="482058" cy="482058"/>
          </a:xfrm>
          <a:prstGeom prst="ellipse">
            <a:avLst/>
          </a:prstGeom>
          <a:solidFill>
            <a:srgbClr val="EE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3744847" y="6089553"/>
            <a:ext cx="482058" cy="482058"/>
          </a:xfrm>
          <a:prstGeom prst="ellipse">
            <a:avLst/>
          </a:prstGeom>
          <a:solidFill>
            <a:srgbClr val="EE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1519708" y="6102615"/>
            <a:ext cx="416496" cy="416496"/>
          </a:xfrm>
          <a:prstGeom prst="ellipse">
            <a:avLst/>
          </a:prstGeom>
          <a:solidFill>
            <a:srgbClr val="EE36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文本框 24"/>
          <p:cNvSpPr txBox="1"/>
          <p:nvPr/>
        </p:nvSpPr>
        <p:spPr>
          <a:xfrm>
            <a:off x="5036682" y="5492387"/>
            <a:ext cx="99006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… 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716788" y="6098633"/>
            <a:ext cx="5007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/>
              <a:t>say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226905" y="6263834"/>
            <a:ext cx="604068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400"/>
              <a:t>sorry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713" y="86467"/>
            <a:ext cx="1725318" cy="1176630"/>
          </a:xfrm>
          <a:prstGeom prst="rect">
            <a:avLst/>
          </a:prstGeom>
        </p:spPr>
      </p:pic>
    </p:spTree>
    <p:extLst>
      <p:ext uri="{BB962C8B-B14F-4D97-AF65-F5344CB8AC3E}">
        <p14:creationId val="2069116755"/>
      </p:ext>
    </p:extLst>
  </p:cSld>
  <p:clrMapOvr>
    <a:masterClrMapping/>
  </p:clrMapOvr>
  <p:transition spd="slow">
    <p:push dir="u"/>
  </p:transition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5400000">
            <a:off x="6035565" y="631936"/>
            <a:ext cx="876300" cy="755431"/>
          </a:xfrm>
          <a:prstGeom prst="triangle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6"/>
          <p:cNvSpPr/>
          <p:nvPr/>
        </p:nvSpPr>
        <p:spPr>
          <a:xfrm flipH="1" rot="16200000">
            <a:off x="5280135" y="5470641"/>
            <a:ext cx="876300" cy="755431"/>
          </a:xfrm>
          <a:prstGeom prst="triangle">
            <a:avLst/>
          </a:prstGeom>
          <a:solidFill>
            <a:srgbClr val="CA11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517196" y="858444"/>
            <a:ext cx="5061607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800">
                <a:solidFill>
                  <a:srgbClr val="D3B694"/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如何解决     个单词外的表达问题？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51431" y="4001696"/>
            <a:ext cx="506160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800">
                <a:solidFill>
                  <a:srgbClr val="D3B694"/>
                </a:solidFill>
                <a:latin charset="0" panose="02000000000000000000" pitchFamily="50" typeface="Origram"/>
                <a:ea charset="-122" panose="01010104010101010101" pitchFamily="2" typeface="时尚中黑简体"/>
              </a:rPr>
              <a:t>为什么要先学</a:t>
            </a:r>
          </a:p>
          <a:p>
            <a:r>
              <a:rPr altLang="en-US" lang="zh-CN" smtClean="0" sz="4800">
                <a:solidFill>
                  <a:srgbClr val="D3B694"/>
                </a:solidFill>
                <a:latin charset="0" panose="02000000000000000000" pitchFamily="50" typeface="Origram"/>
                <a:ea charset="-122" panose="01010104010101010101" pitchFamily="2" typeface="时尚中黑简体"/>
              </a:rPr>
              <a:t>这         个单词？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87004" y="1058498"/>
            <a:ext cx="3095297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HOW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500352" y="4201751"/>
            <a:ext cx="3095297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1010104010101010101" pitchFamily="2" typeface="时尚中黑简体"/>
                <a:ea charset="-122" panose="01010104010101010101" pitchFamily="2" typeface="时尚中黑简体"/>
              </a:rPr>
              <a:t>WHY</a:t>
            </a:r>
          </a:p>
        </p:txBody>
      </p:sp>
      <p:cxnSp>
        <p:nvCxnSpPr>
          <p:cNvPr id="13" name="直接连接符 12"/>
          <p:cNvCxnSpPr>
            <a:stCxn id="4" idx="1"/>
            <a:endCxn id="5" idx="3"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  <a:ln>
            <a:solidFill>
              <a:srgbClr val="D3B69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965" y="614713"/>
            <a:ext cx="2425027" cy="164432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3168" y="4369963"/>
            <a:ext cx="2597121" cy="1774090"/>
          </a:xfrm>
          <a:prstGeom prst="rect">
            <a:avLst/>
          </a:prstGeom>
        </p:spPr>
      </p:pic>
    </p:spTree>
    <p:extLst>
      <p:ext uri="{BB962C8B-B14F-4D97-AF65-F5344CB8AC3E}">
        <p14:creationId val="2103387777"/>
      </p:ext>
    </p:extLst>
  </p:cSld>
  <p:clrMapOvr>
    <a:masterClrMapping/>
  </p:clrMapOvr>
  <p:transition spd="slow">
    <p:push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RESOURCE_PATHS_HASH_PRESENTER" val="107d8cf77d5d9baef4e36e37d3202afda8c72d76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162</Paragraphs>
  <Slides>19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30">
      <vt:lpstr>Arial</vt:lpstr>
      <vt:lpstr>Calibri Light</vt:lpstr>
      <vt:lpstr>Calibri</vt:lpstr>
      <vt:lpstr>方正综艺简体</vt:lpstr>
      <vt:lpstr>时尚中黑简体</vt:lpstr>
      <vt:lpstr>微软雅黑</vt:lpstr>
      <vt:lpstr>Origram</vt:lpstr>
      <vt:lpstr>宋体</vt:lpstr>
      <vt:lpstr>Agency FB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2021-08-22T11:47:52Z</dcterms:created>
  <cp:lastPrinted>2021-08-22T11:47:52Z</cp:lastPrinted>
  <dcterms:modified xsi:type="dcterms:W3CDTF">2021-08-22T05:35:21Z</dcterms:modified>
  <cp:revision>1</cp:revision>
</cp:coreProperties>
</file>