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"/>
  </p:notesMasterIdLst>
  <p:sldIdLst>
    <p:sldId id="310" r:id="rId4"/>
    <p:sldId id="309" r:id="rId5"/>
    <p:sldId id="268" r:id="rId6"/>
    <p:sldId id="267" r:id="rId7"/>
    <p:sldId id="313" r:id="rId8"/>
    <p:sldId id="290" r:id="rId9"/>
    <p:sldId id="274" r:id="rId10"/>
    <p:sldId id="275" r:id="rId11"/>
    <p:sldId id="276" r:id="rId12"/>
    <p:sldId id="314" r:id="rId13"/>
    <p:sldId id="302" r:id="rId14"/>
    <p:sldId id="303" r:id="rId15"/>
    <p:sldId id="304" r:id="rId16"/>
    <p:sldId id="305" r:id="rId17"/>
    <p:sldId id="306" r:id="rId18"/>
    <p:sldId id="307" r:id="rId19"/>
    <p:sldId id="289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498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pos="7378" userDrawn="1">
          <p15:clr>
            <a:srgbClr val="A4A3A4"/>
          </p15:clr>
        </p15:guide>
        <p15:guide id="7" pos="2094" userDrawn="1">
          <p15:clr>
            <a:srgbClr val="A4A3A4"/>
          </p15:clr>
        </p15:guide>
        <p15:guide id="8" orient="horz" pos="1049" userDrawn="1">
          <p15:clr>
            <a:srgbClr val="A4A3A4"/>
          </p15:clr>
        </p15:guide>
        <p15:guide id="9" pos="1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 autoAdjust="0"/>
    <p:restoredTop sz="94046" autoAdjust="0"/>
  </p:normalViewPr>
  <p:slideViewPr>
    <p:cSldViewPr snapToGrid="0" showGuides="1">
      <p:cViewPr varScale="1">
        <p:scale>
          <a:sx n="83" d="100"/>
          <a:sy n="83" d="100"/>
        </p:scale>
        <p:origin x="576" y="90"/>
      </p:cViewPr>
      <p:guideLst>
        <p:guide orient="horz" pos="1570"/>
        <p:guide pos="3840"/>
        <p:guide orient="horz" pos="3498"/>
        <p:guide pos="461"/>
        <p:guide pos="7378"/>
        <p:guide pos="2094"/>
        <p:guide orient="horz" pos="1049"/>
        <p:guide pos="17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DDEF5-0BB8-4562-A598-48A8400DBE9B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451A-493D-4B07-9B0A-CACB65CBB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505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732479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12538" b="125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90000"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8000" contrast="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41198646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0B6-BD06-4468-B25E-6F0CD9F1DF0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7F0D-66E8-4515-AED6-0D59BEFE3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588999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0B6-BD06-4468-B25E-6F0CD9F1DF0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7F0D-66E8-4515-AED6-0D59BEFE3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762763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876436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068345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57612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197609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153385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649496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27971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997411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0B6-BD06-4468-B25E-6F0CD9F1DF0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7F0D-66E8-4515-AED6-0D59BEFE3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2409643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044519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78833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671763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0B6-BD06-4468-B25E-6F0CD9F1DF0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7F0D-66E8-4515-AED6-0D59BEFE3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003638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0B6-BD06-4468-B25E-6F0CD9F1DF0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7F0D-66E8-4515-AED6-0D59BEFE3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646525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0B6-BD06-4468-B25E-6F0CD9F1DF0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7F0D-66E8-4515-AED6-0D59BEFE3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103073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0B6-BD06-4468-B25E-6F0CD9F1DF0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7F0D-66E8-4515-AED6-0D59BEFE3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109319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0B6-BD06-4468-B25E-6F0CD9F1DF0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7F0D-66E8-4515-AED6-0D59BEFE3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146485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0B6-BD06-4468-B25E-6F0CD9F1DF0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7F0D-66E8-4515-AED6-0D59BEFE3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2848229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0B6-BD06-4468-B25E-6F0CD9F1DF0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7F0D-66E8-4515-AED6-0D59BEFE3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974985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810B6-BD06-4468-B25E-6F0CD9F1DF0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7F0D-66E8-4515-AED6-0D59BEFE3F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932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959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png" Type="http://schemas.openxmlformats.org/officeDocument/2006/relationships/image"/><Relationship Id="rId12" Target="../media/image27.png" Type="http://schemas.openxmlformats.org/officeDocument/2006/relationships/image"/><Relationship Id="rId13" Target="../media/image28.png" Type="http://schemas.openxmlformats.org/officeDocument/2006/relationships/image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3.png" Type="http://schemas.openxmlformats.org/officeDocument/2006/relationships/image"/><Relationship Id="rId3" Target="../media/image3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png" Type="http://schemas.openxmlformats.org/officeDocument/2006/relationships/image"/><Relationship Id="rId3" Target="../media/image15.wdp" Type="http://schemas.microsoft.com/office/2007/relationships/hdphoto"/><Relationship Id="rId4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1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任意多边形 38"/>
          <p:cNvSpPr/>
          <p:nvPr/>
        </p:nvSpPr>
        <p:spPr>
          <a:xfrm>
            <a:off x="3838470" y="1295779"/>
            <a:ext cx="7490087" cy="4980413"/>
          </a:xfrm>
          <a:custGeom>
            <a:gdLst>
              <a:gd fmla="*/ 7490086 w 7490087" name="connsiteX0"/>
              <a:gd fmla="*/ 1333843 h 4980413" name="connsiteY0"/>
              <a:gd fmla="*/ 7490087 w 7490087" name="connsiteX1"/>
              <a:gd fmla="*/ 1333843 h 4980413" name="connsiteY1"/>
              <a:gd fmla="*/ 7490087 w 7490087" name="connsiteX2"/>
              <a:gd fmla="*/ 1527340 h 4980413" name="connsiteY2"/>
              <a:gd fmla="*/ 7490086 w 7490087" name="connsiteX3"/>
              <a:gd fmla="*/ 1527340 h 4980413" name="connsiteY3"/>
              <a:gd fmla="*/ 1649107 w 7490087" name="connsiteX4"/>
              <a:gd fmla="*/ 0 h 4980413" name="connsiteY4"/>
              <a:gd fmla="*/ 1977857 w 7490087" name="connsiteX5"/>
              <a:gd fmla="*/ 0 h 4980413" name="connsiteY5"/>
              <a:gd fmla="*/ 1977857 w 7490087" name="connsiteX6"/>
              <a:gd fmla="*/ 482943 h 4980413" name="connsiteY6"/>
              <a:gd fmla="*/ 1965552 w 7490087" name="connsiteX7"/>
              <a:gd fmla="*/ 482943 h 4980413" name="connsiteY7"/>
              <a:gd fmla="*/ 1965552 w 7490087" name="connsiteX8"/>
              <a:gd fmla="*/ 1333843 h 4980413" name="connsiteY8"/>
              <a:gd fmla="*/ 1967272 w 7490087" name="connsiteX9"/>
              <a:gd fmla="*/ 1333843 h 4980413" name="connsiteY9"/>
              <a:gd fmla="*/ 1967272 w 7490087" name="connsiteX10"/>
              <a:gd fmla="*/ 1340193 h 4980413" name="connsiteY10"/>
              <a:gd fmla="*/ 1958515 w 7490087" name="connsiteX11"/>
              <a:gd fmla="*/ 1340193 h 4980413" name="connsiteY11"/>
              <a:gd fmla="*/ 1958515 w 7490087" name="connsiteX12"/>
              <a:gd fmla="*/ 1344347 h 4980413" name="connsiteY12"/>
              <a:gd fmla="*/ 2196721 w 7490087" name="connsiteX13"/>
              <a:gd fmla="*/ 1798413 h 4980413" name="connsiteY13"/>
              <a:gd fmla="*/ 2400913 w 7490087" name="connsiteX14"/>
              <a:gd fmla="*/ 1355725 h 4980413" name="connsiteY14"/>
              <a:gd fmla="*/ 2418451 w 7490087" name="connsiteX15"/>
              <a:gd fmla="*/ 1355725 h 4980413" name="connsiteY15"/>
              <a:gd fmla="*/ 2418451 w 7490087" name="connsiteX16"/>
              <a:gd fmla="*/ 1335732 h 4980413" name="connsiteY16"/>
              <a:gd fmla="*/ 2418451 w 7490087" name="connsiteX17"/>
              <a:gd fmla="*/ 1330061 h 4980413" name="connsiteY17"/>
              <a:gd fmla="*/ 2832636 w 7490087" name="connsiteX18"/>
              <a:gd fmla="*/ 1330061 h 4980413" name="connsiteY18"/>
              <a:gd fmla="*/ 2832636 w 7490087" name="connsiteX19"/>
              <a:gd fmla="*/ 1333843 h 4980413" name="connsiteY19"/>
              <a:gd fmla="*/ 3563259 w 7490087" name="connsiteX20"/>
              <a:gd fmla="*/ 1333843 h 4980413" name="connsiteY20"/>
              <a:gd fmla="*/ 3563259 w 7490087" name="connsiteX21"/>
              <a:gd fmla="*/ 672124 h 4980413" name="connsiteY21"/>
              <a:gd fmla="*/ 4824181 w 7490087" name="connsiteX22"/>
              <a:gd fmla="*/ 672124 h 4980413" name="connsiteY22"/>
              <a:gd fmla="*/ 4824181 w 7490087" name="connsiteX23"/>
              <a:gd fmla="*/ 872630 h 4980413" name="connsiteY23"/>
              <a:gd fmla="*/ 4824181 w 7490087" name="connsiteX24"/>
              <a:gd fmla="*/ 1333843 h 4980413" name="connsiteY24"/>
              <a:gd fmla="*/ 4824181 w 7490087" name="connsiteX25"/>
              <a:gd fmla="*/ 1661006 h 4980413" name="connsiteY25"/>
              <a:gd fmla="*/ 7412586 w 7490087" name="connsiteX26"/>
              <a:gd fmla="*/ 1661006 h 4980413" name="connsiteY26"/>
              <a:gd fmla="*/ 7412586 w 7490087" name="connsiteX27"/>
              <a:gd fmla="*/ 2174722 h 4980413" name="connsiteY27"/>
              <a:gd fmla="*/ 7245821 w 7490087" name="connsiteX28"/>
              <a:gd fmla="*/ 2174722 h 4980413" name="connsiteY28"/>
              <a:gd fmla="*/ 7245821 w 7490087" name="connsiteX29"/>
              <a:gd fmla="*/ 2734532 h 4980413" name="connsiteY29"/>
              <a:gd fmla="*/ 7011090 w 7490087" name="connsiteX30"/>
              <a:gd fmla="*/ 2734532 h 4980413" name="connsiteY30"/>
              <a:gd fmla="*/ 7011090 w 7490087" name="connsiteX31"/>
              <a:gd fmla="*/ 3332084 h 4980413" name="connsiteY31"/>
              <a:gd fmla="*/ 4778456 w 7490087" name="connsiteX32"/>
              <a:gd fmla="*/ 3332084 h 4980413" name="connsiteY32"/>
              <a:gd fmla="*/ 4859954 w 7490087" name="connsiteX33"/>
              <a:gd fmla="*/ 2849927 h 4980413" name="connsiteY33"/>
              <a:gd fmla="*/ 4510050 w 7490087" name="connsiteX34"/>
              <a:gd fmla="*/ 3332084 h 4980413" name="connsiteY34"/>
              <a:gd fmla="*/ 2302337 w 7490087" name="connsiteX35"/>
              <a:gd fmla="*/ 3332084 h 4980413" name="connsiteY35"/>
              <a:gd fmla="*/ 2302337 w 7490087" name="connsiteX36"/>
              <a:gd fmla="*/ 3331338 h 4980413" name="connsiteY36"/>
              <a:gd fmla="*/ 2567349 w 7490087" name="connsiteX37"/>
              <a:gd fmla="*/ 3331338 h 4980413" name="connsiteY37"/>
              <a:gd fmla="*/ 2316660 w 7490087" name="connsiteX38"/>
              <a:gd fmla="*/ 2985897 h 4980413" name="connsiteY38"/>
              <a:gd fmla="*/ 2316660 w 7490087" name="connsiteX39"/>
              <a:gd fmla="*/ 2994040 h 4980413" name="connsiteY39"/>
              <a:gd fmla="*/ 2310704 w 7490087" name="connsiteX40"/>
              <a:gd fmla="*/ 2984910 h 4980413" name="connsiteY40"/>
              <a:gd fmla="*/ 1853121 w 7490087" name="connsiteX41"/>
              <a:gd fmla="*/ 4980413 h 4980413" name="connsiteY41"/>
              <a:gd fmla="*/ 694163 w 7490087" name="connsiteX42"/>
              <a:gd fmla="*/ 3425850 h 4980413" name="connsiteY42"/>
              <a:gd fmla="*/ 694163 w 7490087" name="connsiteX43"/>
              <a:gd fmla="*/ 1571622 h 4980413" name="connsiteY43"/>
              <a:gd fmla="*/ 0 w 7490087" name="connsiteX44"/>
              <a:gd fmla="*/ 1571622 h 4980413" name="connsiteY44"/>
              <a:gd fmla="*/ 0 w 7490087" name="connsiteX45"/>
              <a:gd fmla="*/ 696517 h 4980413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4980413" w="7490086">
                <a:moveTo>
                  <a:pt x="7490086" y="1333843"/>
                </a:moveTo>
                <a:lnTo>
                  <a:pt x="7490087" y="1333843"/>
                </a:lnTo>
                <a:lnTo>
                  <a:pt x="7490087" y="1527340"/>
                </a:lnTo>
                <a:lnTo>
                  <a:pt x="7490086" y="1527340"/>
                </a:lnTo>
                <a:close/>
                <a:moveTo>
                  <a:pt x="1649107" y="0"/>
                </a:moveTo>
                <a:lnTo>
                  <a:pt x="1977857" y="0"/>
                </a:lnTo>
                <a:lnTo>
                  <a:pt x="1977857" y="482943"/>
                </a:lnTo>
                <a:lnTo>
                  <a:pt x="1965552" y="482943"/>
                </a:lnTo>
                <a:lnTo>
                  <a:pt x="1965552" y="1333843"/>
                </a:lnTo>
                <a:lnTo>
                  <a:pt x="1967272" y="1333843"/>
                </a:lnTo>
                <a:lnTo>
                  <a:pt x="1967272" y="1340193"/>
                </a:lnTo>
                <a:lnTo>
                  <a:pt x="1958515" y="1340193"/>
                </a:lnTo>
                <a:lnTo>
                  <a:pt x="1958515" y="1344347"/>
                </a:lnTo>
                <a:lnTo>
                  <a:pt x="2196721" y="1798413"/>
                </a:lnTo>
                <a:lnTo>
                  <a:pt x="2400913" y="1355725"/>
                </a:lnTo>
                <a:lnTo>
                  <a:pt x="2418451" y="1355725"/>
                </a:lnTo>
                <a:lnTo>
                  <a:pt x="2418451" y="1335732"/>
                </a:lnTo>
                <a:lnTo>
                  <a:pt x="2418451" y="1330061"/>
                </a:lnTo>
                <a:lnTo>
                  <a:pt x="2832636" y="1330061"/>
                </a:lnTo>
                <a:lnTo>
                  <a:pt x="2832636" y="1333843"/>
                </a:lnTo>
                <a:lnTo>
                  <a:pt x="3563259" y="1333843"/>
                </a:lnTo>
                <a:lnTo>
                  <a:pt x="3563259" y="672124"/>
                </a:lnTo>
                <a:lnTo>
                  <a:pt x="4824181" y="672124"/>
                </a:lnTo>
                <a:lnTo>
                  <a:pt x="4824181" y="872630"/>
                </a:lnTo>
                <a:lnTo>
                  <a:pt x="4824181" y="1333843"/>
                </a:lnTo>
                <a:lnTo>
                  <a:pt x="4824181" y="1661006"/>
                </a:lnTo>
                <a:lnTo>
                  <a:pt x="7412586" y="1661006"/>
                </a:lnTo>
                <a:lnTo>
                  <a:pt x="7412586" y="2174722"/>
                </a:lnTo>
                <a:lnTo>
                  <a:pt x="7245821" y="2174722"/>
                </a:lnTo>
                <a:lnTo>
                  <a:pt x="7245821" y="2734532"/>
                </a:lnTo>
                <a:lnTo>
                  <a:pt x="7011090" y="2734532"/>
                </a:lnTo>
                <a:lnTo>
                  <a:pt x="7011090" y="3332084"/>
                </a:lnTo>
                <a:lnTo>
                  <a:pt x="4778456" y="3332084"/>
                </a:lnTo>
                <a:lnTo>
                  <a:pt x="4859954" y="2849927"/>
                </a:lnTo>
                <a:lnTo>
                  <a:pt x="4510050" y="3332084"/>
                </a:lnTo>
                <a:lnTo>
                  <a:pt x="2302337" y="3332084"/>
                </a:lnTo>
                <a:lnTo>
                  <a:pt x="2302337" y="3331338"/>
                </a:lnTo>
                <a:lnTo>
                  <a:pt x="2567349" y="3331338"/>
                </a:lnTo>
                <a:lnTo>
                  <a:pt x="2316660" y="2985897"/>
                </a:lnTo>
                <a:lnTo>
                  <a:pt x="2316660" y="2994040"/>
                </a:lnTo>
                <a:lnTo>
                  <a:pt x="2310704" y="2984910"/>
                </a:lnTo>
                <a:lnTo>
                  <a:pt x="1853121" y="4980413"/>
                </a:lnTo>
                <a:lnTo>
                  <a:pt x="694163" y="3425850"/>
                </a:lnTo>
                <a:lnTo>
                  <a:pt x="694163" y="1571622"/>
                </a:lnTo>
                <a:lnTo>
                  <a:pt x="0" y="1571622"/>
                </a:lnTo>
                <a:lnTo>
                  <a:pt x="0" y="696517"/>
                </a:lnTo>
                <a:close/>
              </a:path>
            </a:pathLst>
          </a:cu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b="36721" l="35773" r="38101" t="23649"/>
          <a:stretch>
            <a:fillRect/>
          </a:stretch>
        </p:blipFill>
        <p:spPr>
          <a:xfrm>
            <a:off x="3943216" y="1416835"/>
            <a:ext cx="1924050" cy="3638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70212" y="1949000"/>
            <a:ext cx="2548255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lang="en-US" smtClean="0" sz="4000">
                <a:solidFill>
                  <a:srgbClr val="FFFD45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THE</a:t>
            </a:r>
          </a:p>
          <a:p>
            <a:pPr algn="r"/>
            <a:r>
              <a:rPr altLang="zh-CN" b="1" lang="en-US" smtClean="0" sz="4000">
                <a:solidFill>
                  <a:srgbClr val="FFFD45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METHOD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86113" y="2184872"/>
            <a:ext cx="3084830" cy="2621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OF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20957" y="3068676"/>
            <a:ext cx="24180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腾讯</a:t>
            </a:r>
          </a:p>
        </p:txBody>
      </p:sp>
      <p:sp>
        <p:nvSpPr>
          <p:cNvPr id="20" name="直角三角形 19"/>
          <p:cNvSpPr/>
          <p:nvPr/>
        </p:nvSpPr>
        <p:spPr>
          <a:xfrm flipV="1" rot="5400000">
            <a:off x="4602218" y="4983326"/>
            <a:ext cx="1260000" cy="90875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7179018" y="2152763"/>
            <a:ext cx="935288" cy="1022361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5156952" y="3939972"/>
            <a:ext cx="337910" cy="369369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4751305" y="3088294"/>
            <a:ext cx="935288" cy="1022361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418247" y="3369754"/>
            <a:ext cx="935288" cy="1022361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7683177" y="3478916"/>
            <a:ext cx="935288" cy="1022361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0192328" y="3454400"/>
            <a:ext cx="446643" cy="485572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9100457" y="3508310"/>
            <a:ext cx="857090" cy="991119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251330" y="2761257"/>
            <a:ext cx="337910" cy="369369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8755488" y="2371266"/>
            <a:ext cx="24958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 by @赵大砖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1043354" y="1979765"/>
            <a:ext cx="2945039" cy="4362450"/>
          </a:xfrm>
          <a:custGeom>
            <a:gdLst>
              <a:gd fmla="*/ 438150 w 2945039" name="connsiteX0"/>
              <a:gd fmla="*/ 4248150 h 4362450" name="connsiteY0"/>
              <a:gd fmla="*/ 914400 w 2945039" name="connsiteX1"/>
              <a:gd fmla="*/ 3705225 h 4362450" name="connsiteY1"/>
              <a:gd fmla="*/ 2819400 w 2945039" name="connsiteX2"/>
              <a:gd fmla="*/ 3667125 h 4362450" name="connsiteY2"/>
              <a:gd fmla="*/ 2543175 w 2945039" name="connsiteX3"/>
              <a:gd fmla="*/ 3124200 h 4362450" name="connsiteY3"/>
              <a:gd fmla="*/ 2886075 w 2945039" name="connsiteX4"/>
              <a:gd fmla="*/ 3105150 h 4362450" name="connsiteY4"/>
              <a:gd fmla="*/ 2876550 w 2945039" name="connsiteX5"/>
              <a:gd fmla="*/ 1390650 h 4362450" name="connsiteY5"/>
              <a:gd fmla="*/ 2505075 w 2945039" name="connsiteX6"/>
              <a:gd fmla="*/ 1028700 h 4362450" name="connsiteY6"/>
              <a:gd fmla="*/ 2945039 w 2945039" name="connsiteX7"/>
              <a:gd fmla="*/ 808718 h 4362450" name="connsiteY7"/>
              <a:gd fmla="*/ 2838450 w 2945039" name="connsiteX8"/>
              <a:gd fmla="*/ 0 h 4362450" name="connsiteY8"/>
              <a:gd fmla="*/ 2009775 w 2945039" name="connsiteX9"/>
              <a:gd fmla="*/ 0 h 4362450" name="connsiteY9"/>
              <a:gd fmla="*/ 1781175 w 2945039" name="connsiteX10"/>
              <a:gd fmla="*/ 457200 h 4362450" name="connsiteY10"/>
              <a:gd fmla="*/ 1552575 w 2945039" name="connsiteX11"/>
              <a:gd fmla="*/ 171450 h 4362450" name="connsiteY11"/>
              <a:gd fmla="*/ 323850 w 2945039" name="connsiteX12"/>
              <a:gd fmla="*/ 190500 h 4362450" name="connsiteY12"/>
              <a:gd fmla="*/ 352425 w 2945039" name="connsiteX13"/>
              <a:gd fmla="*/ 1800225 h 4362450" name="connsiteY13"/>
              <a:gd fmla="*/ 0 w 2945039" name="connsiteX14"/>
              <a:gd fmla="*/ 2867025 h 4362450" name="connsiteY14"/>
              <a:gd fmla="*/ 228600 w 2945039" name="connsiteX15"/>
              <a:gd fmla="*/ 3190875 h 4362450" name="connsiteY15"/>
              <a:gd fmla="*/ 257175 w 2945039" name="connsiteX16"/>
              <a:gd fmla="*/ 4362450 h 4362450" name="connsiteY16"/>
              <a:gd fmla="*/ 438150 w 2945039" name="connsiteX17"/>
              <a:gd fmla="*/ 4248150 h 436245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4362450" w="2945039">
                <a:moveTo>
                  <a:pt x="438150" y="4248150"/>
                </a:moveTo>
                <a:lnTo>
                  <a:pt x="914400" y="3705225"/>
                </a:lnTo>
                <a:lnTo>
                  <a:pt x="2819400" y="3667125"/>
                </a:lnTo>
                <a:lnTo>
                  <a:pt x="2543175" y="3124200"/>
                </a:lnTo>
                <a:lnTo>
                  <a:pt x="2886075" y="3105150"/>
                </a:lnTo>
                <a:lnTo>
                  <a:pt x="2876550" y="1390650"/>
                </a:lnTo>
                <a:lnTo>
                  <a:pt x="2505075" y="1028700"/>
                </a:lnTo>
                <a:lnTo>
                  <a:pt x="2945039" y="808718"/>
                </a:lnTo>
                <a:lnTo>
                  <a:pt x="2838450" y="0"/>
                </a:lnTo>
                <a:lnTo>
                  <a:pt x="2009775" y="0"/>
                </a:lnTo>
                <a:lnTo>
                  <a:pt x="1781175" y="457200"/>
                </a:lnTo>
                <a:lnTo>
                  <a:pt x="1552575" y="171450"/>
                </a:lnTo>
                <a:lnTo>
                  <a:pt x="323850" y="190500"/>
                </a:lnTo>
                <a:lnTo>
                  <a:pt x="352425" y="1800225"/>
                </a:lnTo>
                <a:lnTo>
                  <a:pt x="0" y="2867025"/>
                </a:lnTo>
                <a:lnTo>
                  <a:pt x="228600" y="3190875"/>
                </a:lnTo>
                <a:lnTo>
                  <a:pt x="257175" y="4362450"/>
                </a:lnTo>
                <a:lnTo>
                  <a:pt x="438150" y="4248150"/>
                </a:lnTo>
                <a:close/>
              </a:path>
            </a:pathLst>
          </a:cu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8601a18b87d6277fb958eb1b2b381f30e924fc4f副本.png" id="21" name="图片 20"/>
          <p:cNvPicPr>
            <a:picLocks noChangeAspect="1"/>
          </p:cNvPicPr>
          <p:nvPr/>
        </p:nvPicPr>
        <p:blipFill>
          <a:blip r:embed="rId3"/>
          <a:srcRect b="7500"/>
          <a:stretch>
            <a:fillRect/>
          </a:stretch>
        </p:blipFill>
        <p:spPr>
          <a:xfrm>
            <a:off x="1010205" y="1951189"/>
            <a:ext cx="3390344" cy="42028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79170" y="4793722"/>
            <a:ext cx="454695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一个市值1500亿美元公司的产品真经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1379848" y="2083622"/>
            <a:ext cx="1997080" cy="2183003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1659734" y="3633745"/>
            <a:ext cx="2026866" cy="2215562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974747" y="3369754"/>
            <a:ext cx="487680" cy="2449096"/>
            <a:chOff x="3991680" y="3369754"/>
            <a:chExt cx="487680" cy="2449096"/>
          </a:xfrm>
        </p:grpSpPr>
        <p:grpSp>
          <p:nvGrpSpPr>
            <p:cNvPr id="38" name="组合 37"/>
            <p:cNvGrpSpPr/>
            <p:nvPr/>
          </p:nvGrpSpPr>
          <p:grpSpPr>
            <a:xfrm>
              <a:off x="4107273" y="5140895"/>
              <a:ext cx="261257" cy="261257"/>
              <a:chOff x="8106254" y="304800"/>
              <a:chExt cx="537029" cy="537029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8106254" y="304800"/>
                <a:ext cx="537029" cy="537029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8189712" y="388258"/>
                <a:ext cx="370114" cy="370114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991680" y="3369754"/>
              <a:ext cx="487680" cy="2449096"/>
            </a:xfrm>
            <a:prstGeom prst="rect">
              <a:avLst/>
            </a:prstGeom>
          </p:spPr>
          <p:txBody>
            <a:bodyPr rtlCol="0" vert="eaVert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潘东燕  王晓明     著</a:t>
              </a:r>
            </a:p>
          </p:txBody>
        </p:sp>
      </p:grpSp>
    </p:spTree>
    <p:extLst>
      <p:ext uri="{BB962C8B-B14F-4D97-AF65-F5344CB8AC3E}">
        <p14:creationId val="64717295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268743" y="2514172"/>
            <a:ext cx="1893576" cy="1820075"/>
            <a:chOff x="2268743" y="2514172"/>
            <a:chExt cx="1893576" cy="1820075"/>
          </a:xfrm>
        </p:grpSpPr>
        <p:sp>
          <p:nvSpPr>
            <p:cNvPr id="19" name="六边形 18"/>
            <p:cNvSpPr/>
            <p:nvPr/>
          </p:nvSpPr>
          <p:spPr>
            <a:xfrm>
              <a:off x="2373752" y="2616448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632629" y="2754868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不断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尝试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2969196" y="2868183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3139680" y="3075464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六边形 99"/>
            <p:cNvSpPr/>
            <p:nvPr/>
          </p:nvSpPr>
          <p:spPr>
            <a:xfrm>
              <a:off x="2268743" y="2514172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71582" y="3872582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69519" y="2525924"/>
            <a:ext cx="1893576" cy="1808323"/>
            <a:chOff x="5169519" y="2525924"/>
            <a:chExt cx="1893576" cy="1808323"/>
          </a:xfrm>
        </p:grpSpPr>
        <p:sp>
          <p:nvSpPr>
            <p:cNvPr id="20" name="六边形 19"/>
            <p:cNvSpPr/>
            <p:nvPr/>
          </p:nvSpPr>
          <p:spPr>
            <a:xfrm>
              <a:off x="5276440" y="2616448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35317" y="2754868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mtClean="0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全链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mtClean="0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创造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5815443" y="2917796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5985927" y="3125077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六边形 109"/>
            <p:cNvSpPr/>
            <p:nvPr/>
          </p:nvSpPr>
          <p:spPr>
            <a:xfrm>
              <a:off x="5169519" y="2525924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974269" y="3872582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2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70295" y="2537676"/>
            <a:ext cx="1893576" cy="1796571"/>
            <a:chOff x="8070295" y="2537676"/>
            <a:chExt cx="1893576" cy="1796571"/>
          </a:xfrm>
        </p:grpSpPr>
        <p:sp>
          <p:nvSpPr>
            <p:cNvPr id="21" name="六边形 20"/>
            <p:cNvSpPr/>
            <p:nvPr/>
          </p:nvSpPr>
          <p:spPr>
            <a:xfrm>
              <a:off x="8179127" y="2616448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426828" y="2748218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挥洒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人性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 flipV="1">
              <a:off x="8701556" y="2922467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8872040" y="3129748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六边形 110"/>
            <p:cNvSpPr/>
            <p:nvPr/>
          </p:nvSpPr>
          <p:spPr>
            <a:xfrm>
              <a:off x="8070295" y="2537676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872039" y="3872582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04460" y="4491792"/>
            <a:ext cx="1893576" cy="1813655"/>
            <a:chOff x="1504460" y="4491792"/>
            <a:chExt cx="1893576" cy="1813655"/>
          </a:xfrm>
        </p:grpSpPr>
        <p:sp>
          <p:nvSpPr>
            <p:cNvPr id="22" name="六边形 21"/>
            <p:cNvSpPr/>
            <p:nvPr/>
          </p:nvSpPr>
          <p:spPr>
            <a:xfrm>
              <a:off x="1609469" y="4565258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68346" y="4662468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不惧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失败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 flipV="1">
              <a:off x="2189419" y="4824676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2359903" y="5031957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六边形 111"/>
            <p:cNvSpPr/>
            <p:nvPr/>
          </p:nvSpPr>
          <p:spPr>
            <a:xfrm>
              <a:off x="1504460" y="4491792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287952" y="5843782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4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69519" y="4474734"/>
            <a:ext cx="1893576" cy="1848597"/>
            <a:chOff x="5169519" y="4474734"/>
            <a:chExt cx="1893576" cy="1848597"/>
          </a:xfrm>
        </p:grpSpPr>
        <p:sp>
          <p:nvSpPr>
            <p:cNvPr id="23" name="六边形 22"/>
            <p:cNvSpPr/>
            <p:nvPr/>
          </p:nvSpPr>
          <p:spPr>
            <a:xfrm>
              <a:off x="5276440" y="4583142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550426" y="4710028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mtClean="0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极致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mtClean="0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关怀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 flipV="1">
              <a:off x="5817956" y="4866130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5988440" y="5073411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六边形 112"/>
            <p:cNvSpPr/>
            <p:nvPr/>
          </p:nvSpPr>
          <p:spPr>
            <a:xfrm>
              <a:off x="5169519" y="4474734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954923" y="5861666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5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34578" y="4457676"/>
            <a:ext cx="1893576" cy="1865655"/>
            <a:chOff x="8834578" y="4457676"/>
            <a:chExt cx="1893576" cy="1865655"/>
          </a:xfrm>
        </p:grpSpPr>
        <p:sp>
          <p:nvSpPr>
            <p:cNvPr id="24" name="六边形 23"/>
            <p:cNvSpPr/>
            <p:nvPr/>
          </p:nvSpPr>
          <p:spPr>
            <a:xfrm>
              <a:off x="8943411" y="4583142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226057" y="4680352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变通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方法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 flipV="1">
              <a:off x="9436514" y="4922339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9616977" y="5114865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六边形 113"/>
            <p:cNvSpPr/>
            <p:nvPr/>
          </p:nvSpPr>
          <p:spPr>
            <a:xfrm>
              <a:off x="8834578" y="4457676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616977" y="5861666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6</a:t>
              </a:r>
            </a:p>
          </p:txBody>
        </p:sp>
      </p:grpSp>
      <p:sp>
        <p:nvSpPr>
          <p:cNvPr id="75" name="任意多边形 74"/>
          <p:cNvSpPr/>
          <p:nvPr/>
        </p:nvSpPr>
        <p:spPr>
          <a:xfrm>
            <a:off x="1970545" y="921"/>
            <a:ext cx="8250910" cy="2200508"/>
          </a:xfrm>
          <a:custGeom>
            <a:gdLst>
              <a:gd fmla="*/ 3168341 w 8250910" name="connsiteX0"/>
              <a:gd fmla="*/ 0 h 2200508" name="connsiteY0"/>
              <a:gd fmla="*/ 5082569 w 8250910" name="connsiteX1"/>
              <a:gd fmla="*/ 0 h 2200508" name="connsiteY1"/>
              <a:gd fmla="*/ 5082569 w 8250910" name="connsiteX2"/>
              <a:gd fmla="*/ 304648 h 2200508" name="connsiteY2"/>
              <a:gd fmla="*/ 5740187 w 8250910" name="connsiteX3"/>
              <a:gd fmla="*/ 304648 h 2200508" name="connsiteY3"/>
              <a:gd fmla="*/ 5740187 w 8250910" name="connsiteX4"/>
              <a:gd fmla="*/ 558792 h 2200508" name="connsiteY4"/>
              <a:gd fmla="*/ 6480400 w 8250910" name="connsiteX5"/>
              <a:gd fmla="*/ 558792 h 2200508" name="connsiteY5"/>
              <a:gd fmla="*/ 6480400 w 8250910" name="connsiteX6"/>
              <a:gd fmla="*/ 863440 h 2200508" name="connsiteY6"/>
              <a:gd fmla="*/ 7061419 w 8250910" name="connsiteX7"/>
              <a:gd fmla="*/ 863440 h 2200508" name="connsiteY7"/>
              <a:gd fmla="*/ 7061419 w 8250910" name="connsiteX8"/>
              <a:gd fmla="*/ 867202 h 2200508" name="connsiteY8"/>
              <a:gd fmla="*/ 7331441 w 8250910" name="connsiteX9"/>
              <a:gd fmla="*/ 867202 h 2200508" name="connsiteY9"/>
              <a:gd fmla="*/ 7331441 w 8250910" name="connsiteX10"/>
              <a:gd fmla="*/ 1061585 h 2200508" name="connsiteY10"/>
              <a:gd fmla="*/ 8250910 w 8250910" name="connsiteX11"/>
              <a:gd fmla="*/ 1061585 h 2200508" name="connsiteY11"/>
              <a:gd fmla="*/ 8250910 w 8250910" name="connsiteX12"/>
              <a:gd fmla="*/ 2200508 h 2200508" name="connsiteY12"/>
              <a:gd fmla="*/ 0 w 8250910" name="connsiteX13"/>
              <a:gd fmla="*/ 2200508 h 2200508" name="connsiteY13"/>
              <a:gd fmla="*/ 0 w 8250910" name="connsiteX14"/>
              <a:gd fmla="*/ 1085133 h 2200508" name="connsiteY14"/>
              <a:gd fmla="*/ 919471 w 8250910" name="connsiteX15"/>
              <a:gd fmla="*/ 1085133 h 2200508" name="connsiteY15"/>
              <a:gd fmla="*/ 919471 w 8250910" name="connsiteX16"/>
              <a:gd fmla="*/ 867202 h 2200508" name="connsiteY16"/>
              <a:gd fmla="*/ 1175727 w 8250910" name="connsiteX17"/>
              <a:gd fmla="*/ 867202 h 2200508" name="connsiteY17"/>
              <a:gd fmla="*/ 1175727 w 8250910" name="connsiteX18"/>
              <a:gd fmla="*/ 863440 h 2200508" name="connsiteY18"/>
              <a:gd fmla="*/ 1770510 w 8250910" name="connsiteX19"/>
              <a:gd fmla="*/ 863440 h 2200508" name="connsiteY19"/>
              <a:gd fmla="*/ 1770510 w 8250910" name="connsiteX20"/>
              <a:gd fmla="*/ 558792 h 2200508" name="connsiteY20"/>
              <a:gd fmla="*/ 2510723 w 8250910" name="connsiteX21"/>
              <a:gd fmla="*/ 558792 h 2200508" name="connsiteY21"/>
              <a:gd fmla="*/ 2510723 w 8250910" name="connsiteX22"/>
              <a:gd fmla="*/ 304648 h 2200508" name="connsiteY22"/>
              <a:gd fmla="*/ 3168341 w 8250910" name="connsiteX23"/>
              <a:gd fmla="*/ 304648 h 2200508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2200508" w="8250910">
                <a:moveTo>
                  <a:pt x="3168341" y="0"/>
                </a:moveTo>
                <a:lnTo>
                  <a:pt x="5082569" y="0"/>
                </a:lnTo>
                <a:lnTo>
                  <a:pt x="5082569" y="304648"/>
                </a:lnTo>
                <a:lnTo>
                  <a:pt x="5740187" y="304648"/>
                </a:lnTo>
                <a:lnTo>
                  <a:pt x="5740187" y="558792"/>
                </a:lnTo>
                <a:lnTo>
                  <a:pt x="6480400" y="558792"/>
                </a:lnTo>
                <a:lnTo>
                  <a:pt x="6480400" y="863440"/>
                </a:lnTo>
                <a:lnTo>
                  <a:pt x="7061419" y="863440"/>
                </a:lnTo>
                <a:lnTo>
                  <a:pt x="7061419" y="867202"/>
                </a:lnTo>
                <a:lnTo>
                  <a:pt x="7331441" y="867202"/>
                </a:lnTo>
                <a:lnTo>
                  <a:pt x="7331441" y="1061585"/>
                </a:lnTo>
                <a:lnTo>
                  <a:pt x="8250910" y="1061585"/>
                </a:lnTo>
                <a:lnTo>
                  <a:pt x="8250910" y="2200508"/>
                </a:lnTo>
                <a:lnTo>
                  <a:pt x="0" y="2200508"/>
                </a:lnTo>
                <a:lnTo>
                  <a:pt x="0" y="1085133"/>
                </a:lnTo>
                <a:lnTo>
                  <a:pt x="919471" y="1085133"/>
                </a:lnTo>
                <a:lnTo>
                  <a:pt x="919471" y="867202"/>
                </a:lnTo>
                <a:lnTo>
                  <a:pt x="1175727" y="867202"/>
                </a:lnTo>
                <a:lnTo>
                  <a:pt x="1175727" y="863440"/>
                </a:lnTo>
                <a:lnTo>
                  <a:pt x="1770510" y="863440"/>
                </a:lnTo>
                <a:lnTo>
                  <a:pt x="1770510" y="558792"/>
                </a:lnTo>
                <a:lnTo>
                  <a:pt x="2510723" y="558792"/>
                </a:lnTo>
                <a:lnTo>
                  <a:pt x="2510723" y="304648"/>
                </a:lnTo>
                <a:lnTo>
                  <a:pt x="3168341" y="304648"/>
                </a:lnTo>
                <a:close/>
              </a:path>
            </a:pathLst>
          </a:cu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76" name="组合 75"/>
          <p:cNvGrpSpPr/>
          <p:nvPr/>
        </p:nvGrpSpPr>
        <p:grpSpPr>
          <a:xfrm>
            <a:off x="523608" y="1577065"/>
            <a:ext cx="1232916" cy="13343"/>
            <a:chOff x="523608" y="1653845"/>
            <a:chExt cx="1232916" cy="13343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523608" y="1653845"/>
              <a:ext cx="1232916" cy="0"/>
            </a:xfrm>
            <a:prstGeom prst="line">
              <a:avLst/>
            </a:prstGeom>
            <a:ln w="25400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523608" y="1667188"/>
              <a:ext cx="1232916" cy="0"/>
            </a:xfrm>
            <a:prstGeom prst="line">
              <a:avLst/>
            </a:prstGeom>
            <a:ln w="25400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"/>
          <p:cNvSpPr txBox="1"/>
          <p:nvPr/>
        </p:nvSpPr>
        <p:spPr>
          <a:xfrm>
            <a:off x="5200714" y="136634"/>
            <a:ext cx="1808480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640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腾讯</a:t>
            </a:r>
          </a:p>
        </p:txBody>
      </p:sp>
      <p:sp>
        <p:nvSpPr>
          <p:cNvPr id="87" name="TextBox 8"/>
          <p:cNvSpPr txBox="1"/>
          <p:nvPr/>
        </p:nvSpPr>
        <p:spPr>
          <a:xfrm>
            <a:off x="3070861" y="1072495"/>
            <a:ext cx="60502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透露了哪些秘密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10467335" y="1577065"/>
            <a:ext cx="1232916" cy="13343"/>
            <a:chOff x="523608" y="1653845"/>
            <a:chExt cx="1232916" cy="13343"/>
          </a:xfrm>
        </p:grpSpPr>
        <p:cxnSp>
          <p:nvCxnSpPr>
            <p:cNvPr id="84" name="直接连接符 83"/>
            <p:cNvCxnSpPr/>
            <p:nvPr/>
          </p:nvCxnSpPr>
          <p:spPr>
            <a:xfrm>
              <a:off x="523608" y="1653845"/>
              <a:ext cx="1232916" cy="0"/>
            </a:xfrm>
            <a:prstGeom prst="line">
              <a:avLst/>
            </a:prstGeom>
            <a:ln w="25400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523608" y="1667188"/>
              <a:ext cx="1232916" cy="0"/>
            </a:xfrm>
            <a:prstGeom prst="line">
              <a:avLst/>
            </a:prstGeom>
            <a:ln w="25400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直接连接符 87"/>
          <p:cNvCxnSpPr/>
          <p:nvPr/>
        </p:nvCxnSpPr>
        <p:spPr>
          <a:xfrm flipH="1">
            <a:off x="4069407" y="1294956"/>
            <a:ext cx="694050" cy="801884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2739177" y="1150798"/>
            <a:ext cx="816290" cy="943114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H="1">
            <a:off x="7088574" y="1294956"/>
            <a:ext cx="691518" cy="798956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H="1">
            <a:off x="5035937" y="1107190"/>
            <a:ext cx="892871" cy="1031594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5218211" y="302062"/>
            <a:ext cx="816290" cy="943114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6193882" y="488623"/>
            <a:ext cx="694050" cy="801884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8489760" y="1246043"/>
            <a:ext cx="694050" cy="801884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85844763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0" y="440275"/>
            <a:ext cx="12192000" cy="735904"/>
          </a:xfrm>
          <a:prstGeom prst="rect">
            <a:avLst/>
          </a:pr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5646788" y="575188"/>
            <a:ext cx="6303912" cy="523220"/>
            <a:chOff x="2980679" y="1257359"/>
            <a:chExt cx="6303912" cy="523220"/>
          </a:xfrm>
        </p:grpSpPr>
        <p:sp>
          <p:nvSpPr>
            <p:cNvPr id="12" name="矩形 11"/>
            <p:cNvSpPr/>
            <p:nvPr/>
          </p:nvSpPr>
          <p:spPr>
            <a:xfrm>
              <a:off x="2980680" y="1257359"/>
              <a:ext cx="630391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rgbClr val="7AA6C7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腾讯产品秘笈之——尝试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310820" y="1486995"/>
              <a:ext cx="720000" cy="0"/>
              <a:chOff x="2598396" y="1662686"/>
              <a:chExt cx="1643888" cy="1779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>
              <a:off x="3310468" y="1483726"/>
              <a:ext cx="720000" cy="0"/>
              <a:chOff x="2598396" y="1662686"/>
              <a:chExt cx="1643888" cy="17790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00" name="文本框 2499"/>
          <p:cNvSpPr txBox="1"/>
          <p:nvPr/>
        </p:nvSpPr>
        <p:spPr>
          <a:xfrm>
            <a:off x="2616823" y="2223796"/>
            <a:ext cx="766774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做到常人难以想象的尝试和重复次数</a:t>
            </a:r>
          </a:p>
        </p:txBody>
      </p:sp>
      <p:sp>
        <p:nvSpPr>
          <p:cNvPr id="2" name="矩形 1"/>
          <p:cNvSpPr/>
          <p:nvPr/>
        </p:nvSpPr>
        <p:spPr>
          <a:xfrm>
            <a:off x="3326023" y="3030776"/>
            <a:ext cx="8386552" cy="2890777"/>
          </a:xfrm>
          <a:prstGeom prst="rect">
            <a:avLst/>
          </a:pr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956" y="4563248"/>
            <a:ext cx="909245" cy="1358305"/>
          </a:xfrm>
          <a:prstGeom prst="rect">
            <a:avLst/>
          </a:prstGeom>
          <a:ln>
            <a:solidFill>
              <a:srgbClr val="29485D"/>
            </a:solidFill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36" y="4563248"/>
            <a:ext cx="909245" cy="1358305"/>
          </a:xfrm>
          <a:prstGeom prst="rect">
            <a:avLst/>
          </a:prstGeom>
          <a:ln>
            <a:solidFill>
              <a:srgbClr val="29485D"/>
            </a:solidFill>
          </a:ln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350" y="4563248"/>
            <a:ext cx="909245" cy="1358305"/>
          </a:xfrm>
          <a:prstGeom prst="rect">
            <a:avLst/>
          </a:prstGeom>
          <a:ln>
            <a:solidFill>
              <a:srgbClr val="29485D"/>
            </a:solidFill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364" y="4563248"/>
            <a:ext cx="909245" cy="1358305"/>
          </a:xfrm>
          <a:prstGeom prst="rect">
            <a:avLst/>
          </a:prstGeom>
          <a:ln>
            <a:solidFill>
              <a:srgbClr val="29485D"/>
            </a:solidFill>
          </a:ln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377" y="4563248"/>
            <a:ext cx="909245" cy="1358305"/>
          </a:xfrm>
          <a:prstGeom prst="rect">
            <a:avLst/>
          </a:prstGeom>
          <a:ln>
            <a:solidFill>
              <a:srgbClr val="29485D"/>
            </a:solidFill>
          </a:ln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/>
          <a:srcRect b="7368" t="4332"/>
          <a:stretch>
            <a:fillRect/>
          </a:stretch>
        </p:blipFill>
        <p:spPr>
          <a:xfrm>
            <a:off x="3326140" y="4563248"/>
            <a:ext cx="910926" cy="1358305"/>
          </a:xfrm>
          <a:prstGeom prst="rect">
            <a:avLst/>
          </a:prstGeom>
          <a:ln>
            <a:solidFill>
              <a:srgbClr val="29485D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6023" y="3033403"/>
            <a:ext cx="909245" cy="1356079"/>
          </a:xfrm>
          <a:prstGeom prst="rect">
            <a:avLst/>
          </a:prstGeom>
          <a:ln>
            <a:solidFill>
              <a:srgbClr val="29485D"/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rcRect b="2461"/>
          <a:stretch>
            <a:fillRect/>
          </a:stretch>
        </p:blipFill>
        <p:spPr>
          <a:xfrm>
            <a:off x="4340744" y="3033404"/>
            <a:ext cx="909245" cy="1348055"/>
          </a:xfrm>
          <a:prstGeom prst="rect">
            <a:avLst/>
          </a:prstGeom>
          <a:ln>
            <a:solidFill>
              <a:srgbClr val="29485D"/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5466" y="3033403"/>
            <a:ext cx="915573" cy="1348055"/>
          </a:xfrm>
          <a:prstGeom prst="rect">
            <a:avLst/>
          </a:prstGeom>
          <a:ln>
            <a:solidFill>
              <a:srgbClr val="29485D"/>
            </a:solidFill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6515" y="3033403"/>
            <a:ext cx="909245" cy="1348055"/>
          </a:xfrm>
          <a:prstGeom prst="rect">
            <a:avLst/>
          </a:prstGeom>
          <a:ln>
            <a:solidFill>
              <a:srgbClr val="29485D"/>
            </a:solidFill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rcRect b="3918"/>
          <a:stretch>
            <a:fillRect/>
          </a:stretch>
        </p:blipFill>
        <p:spPr>
          <a:xfrm>
            <a:off x="7391236" y="3033403"/>
            <a:ext cx="909245" cy="1356079"/>
          </a:xfrm>
          <a:prstGeom prst="rect">
            <a:avLst/>
          </a:prstGeom>
          <a:ln>
            <a:solidFill>
              <a:srgbClr val="29485D"/>
            </a:solidFill>
          </a:ln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4158" y="3033403"/>
            <a:ext cx="909245" cy="1356079"/>
          </a:xfrm>
          <a:prstGeom prst="rect">
            <a:avLst/>
          </a:prstGeom>
          <a:ln>
            <a:solidFill>
              <a:srgbClr val="29485D"/>
            </a:solidFill>
          </a:ln>
        </p:spPr>
      </p:pic>
      <p:sp>
        <p:nvSpPr>
          <p:cNvPr id="2503" name="文本框 2502"/>
          <p:cNvSpPr txBox="1"/>
          <p:nvPr/>
        </p:nvSpPr>
        <p:spPr>
          <a:xfrm>
            <a:off x="9313404" y="3935266"/>
            <a:ext cx="2399172" cy="925373"/>
          </a:xfrm>
          <a:prstGeom prst="rect">
            <a:avLst/>
          </a:prstGeom>
          <a:solidFill>
            <a:srgbClr val="29485D"/>
          </a:solidFill>
        </p:spPr>
        <p:txBody>
          <a:bodyPr rtlCol="0"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altLang="en-US" lang="zh-CN" smtClean="0" sz="2400">
                <a:solidFill>
                  <a:prstClr val="white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这都是腾讯</a:t>
            </a:r>
          </a:p>
          <a:p>
            <a:pPr algn="ctr">
              <a:lnSpc>
                <a:spcPct val="114000"/>
              </a:lnSpc>
            </a:pPr>
            <a:r>
              <a:rPr altLang="en-US" lang="zh-CN" smtClean="0" sz="2400">
                <a:solidFill>
                  <a:prstClr val="white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放弃的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727748" y="1665288"/>
            <a:ext cx="1893576" cy="1820075"/>
            <a:chOff x="2268743" y="2514172"/>
            <a:chExt cx="1893576" cy="1820075"/>
          </a:xfrm>
        </p:grpSpPr>
        <p:sp>
          <p:nvSpPr>
            <p:cNvPr id="54" name="六边形 53"/>
            <p:cNvSpPr/>
            <p:nvPr/>
          </p:nvSpPr>
          <p:spPr>
            <a:xfrm>
              <a:off x="2373752" y="2616448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632629" y="2754868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不断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尝试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 flipV="1">
              <a:off x="2969196" y="2868183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3139680" y="3075464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六边形 58"/>
            <p:cNvSpPr/>
            <p:nvPr/>
          </p:nvSpPr>
          <p:spPr>
            <a:xfrm>
              <a:off x="2268743" y="2514172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071582" y="3872582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1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 flipH="1">
            <a:off x="2898866" y="3045445"/>
            <a:ext cx="0" cy="2890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27050697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/>
          <p:cNvSpPr/>
          <p:nvPr/>
        </p:nvSpPr>
        <p:spPr>
          <a:xfrm>
            <a:off x="0" y="440275"/>
            <a:ext cx="12192000" cy="735904"/>
          </a:xfrm>
          <a:prstGeom prst="rect">
            <a:avLst/>
          </a:pr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00" name="文本框 2499"/>
          <p:cNvSpPr txBox="1"/>
          <p:nvPr/>
        </p:nvSpPr>
        <p:spPr>
          <a:xfrm>
            <a:off x="2651838" y="2200629"/>
            <a:ext cx="634611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激发全链条每一个环节的创造力</a:t>
            </a:r>
          </a:p>
        </p:txBody>
      </p:sp>
      <p:sp>
        <p:nvSpPr>
          <p:cNvPr id="2504" name="文本框 2503"/>
          <p:cNvSpPr txBox="1"/>
          <p:nvPr/>
        </p:nvSpPr>
        <p:spPr>
          <a:xfrm>
            <a:off x="3240785" y="2785404"/>
            <a:ext cx="6795993" cy="3200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就如导演一样，既要给演员感觉，</a:t>
            </a:r>
          </a:p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又要激发演员的创造力，才可能拍出优秀的作品。</a:t>
            </a:r>
          </a:p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游戏也是如此，</a:t>
            </a:r>
          </a:p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不是说制作人要什么美术员工就去做什么，</a:t>
            </a:r>
          </a:p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而是要发挥各个环节的自主性！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8944" l="46016" r="82813" t="23709">
                        <a14:foregroundMark x1="66328" x2="66328" y1="26291" y2="26291"/>
                        <a14:foregroundMark x1="64922" x2="64922" y1="23709" y2="23709"/>
                        <a14:foregroundMark x1="67891" x2="67891" y1="95423" y2="95423"/>
                        <a14:foregroundMark x1="74297" x2="74297" y1="98944" y2="98944"/>
                        <a14:backgroundMark x1="71563" x2="71563" y1="33920" y2="33920"/>
                        <a14:backgroundMark x1="59062" x2="59062" y1="26761" y2="26761"/>
                        <a14:backgroundMark x1="56406" x2="56406" y1="36385" y2="36385"/>
                        <a14:backgroundMark x1="29453" x2="29453" y1="51643" y2="51643"/>
                        <a14:backgroundMark x1="34063" x2="34063" y1="43662" y2="43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41494" r="12547" t="22448"/>
          <a:stretch>
            <a:fillRect/>
          </a:stretch>
        </p:blipFill>
        <p:spPr>
          <a:xfrm flipH="1">
            <a:off x="9042830" y="3045445"/>
            <a:ext cx="2874321" cy="3228355"/>
          </a:xfrm>
          <a:prstGeom prst="rect">
            <a:avLst/>
          </a:prstGeo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</p:pic>
      <p:grpSp>
        <p:nvGrpSpPr>
          <p:cNvPr id="21" name="组合 20"/>
          <p:cNvGrpSpPr/>
          <p:nvPr/>
        </p:nvGrpSpPr>
        <p:grpSpPr>
          <a:xfrm>
            <a:off x="5646788" y="575188"/>
            <a:ext cx="6303912" cy="523220"/>
            <a:chOff x="2980679" y="1257359"/>
            <a:chExt cx="6303912" cy="523220"/>
          </a:xfrm>
        </p:grpSpPr>
        <p:sp>
          <p:nvSpPr>
            <p:cNvPr id="22" name="矩形 21"/>
            <p:cNvSpPr/>
            <p:nvPr/>
          </p:nvSpPr>
          <p:spPr>
            <a:xfrm>
              <a:off x="2980680" y="1257359"/>
              <a:ext cx="630391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rgbClr val="7AA6C7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腾讯产品秘笈之——创造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310820" y="1486995"/>
              <a:ext cx="720000" cy="0"/>
              <a:chOff x="2598396" y="1662686"/>
              <a:chExt cx="1643888" cy="1779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3310468" y="1483726"/>
              <a:ext cx="720000" cy="0"/>
              <a:chOff x="2598396" y="1662686"/>
              <a:chExt cx="1643888" cy="17790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" name="直接连接符 29"/>
          <p:cNvCxnSpPr/>
          <p:nvPr/>
        </p:nvCxnSpPr>
        <p:spPr>
          <a:xfrm flipH="1">
            <a:off x="2898866" y="3045445"/>
            <a:ext cx="0" cy="29210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727748" y="1665288"/>
            <a:ext cx="1893576" cy="1820075"/>
            <a:chOff x="2268743" y="2514172"/>
            <a:chExt cx="1893576" cy="1820075"/>
          </a:xfrm>
        </p:grpSpPr>
        <p:sp>
          <p:nvSpPr>
            <p:cNvPr id="33" name="六边形 32"/>
            <p:cNvSpPr/>
            <p:nvPr/>
          </p:nvSpPr>
          <p:spPr>
            <a:xfrm>
              <a:off x="2373752" y="2616448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632629" y="2754868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mtClean="0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全链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mtClean="0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创造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2969196" y="2868183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3139680" y="3075464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六边形 43"/>
            <p:cNvSpPr/>
            <p:nvPr/>
          </p:nvSpPr>
          <p:spPr>
            <a:xfrm>
              <a:off x="2268743" y="2514172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071582" y="3872582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2</a:t>
              </a:r>
            </a:p>
          </p:txBody>
        </p:sp>
      </p:grpSp>
    </p:spTree>
    <p:extLst>
      <p:ext uri="{BB962C8B-B14F-4D97-AF65-F5344CB8AC3E}">
        <p14:creationId val="120361473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00" name="文本框 2499"/>
          <p:cNvSpPr txBox="1"/>
          <p:nvPr/>
        </p:nvSpPr>
        <p:spPr>
          <a:xfrm>
            <a:off x="2651838" y="2199987"/>
            <a:ext cx="334160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人性，太人性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43566" y="2784762"/>
            <a:ext cx="8122592" cy="25786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抛弃过关模式，限定一局游戏时间；</a:t>
            </a:r>
          </a:p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新创“送心、比拼、炫耀”功能；</a:t>
            </a:r>
          </a:p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操作范围 “边”设计，增加“容错”范围；</a:t>
            </a:r>
          </a:p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每个产品有几十个小的细节创新！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988"/>
          <a:stretch>
            <a:fillRect/>
          </a:stretch>
        </p:blipFill>
        <p:spPr>
          <a:xfrm>
            <a:off x="9057918" y="3328598"/>
            <a:ext cx="2667069" cy="2937323"/>
          </a:xfrm>
          <a:prstGeom prst="rect">
            <a:avLst/>
          </a:prstGeo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0" y="440275"/>
            <a:ext cx="12192000" cy="735904"/>
          </a:xfrm>
          <a:prstGeom prst="rect">
            <a:avLst/>
          </a:pr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5646788" y="575188"/>
            <a:ext cx="6303912" cy="523220"/>
            <a:chOff x="2980679" y="1257359"/>
            <a:chExt cx="6303912" cy="523220"/>
          </a:xfrm>
        </p:grpSpPr>
        <p:sp>
          <p:nvSpPr>
            <p:cNvPr id="23" name="矩形 22"/>
            <p:cNvSpPr/>
            <p:nvPr/>
          </p:nvSpPr>
          <p:spPr>
            <a:xfrm>
              <a:off x="2980680" y="1257359"/>
              <a:ext cx="630391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rgbClr val="7AA6C7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腾讯产品秘笈之——人性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310820" y="1486995"/>
              <a:ext cx="720000" cy="0"/>
              <a:chOff x="2598396" y="1662686"/>
              <a:chExt cx="1643888" cy="17790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3310468" y="1483726"/>
              <a:ext cx="720000" cy="0"/>
              <a:chOff x="2598396" y="1662686"/>
              <a:chExt cx="1643888" cy="1779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" name="直接连接符 29"/>
          <p:cNvCxnSpPr/>
          <p:nvPr/>
        </p:nvCxnSpPr>
        <p:spPr>
          <a:xfrm flipH="1">
            <a:off x="2898866" y="3068305"/>
            <a:ext cx="0" cy="22352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727748" y="1665288"/>
            <a:ext cx="1893576" cy="1820075"/>
            <a:chOff x="2268743" y="2514172"/>
            <a:chExt cx="1893576" cy="1820075"/>
          </a:xfrm>
        </p:grpSpPr>
        <p:sp>
          <p:nvSpPr>
            <p:cNvPr id="32" name="六边形 31"/>
            <p:cNvSpPr/>
            <p:nvPr/>
          </p:nvSpPr>
          <p:spPr>
            <a:xfrm>
              <a:off x="2373752" y="2616448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32629" y="2754868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挥洒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人性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2969196" y="2868183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139680" y="3075464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六边形 35"/>
            <p:cNvSpPr/>
            <p:nvPr/>
          </p:nvSpPr>
          <p:spPr>
            <a:xfrm>
              <a:off x="2268743" y="2514172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071582" y="3872582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3</a:t>
              </a:r>
            </a:p>
          </p:txBody>
        </p:sp>
      </p:grpSp>
    </p:spTree>
    <p:extLst>
      <p:ext uri="{BB962C8B-B14F-4D97-AF65-F5344CB8AC3E}">
        <p14:creationId val="99888695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00" name="文本框 2499"/>
          <p:cNvSpPr txBox="1"/>
          <p:nvPr/>
        </p:nvSpPr>
        <p:spPr>
          <a:xfrm>
            <a:off x="2609025" y="2229141"/>
            <a:ext cx="657829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每次犯错都是一次卖萌的机会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423400" y="2766379"/>
            <a:ext cx="2309307" cy="3603557"/>
            <a:chOff x="9383130" y="2541810"/>
            <a:chExt cx="2489277" cy="3884391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6425" l="20860" r="25087" t="65203"/>
            <a:stretch>
              <a:fillRect/>
            </a:stretch>
          </p:blipFill>
          <p:spPr>
            <a:xfrm>
              <a:off x="9440318" y="5924623"/>
              <a:ext cx="2374900" cy="50157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4017" l="10144" r="69750" t="37413"/>
            <a:stretch>
              <a:fillRect/>
            </a:stretch>
          </p:blipFill>
          <p:spPr>
            <a:xfrm>
              <a:off x="9383130" y="2541810"/>
              <a:ext cx="2489277" cy="3537267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3225313" y="2766379"/>
            <a:ext cx="8122592" cy="25786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7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互联网产品一定会出现意想不到的问题，</a:t>
            </a:r>
          </a:p>
          <a:p>
            <a:pPr>
              <a:lnSpc>
                <a:spcPct val="17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与其用系统性的语言去给用户做解释，</a:t>
            </a:r>
          </a:p>
          <a:p>
            <a:pPr>
              <a:lnSpc>
                <a:spcPct val="17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不如卖萌！</a:t>
            </a:r>
          </a:p>
          <a:p>
            <a:pPr>
              <a:lnSpc>
                <a:spcPct val="17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比如等待时的“玩命加载中…”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440275"/>
            <a:ext cx="12192000" cy="735904"/>
          </a:xfrm>
          <a:prstGeom prst="rect">
            <a:avLst/>
          </a:pr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5646788" y="575188"/>
            <a:ext cx="6303912" cy="523220"/>
            <a:chOff x="2980679" y="1257359"/>
            <a:chExt cx="6303912" cy="523220"/>
          </a:xfrm>
        </p:grpSpPr>
        <p:sp>
          <p:nvSpPr>
            <p:cNvPr id="26" name="矩形 25"/>
            <p:cNvSpPr/>
            <p:nvPr/>
          </p:nvSpPr>
          <p:spPr>
            <a:xfrm>
              <a:off x="2980680" y="1257359"/>
              <a:ext cx="630391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rgbClr val="7AA6C7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腾讯产品秘笈之——试错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310820" y="1486995"/>
              <a:ext cx="720000" cy="0"/>
              <a:chOff x="2598396" y="1662686"/>
              <a:chExt cx="1643888" cy="1779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>
              <a:off x="3310468" y="1483726"/>
              <a:ext cx="720000" cy="0"/>
              <a:chOff x="2598396" y="1662686"/>
              <a:chExt cx="1643888" cy="1779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8" name="直接连接符 37"/>
          <p:cNvCxnSpPr/>
          <p:nvPr/>
        </p:nvCxnSpPr>
        <p:spPr>
          <a:xfrm flipH="1">
            <a:off x="2898866" y="3068305"/>
            <a:ext cx="0" cy="22352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727748" y="1665288"/>
            <a:ext cx="1893576" cy="1820075"/>
            <a:chOff x="2268743" y="2514172"/>
            <a:chExt cx="1893576" cy="1820075"/>
          </a:xfrm>
        </p:grpSpPr>
        <p:sp>
          <p:nvSpPr>
            <p:cNvPr id="40" name="六边形 39"/>
            <p:cNvSpPr/>
            <p:nvPr/>
          </p:nvSpPr>
          <p:spPr>
            <a:xfrm>
              <a:off x="2373752" y="2616448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632629" y="2754868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不惧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失败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2969196" y="2868183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3139680" y="3075464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六边形 43"/>
            <p:cNvSpPr/>
            <p:nvPr/>
          </p:nvSpPr>
          <p:spPr>
            <a:xfrm>
              <a:off x="2268743" y="2514172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071582" y="3872582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4</a:t>
              </a:r>
            </a:p>
          </p:txBody>
        </p:sp>
      </p:grpSp>
    </p:spTree>
    <p:extLst>
      <p:ext uri="{BB962C8B-B14F-4D97-AF65-F5344CB8AC3E}">
        <p14:creationId val="298131062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00" name="文本框 2499"/>
          <p:cNvSpPr txBox="1"/>
          <p:nvPr/>
        </p:nvSpPr>
        <p:spPr>
          <a:xfrm>
            <a:off x="2655663" y="2206980"/>
            <a:ext cx="440114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对“屌丝”的极致关怀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27225" y="2732908"/>
            <a:ext cx="6431972" cy="25786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为提升低端智能机的游戏体验，</a:t>
            </a:r>
          </a:p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天天爱消除中同时提供滑动和点击两种操作；还有其他优化都</a:t>
            </a:r>
          </a:p>
          <a:p>
            <a:pPr>
              <a:lnSpc>
                <a:spcPct val="17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处处体现着对“屌丝”的关怀！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500977" y="3297680"/>
            <a:ext cx="2395936" cy="2992561"/>
            <a:chOff x="8299083" y="3308898"/>
            <a:chExt cx="2395936" cy="2992561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2"/>
            <a:srcRect b="30914"/>
            <a:stretch>
              <a:fillRect/>
            </a:stretch>
          </p:blipFill>
          <p:spPr>
            <a:xfrm>
              <a:off x="8345761" y="3308898"/>
              <a:ext cx="2110063" cy="298682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99083" y="3747014"/>
              <a:ext cx="2395936" cy="2554445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0" y="440275"/>
            <a:ext cx="12192000" cy="735904"/>
          </a:xfrm>
          <a:prstGeom prst="rect">
            <a:avLst/>
          </a:pr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5646788" y="575188"/>
            <a:ext cx="6303912" cy="523220"/>
            <a:chOff x="2980679" y="1257359"/>
            <a:chExt cx="6303912" cy="523220"/>
          </a:xfrm>
        </p:grpSpPr>
        <p:sp>
          <p:nvSpPr>
            <p:cNvPr id="26" name="矩形 25"/>
            <p:cNvSpPr/>
            <p:nvPr/>
          </p:nvSpPr>
          <p:spPr>
            <a:xfrm>
              <a:off x="2980680" y="1257359"/>
              <a:ext cx="630391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rgbClr val="7AA6C7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腾讯产品秘笈之——关怀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310820" y="1486995"/>
              <a:ext cx="720000" cy="0"/>
              <a:chOff x="2598396" y="1662686"/>
              <a:chExt cx="1643888" cy="17790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/>
            <p:cNvGrpSpPr/>
            <p:nvPr/>
          </p:nvGrpSpPr>
          <p:grpSpPr>
            <a:xfrm>
              <a:off x="3310468" y="1483726"/>
              <a:ext cx="720000" cy="0"/>
              <a:chOff x="2598396" y="1662686"/>
              <a:chExt cx="1643888" cy="1779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" name="直接连接符 22"/>
          <p:cNvCxnSpPr/>
          <p:nvPr/>
        </p:nvCxnSpPr>
        <p:spPr>
          <a:xfrm flipH="1">
            <a:off x="2898866" y="3068305"/>
            <a:ext cx="0" cy="22352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727748" y="1665288"/>
            <a:ext cx="1893576" cy="1820075"/>
            <a:chOff x="2268743" y="2514172"/>
            <a:chExt cx="1893576" cy="1820075"/>
          </a:xfrm>
        </p:grpSpPr>
        <p:sp>
          <p:nvSpPr>
            <p:cNvPr id="42" name="六边形 41"/>
            <p:cNvSpPr/>
            <p:nvPr/>
          </p:nvSpPr>
          <p:spPr>
            <a:xfrm>
              <a:off x="2373752" y="2616448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632629" y="2754868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极致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关怀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 flipV="1">
              <a:off x="2969196" y="2868183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3139680" y="3075464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六边形 45"/>
            <p:cNvSpPr/>
            <p:nvPr/>
          </p:nvSpPr>
          <p:spPr>
            <a:xfrm>
              <a:off x="2268743" y="2514172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071582" y="3872582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5</a:t>
              </a:r>
            </a:p>
          </p:txBody>
        </p:sp>
      </p:grpSp>
    </p:spTree>
    <p:extLst>
      <p:ext uri="{BB962C8B-B14F-4D97-AF65-F5344CB8AC3E}">
        <p14:creationId val="230272363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00" name="文本框 2499"/>
          <p:cNvSpPr txBox="1"/>
          <p:nvPr/>
        </p:nvSpPr>
        <p:spPr>
          <a:xfrm>
            <a:off x="2686885" y="2252618"/>
            <a:ext cx="76774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暴力拼图法与临时资源替代法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54130" y="2780325"/>
            <a:ext cx="8122592" cy="3200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70000"/>
              </a:lnSpc>
            </a:pPr>
            <a:r>
              <a:rPr altLang="zh-CN" lang="en-US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Idea、concept、demo、product、operation</a:t>
            </a:r>
          </a:p>
          <a:p>
            <a:pPr>
              <a:lnSpc>
                <a:spcPct val="170000"/>
              </a:lnSpc>
            </a:pPr>
            <a:r>
              <a:rPr altLang="zh-CN" lang="en-US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层层快速验证；</a:t>
            </a:r>
          </a:p>
          <a:p>
            <a:pPr>
              <a:lnSpc>
                <a:spcPct val="170000"/>
              </a:lnSpc>
            </a:pPr>
            <a:r>
              <a:rPr altLang="zh-CN" lang="en-US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暴力拼图法；</a:t>
            </a:r>
          </a:p>
          <a:p>
            <a:pPr>
              <a:lnSpc>
                <a:spcPct val="170000"/>
              </a:lnSpc>
            </a:pPr>
            <a:r>
              <a:rPr altLang="zh-CN" lang="en-US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临时资源替代；</a:t>
            </a:r>
          </a:p>
          <a:p>
            <a:pPr>
              <a:lnSpc>
                <a:spcPct val="170000"/>
              </a:lnSpc>
            </a:pPr>
            <a:r>
              <a:rPr altLang="zh-CN" lang="en-US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尽快放弃不纠结！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72640" y="3428030"/>
            <a:ext cx="2839935" cy="2845770"/>
            <a:chOff x="8872640" y="3428030"/>
            <a:chExt cx="2839935" cy="2845770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22" name="Freeform 5"/>
            <p:cNvSpPr/>
            <p:nvPr/>
          </p:nvSpPr>
          <p:spPr bwMode="auto">
            <a:xfrm>
              <a:off x="9714168" y="3865391"/>
              <a:ext cx="16597" cy="8787"/>
            </a:xfrm>
            <a:custGeom>
              <a:gdLst>
                <a:gd fmla="*/ 11 w 11" name="T0"/>
                <a:gd fmla="*/ 6 h 6" name="T1"/>
                <a:gd fmla="*/ 0 w 11" name="T2"/>
                <a:gd fmla="*/ 0 h 6" name="T3"/>
                <a:gd fmla="*/ 11 w 11" name="T4"/>
                <a:gd fmla="*/ 6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11">
                  <a:moveTo>
                    <a:pt x="11" y="6"/>
                  </a:moveTo>
                  <a:cubicBezTo>
                    <a:pt x="7" y="4"/>
                    <a:pt x="4" y="2"/>
                    <a:pt x="0" y="0"/>
                  </a:cubicBezTo>
                  <a:cubicBezTo>
                    <a:pt x="4" y="2"/>
                    <a:pt x="8" y="4"/>
                    <a:pt x="11" y="6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9685857" y="3857581"/>
              <a:ext cx="16597" cy="3905"/>
            </a:xfrm>
            <a:custGeom>
              <a:gdLst>
                <a:gd fmla="*/ 11 w 11" name="T0"/>
                <a:gd fmla="*/ 3 h 3" name="T1"/>
                <a:gd fmla="*/ 0 w 11" name="T2"/>
                <a:gd fmla="*/ 0 h 3" name="T3"/>
                <a:gd fmla="*/ 11 w 11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11">
                  <a:moveTo>
                    <a:pt x="11" y="3"/>
                  </a:moveTo>
                  <a:cubicBezTo>
                    <a:pt x="7" y="1"/>
                    <a:pt x="3" y="0"/>
                    <a:pt x="0" y="0"/>
                  </a:cubicBezTo>
                  <a:cubicBezTo>
                    <a:pt x="3" y="0"/>
                    <a:pt x="7" y="1"/>
                    <a:pt x="11" y="3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9264117" y="4050878"/>
              <a:ext cx="14644" cy="1953"/>
            </a:xfrm>
            <a:custGeom>
              <a:gdLst>
                <a:gd fmla="*/ 9 w 9" name="T0"/>
                <a:gd fmla="*/ 0 h 1" name="T1"/>
                <a:gd fmla="*/ 0 w 9" name="T2"/>
                <a:gd fmla="*/ 0 h 1" name="T3"/>
                <a:gd fmla="*/ 9 w 9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9">
                  <a:moveTo>
                    <a:pt x="9" y="0"/>
                  </a:moveTo>
                  <a:cubicBezTo>
                    <a:pt x="5" y="0"/>
                    <a:pt x="2" y="1"/>
                    <a:pt x="0" y="0"/>
                  </a:cubicBezTo>
                  <a:cubicBezTo>
                    <a:pt x="2" y="1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693347" y="5412747"/>
              <a:ext cx="82005" cy="122032"/>
            </a:xfrm>
            <a:custGeom>
              <a:gdLst>
                <a:gd fmla="*/ 0 w 52" name="T0"/>
                <a:gd fmla="*/ 78 h 78" name="T1"/>
                <a:gd fmla="*/ 52 w 52" name="T2"/>
                <a:gd fmla="*/ 1 h 78" name="T3"/>
                <a:gd fmla="*/ 52 w 52" name="T4"/>
                <a:gd fmla="*/ 0 h 78" name="T5"/>
                <a:gd fmla="*/ 0 w 52" name="T6"/>
                <a:gd fmla="*/ 78 h 7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8" w="52">
                  <a:moveTo>
                    <a:pt x="0" y="78"/>
                  </a:moveTo>
                  <a:cubicBezTo>
                    <a:pt x="28" y="54"/>
                    <a:pt x="45" y="16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38"/>
                    <a:pt x="18" y="62"/>
                    <a:pt x="0" y="7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9568707" y="3860510"/>
              <a:ext cx="15620" cy="5858"/>
            </a:xfrm>
            <a:custGeom>
              <a:gdLst>
                <a:gd fmla="*/ 10 w 10" name="T0"/>
                <a:gd fmla="*/ 0 h 4" name="T1"/>
                <a:gd fmla="*/ 0 w 10" name="T2"/>
                <a:gd fmla="*/ 4 h 4" name="T3"/>
                <a:gd fmla="*/ 10 w 10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10">
                  <a:moveTo>
                    <a:pt x="10" y="0"/>
                  </a:moveTo>
                  <a:cubicBezTo>
                    <a:pt x="6" y="1"/>
                    <a:pt x="3" y="3"/>
                    <a:pt x="0" y="4"/>
                  </a:cubicBezTo>
                  <a:cubicBezTo>
                    <a:pt x="3" y="3"/>
                    <a:pt x="6" y="1"/>
                    <a:pt x="10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9021030" y="5451797"/>
              <a:ext cx="4882" cy="12692"/>
            </a:xfrm>
            <a:custGeom>
              <a:gdLst>
                <a:gd fmla="*/ 3 w 3" name="T0"/>
                <a:gd fmla="*/ 8 h 8" name="T1"/>
                <a:gd fmla="*/ 0 w 3" name="T2"/>
                <a:gd fmla="*/ 0 h 8" name="T3"/>
                <a:gd fmla="*/ 3 w 3" name="T4"/>
                <a:gd fmla="*/ 8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3">
                  <a:moveTo>
                    <a:pt x="3" y="8"/>
                  </a:moveTo>
                  <a:cubicBezTo>
                    <a:pt x="2" y="5"/>
                    <a:pt x="1" y="3"/>
                    <a:pt x="0" y="0"/>
                  </a:cubicBezTo>
                  <a:cubicBezTo>
                    <a:pt x="1" y="3"/>
                    <a:pt x="2" y="5"/>
                    <a:pt x="3" y="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9516965" y="4380851"/>
              <a:ext cx="26359" cy="7810"/>
            </a:xfrm>
            <a:custGeom>
              <a:gdLst>
                <a:gd fmla="*/ 0 w 17" name="T0"/>
                <a:gd fmla="*/ 5 h 5" name="T1"/>
                <a:gd fmla="*/ 17 w 17" name="T2"/>
                <a:gd fmla="*/ 0 h 5" name="T3"/>
                <a:gd fmla="*/ 0 w 17" name="T4"/>
                <a:gd fmla="*/ 5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7">
                  <a:moveTo>
                    <a:pt x="0" y="5"/>
                  </a:moveTo>
                  <a:cubicBezTo>
                    <a:pt x="6" y="4"/>
                    <a:pt x="11" y="2"/>
                    <a:pt x="17" y="0"/>
                  </a:cubicBezTo>
                  <a:cubicBezTo>
                    <a:pt x="11" y="2"/>
                    <a:pt x="6" y="4"/>
                    <a:pt x="0" y="5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8999553" y="5399080"/>
              <a:ext cx="5858" cy="16597"/>
            </a:xfrm>
            <a:custGeom>
              <a:gdLst>
                <a:gd fmla="*/ 4 w 4" name="T0"/>
                <a:gd fmla="*/ 11 h 11" name="T1"/>
                <a:gd fmla="*/ 0 w 4" name="T2"/>
                <a:gd fmla="*/ 0 h 11" name="T3"/>
                <a:gd fmla="*/ 4 w 4" name="T4"/>
                <a:gd fmla="*/ 11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4">
                  <a:moveTo>
                    <a:pt x="4" y="11"/>
                  </a:moveTo>
                  <a:cubicBezTo>
                    <a:pt x="3" y="7"/>
                    <a:pt x="1" y="4"/>
                    <a:pt x="0" y="0"/>
                  </a:cubicBezTo>
                  <a:cubicBezTo>
                    <a:pt x="1" y="4"/>
                    <a:pt x="3" y="7"/>
                    <a:pt x="4" y="11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9010292" y="5428367"/>
              <a:ext cx="4882" cy="10739"/>
            </a:xfrm>
            <a:custGeom>
              <a:gdLst>
                <a:gd fmla="*/ 3 w 3" name="T0"/>
                <a:gd fmla="*/ 7 h 7" name="T1"/>
                <a:gd fmla="*/ 0 w 3" name="T2"/>
                <a:gd fmla="*/ 0 h 7" name="T3"/>
                <a:gd fmla="*/ 3 w 3" name="T4"/>
                <a:gd fmla="*/ 7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3">
                  <a:moveTo>
                    <a:pt x="3" y="7"/>
                  </a:moveTo>
                  <a:cubicBezTo>
                    <a:pt x="2" y="5"/>
                    <a:pt x="1" y="2"/>
                    <a:pt x="0" y="0"/>
                  </a:cubicBezTo>
                  <a:cubicBezTo>
                    <a:pt x="1" y="2"/>
                    <a:pt x="2" y="5"/>
                    <a:pt x="3" y="7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8989790" y="5367840"/>
              <a:ext cx="5858" cy="19525"/>
            </a:xfrm>
            <a:custGeom>
              <a:gdLst>
                <a:gd fmla="*/ 4 w 4" name="T0"/>
                <a:gd fmla="*/ 13 h 13" name="T1"/>
                <a:gd fmla="*/ 0 w 4" name="T2"/>
                <a:gd fmla="*/ 0 h 13" name="T3"/>
                <a:gd fmla="*/ 4 w 4" name="T4"/>
                <a:gd fmla="*/ 13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4">
                  <a:moveTo>
                    <a:pt x="4" y="13"/>
                  </a:moveTo>
                  <a:cubicBezTo>
                    <a:pt x="2" y="8"/>
                    <a:pt x="1" y="4"/>
                    <a:pt x="0" y="0"/>
                  </a:cubicBezTo>
                  <a:cubicBezTo>
                    <a:pt x="1" y="4"/>
                    <a:pt x="2" y="9"/>
                    <a:pt x="4" y="13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9352955" y="4358397"/>
              <a:ext cx="28312" cy="15620"/>
            </a:xfrm>
            <a:custGeom>
              <a:gdLst>
                <a:gd fmla="*/ 0 w 18" name="T0"/>
                <a:gd fmla="*/ 0 h 10" name="T1"/>
                <a:gd fmla="*/ 18 w 18" name="T2"/>
                <a:gd fmla="*/ 10 h 10" name="T3"/>
                <a:gd fmla="*/ 0 w 18" name="T4"/>
                <a:gd fmla="*/ 0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8">
                  <a:moveTo>
                    <a:pt x="0" y="0"/>
                  </a:moveTo>
                  <a:cubicBezTo>
                    <a:pt x="6" y="4"/>
                    <a:pt x="12" y="7"/>
                    <a:pt x="18" y="10"/>
                  </a:cubicBezTo>
                  <a:cubicBezTo>
                    <a:pt x="12" y="7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9597994" y="3852700"/>
              <a:ext cx="38074" cy="2929"/>
            </a:xfrm>
            <a:custGeom>
              <a:gdLst>
                <a:gd fmla="*/ 24 w 24" name="T0"/>
                <a:gd fmla="*/ 0 h 2" name="T1"/>
                <a:gd fmla="*/ 0 w 24" name="T2"/>
                <a:gd fmla="*/ 2 h 2" name="T3"/>
                <a:gd fmla="*/ 24 w 24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4">
                  <a:moveTo>
                    <a:pt x="24" y="0"/>
                  </a:moveTo>
                  <a:cubicBezTo>
                    <a:pt x="16" y="0"/>
                    <a:pt x="8" y="1"/>
                    <a:pt x="0" y="2"/>
                  </a:cubicBezTo>
                  <a:cubicBezTo>
                    <a:pt x="8" y="1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Freeform 17"/>
            <p:cNvSpPr/>
            <p:nvPr/>
          </p:nvSpPr>
          <p:spPr bwMode="auto">
            <a:xfrm flipH="1">
              <a:off x="9240687" y="4032330"/>
              <a:ext cx="0" cy="2929"/>
            </a:xfrm>
            <a:custGeom>
              <a:gdLst>
                <a:gd fmla="*/ 2 h 2" name="T0"/>
                <a:gd fmla="*/ 0 h 2" name="T1"/>
                <a:gd fmla="*/ 2 h 2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9136228" y="5620688"/>
              <a:ext cx="328997" cy="372928"/>
            </a:xfrm>
            <a:custGeom>
              <a:gdLst>
                <a:gd fmla="*/ 210 w 211" name="T0"/>
                <a:gd fmla="*/ 234 h 239" name="T1"/>
                <a:gd fmla="*/ 210 w 211" name="T2"/>
                <a:gd fmla="*/ 233 h 239" name="T3"/>
                <a:gd fmla="*/ 210 w 211" name="T4"/>
                <a:gd fmla="*/ 233 h 239" name="T5"/>
                <a:gd fmla="*/ 210 w 211" name="T6"/>
                <a:gd fmla="*/ 233 h 239" name="T7"/>
                <a:gd fmla="*/ 210 w 211" name="T8"/>
                <a:gd fmla="*/ 233 h 239" name="T9"/>
                <a:gd fmla="*/ 0 w 211" name="T10"/>
                <a:gd fmla="*/ 0 h 239" name="T11"/>
                <a:gd fmla="*/ 210 w 211" name="T12"/>
                <a:gd fmla="*/ 239 h 239" name="T13"/>
                <a:gd fmla="*/ 211 w 211" name="T14"/>
                <a:gd fmla="*/ 238 h 239" name="T15"/>
                <a:gd fmla="*/ 210 w 211" name="T16"/>
                <a:gd fmla="*/ 234 h 2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9" w="211">
                  <a:moveTo>
                    <a:pt x="210" y="234"/>
                  </a:moveTo>
                  <a:cubicBezTo>
                    <a:pt x="210" y="233"/>
                    <a:pt x="210" y="233"/>
                    <a:pt x="210" y="233"/>
                  </a:cubicBezTo>
                  <a:cubicBezTo>
                    <a:pt x="210" y="233"/>
                    <a:pt x="210" y="233"/>
                    <a:pt x="210" y="233"/>
                  </a:cubicBezTo>
                  <a:cubicBezTo>
                    <a:pt x="210" y="233"/>
                    <a:pt x="210" y="233"/>
                    <a:pt x="210" y="233"/>
                  </a:cubicBezTo>
                  <a:cubicBezTo>
                    <a:pt x="210" y="233"/>
                    <a:pt x="210" y="233"/>
                    <a:pt x="210" y="233"/>
                  </a:cubicBezTo>
                  <a:cubicBezTo>
                    <a:pt x="190" y="200"/>
                    <a:pt x="63" y="55"/>
                    <a:pt x="0" y="0"/>
                  </a:cubicBezTo>
                  <a:cubicBezTo>
                    <a:pt x="44" y="38"/>
                    <a:pt x="202" y="207"/>
                    <a:pt x="210" y="239"/>
                  </a:cubicBezTo>
                  <a:cubicBezTo>
                    <a:pt x="210" y="239"/>
                    <a:pt x="211" y="238"/>
                    <a:pt x="211" y="238"/>
                  </a:cubicBezTo>
                  <a:cubicBezTo>
                    <a:pt x="211" y="237"/>
                    <a:pt x="210" y="235"/>
                    <a:pt x="210" y="234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10565458" y="5850107"/>
              <a:ext cx="28312" cy="41003"/>
            </a:xfrm>
            <a:custGeom>
              <a:gdLst>
                <a:gd fmla="*/ 18 w 18" name="T0"/>
                <a:gd fmla="*/ 26 h 26" name="T1"/>
                <a:gd fmla="*/ 0 w 18" name="T2"/>
                <a:gd fmla="*/ 0 h 26" name="T3"/>
                <a:gd fmla="*/ 18 w 18" name="T4"/>
                <a:gd fmla="*/ 26 h 2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" w="18">
                  <a:moveTo>
                    <a:pt x="18" y="26"/>
                  </a:moveTo>
                  <a:cubicBezTo>
                    <a:pt x="16" y="11"/>
                    <a:pt x="9" y="3"/>
                    <a:pt x="0" y="0"/>
                  </a:cubicBezTo>
                  <a:cubicBezTo>
                    <a:pt x="9" y="4"/>
                    <a:pt x="16" y="12"/>
                    <a:pt x="18" y="26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8977099" y="5262405"/>
              <a:ext cx="12692" cy="105435"/>
            </a:xfrm>
            <a:custGeom>
              <a:gdLst>
                <a:gd fmla="*/ 6 w 8" name="T0"/>
                <a:gd fmla="*/ 0 h 67" name="T1"/>
                <a:gd fmla="*/ 4 w 8" name="T2"/>
                <a:gd fmla="*/ 8 h 67" name="T3"/>
                <a:gd fmla="*/ 2 w 8" name="T4"/>
                <a:gd fmla="*/ 13 h 67" name="T5"/>
                <a:gd fmla="*/ 8 w 8" name="T6"/>
                <a:gd fmla="*/ 67 h 67" name="T7"/>
                <a:gd fmla="*/ 6 w 8" name="T8"/>
                <a:gd fmla="*/ 0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8">
                  <a:moveTo>
                    <a:pt x="6" y="0"/>
                  </a:moveTo>
                  <a:cubicBezTo>
                    <a:pt x="6" y="2"/>
                    <a:pt x="5" y="6"/>
                    <a:pt x="4" y="8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1" y="30"/>
                    <a:pt x="3" y="48"/>
                    <a:pt x="8" y="67"/>
                  </a:cubicBezTo>
                  <a:cubicBezTo>
                    <a:pt x="2" y="41"/>
                    <a:pt x="0" y="18"/>
                    <a:pt x="6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10456118" y="5850107"/>
              <a:ext cx="64433" cy="41979"/>
            </a:xfrm>
            <a:custGeom>
              <a:gdLst>
                <a:gd fmla="*/ 41 w 41" name="T0"/>
                <a:gd fmla="*/ 0 h 27" name="T1"/>
                <a:gd fmla="*/ 35 w 41" name="T2"/>
                <a:gd fmla="*/ 1 h 27" name="T3"/>
                <a:gd fmla="*/ 2 w 41" name="T4"/>
                <a:gd fmla="*/ 25 h 27" name="T5"/>
                <a:gd fmla="*/ 0 w 41" name="T6"/>
                <a:gd fmla="*/ 27 h 27" name="T7"/>
                <a:gd fmla="*/ 0 w 41" name="T8"/>
                <a:gd fmla="*/ 27 h 27" name="T9"/>
                <a:gd fmla="*/ 0 w 41" name="T10"/>
                <a:gd fmla="*/ 27 h 27" name="T11"/>
                <a:gd fmla="*/ 41 w 41" name="T12"/>
                <a:gd fmla="*/ 0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41">
                  <a:moveTo>
                    <a:pt x="41" y="0"/>
                  </a:moveTo>
                  <a:cubicBezTo>
                    <a:pt x="38" y="1"/>
                    <a:pt x="36" y="1"/>
                    <a:pt x="35" y="1"/>
                  </a:cubicBezTo>
                  <a:cubicBezTo>
                    <a:pt x="18" y="8"/>
                    <a:pt x="7" y="19"/>
                    <a:pt x="2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2" y="14"/>
                    <a:pt x="27" y="4"/>
                    <a:pt x="41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9448628" y="5990687"/>
              <a:ext cx="12692" cy="4882"/>
            </a:xfrm>
            <a:custGeom>
              <a:gdLst>
                <a:gd fmla="*/ 8 w 8" name="T0"/>
                <a:gd fmla="*/ 3 h 3" name="T1"/>
                <a:gd fmla="*/ 0 w 8" name="T2"/>
                <a:gd fmla="*/ 0 h 3" name="T3"/>
                <a:gd fmla="*/ 7 w 8" name="T4"/>
                <a:gd fmla="*/ 3 h 3" name="T5"/>
                <a:gd fmla="*/ 8 w 8" name="T6"/>
                <a:gd fmla="*/ 3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8">
                  <a:moveTo>
                    <a:pt x="8" y="3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2" y="1"/>
                    <a:pt x="4" y="2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9644854" y="3852700"/>
              <a:ext cx="30264" cy="977"/>
            </a:xfrm>
            <a:custGeom>
              <a:gdLst>
                <a:gd fmla="*/ 0 w 19" name="T0"/>
                <a:gd fmla="*/ 0 h 1" name="T1"/>
                <a:gd fmla="*/ 19 w 19" name="T2"/>
                <a:gd fmla="*/ 1 h 1" name="T3"/>
                <a:gd fmla="*/ 0 w 19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9">
                  <a:moveTo>
                    <a:pt x="0" y="0"/>
                  </a:moveTo>
                  <a:cubicBezTo>
                    <a:pt x="7" y="0"/>
                    <a:pt x="13" y="0"/>
                    <a:pt x="19" y="1"/>
                  </a:cubicBezTo>
                  <a:cubicBezTo>
                    <a:pt x="13" y="0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9384195" y="4376946"/>
              <a:ext cx="129842" cy="22454"/>
            </a:xfrm>
            <a:custGeom>
              <a:gdLst>
                <a:gd fmla="*/ 83 w 83" name="T0"/>
                <a:gd fmla="*/ 7 h 14" name="T1"/>
                <a:gd fmla="*/ 0 w 83" name="T2"/>
                <a:gd fmla="*/ 0 h 14" name="T3"/>
                <a:gd fmla="*/ 83 w 83" name="T4"/>
                <a:gd fmla="*/ 7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83">
                  <a:moveTo>
                    <a:pt x="83" y="7"/>
                  </a:moveTo>
                  <a:cubicBezTo>
                    <a:pt x="55" y="14"/>
                    <a:pt x="26" y="12"/>
                    <a:pt x="0" y="0"/>
                  </a:cubicBezTo>
                  <a:cubicBezTo>
                    <a:pt x="27" y="12"/>
                    <a:pt x="55" y="14"/>
                    <a:pt x="83" y="7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9242639" y="4038187"/>
              <a:ext cx="20502" cy="12692"/>
            </a:xfrm>
            <a:custGeom>
              <a:gdLst>
                <a:gd fmla="*/ 0 w 13" name="T0"/>
                <a:gd fmla="*/ 0 h 8" name="T1"/>
                <a:gd fmla="*/ 13 w 13" name="T2"/>
                <a:gd fmla="*/ 8 h 8" name="T3"/>
                <a:gd fmla="*/ 0 w 13" name="T4"/>
                <a:gd fmla="*/ 0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13">
                  <a:moveTo>
                    <a:pt x="0" y="0"/>
                  </a:moveTo>
                  <a:cubicBezTo>
                    <a:pt x="3" y="5"/>
                    <a:pt x="7" y="8"/>
                    <a:pt x="13" y="8"/>
                  </a:cubicBezTo>
                  <a:cubicBezTo>
                    <a:pt x="7" y="8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9737598" y="3879058"/>
              <a:ext cx="71267" cy="201108"/>
            </a:xfrm>
            <a:custGeom>
              <a:gdLst>
                <a:gd fmla="*/ 40 w 46" name="T0"/>
                <a:gd fmla="*/ 71 h 129" name="T1"/>
                <a:gd fmla="*/ 0 w 46" name="T2"/>
                <a:gd fmla="*/ 0 h 129" name="T3"/>
                <a:gd fmla="*/ 38 w 46" name="T4"/>
                <a:gd fmla="*/ 129 h 129" name="T5"/>
                <a:gd fmla="*/ 40 w 46" name="T6"/>
                <a:gd fmla="*/ 71 h 12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9" w="46">
                  <a:moveTo>
                    <a:pt x="40" y="71"/>
                  </a:moveTo>
                  <a:cubicBezTo>
                    <a:pt x="36" y="48"/>
                    <a:pt x="27" y="18"/>
                    <a:pt x="0" y="0"/>
                  </a:cubicBezTo>
                  <a:cubicBezTo>
                    <a:pt x="46" y="33"/>
                    <a:pt x="41" y="105"/>
                    <a:pt x="38" y="129"/>
                  </a:cubicBezTo>
                  <a:cubicBezTo>
                    <a:pt x="42" y="109"/>
                    <a:pt x="43" y="90"/>
                    <a:pt x="40" y="71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1427487" y="5680240"/>
              <a:ext cx="16597" cy="23430"/>
            </a:xfrm>
            <a:custGeom>
              <a:gdLst>
                <a:gd fmla="*/ 11 w 11" name="T0"/>
                <a:gd fmla="*/ 0 h 15" name="T1"/>
                <a:gd fmla="*/ 0 w 11" name="T2"/>
                <a:gd fmla="*/ 15 h 15" name="T3"/>
                <a:gd fmla="*/ 11 w 11" name="T4"/>
                <a:gd fmla="*/ 0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11">
                  <a:moveTo>
                    <a:pt x="11" y="0"/>
                  </a:moveTo>
                  <a:cubicBezTo>
                    <a:pt x="7" y="5"/>
                    <a:pt x="4" y="10"/>
                    <a:pt x="0" y="15"/>
                  </a:cubicBezTo>
                  <a:cubicBezTo>
                    <a:pt x="4" y="10"/>
                    <a:pt x="7" y="5"/>
                    <a:pt x="11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8901928" y="5125730"/>
              <a:ext cx="14644" cy="62480"/>
            </a:xfrm>
            <a:custGeom>
              <a:gdLst>
                <a:gd fmla="*/ 9 w 9" name="T0"/>
                <a:gd fmla="*/ 40 h 40" name="T1"/>
                <a:gd fmla="*/ 0 w 9" name="T2"/>
                <a:gd fmla="*/ 0 h 40" name="T3"/>
                <a:gd fmla="*/ 9 w 9" name="T4"/>
                <a:gd fmla="*/ 40 h 4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0" w="9">
                  <a:moveTo>
                    <a:pt x="9" y="40"/>
                  </a:moveTo>
                  <a:cubicBezTo>
                    <a:pt x="5" y="24"/>
                    <a:pt x="2" y="11"/>
                    <a:pt x="0" y="0"/>
                  </a:cubicBezTo>
                  <a:cubicBezTo>
                    <a:pt x="2" y="13"/>
                    <a:pt x="5" y="27"/>
                    <a:pt x="9" y="4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11506563" y="5155017"/>
              <a:ext cx="80053" cy="239182"/>
            </a:xfrm>
            <a:custGeom>
              <a:gdLst>
                <a:gd fmla="*/ 51 w 51" name="T0"/>
                <a:gd fmla="*/ 0 h 153" name="T1"/>
                <a:gd fmla="*/ 0 w 51" name="T2"/>
                <a:gd fmla="*/ 153 h 153" name="T3"/>
                <a:gd fmla="*/ 51 w 51" name="T4"/>
                <a:gd fmla="*/ 0 h 15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3" w="51">
                  <a:moveTo>
                    <a:pt x="51" y="0"/>
                  </a:moveTo>
                  <a:cubicBezTo>
                    <a:pt x="27" y="40"/>
                    <a:pt x="10" y="107"/>
                    <a:pt x="0" y="153"/>
                  </a:cubicBezTo>
                  <a:cubicBezTo>
                    <a:pt x="15" y="79"/>
                    <a:pt x="34" y="30"/>
                    <a:pt x="51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11482157" y="5448868"/>
              <a:ext cx="8787" cy="23430"/>
            </a:xfrm>
            <a:custGeom>
              <a:gdLst>
                <a:gd fmla="*/ 6 w 6" name="T0"/>
                <a:gd fmla="*/ 0 h 15" name="T1"/>
                <a:gd fmla="*/ 0 w 6" name="T2"/>
                <a:gd fmla="*/ 15 h 15" name="T3"/>
                <a:gd fmla="*/ 6 w 6" name="T4"/>
                <a:gd fmla="*/ 0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6">
                  <a:moveTo>
                    <a:pt x="6" y="0"/>
                  </a:moveTo>
                  <a:cubicBezTo>
                    <a:pt x="4" y="5"/>
                    <a:pt x="2" y="10"/>
                    <a:pt x="0" y="15"/>
                  </a:cubicBezTo>
                  <a:cubicBezTo>
                    <a:pt x="2" y="10"/>
                    <a:pt x="4" y="5"/>
                    <a:pt x="6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11495825" y="5394198"/>
              <a:ext cx="10739" cy="40027"/>
            </a:xfrm>
            <a:custGeom>
              <a:gdLst>
                <a:gd fmla="*/ 7 w 7" name="T0"/>
                <a:gd fmla="*/ 0 h 26" name="T1"/>
                <a:gd fmla="*/ 0 w 7" name="T2"/>
                <a:gd fmla="*/ 26 h 26" name="T3"/>
                <a:gd fmla="*/ 7 w 7" name="T4"/>
                <a:gd fmla="*/ 0 h 2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" w="7">
                  <a:moveTo>
                    <a:pt x="7" y="0"/>
                  </a:moveTo>
                  <a:cubicBezTo>
                    <a:pt x="5" y="9"/>
                    <a:pt x="3" y="17"/>
                    <a:pt x="0" y="26"/>
                  </a:cubicBezTo>
                  <a:cubicBezTo>
                    <a:pt x="3" y="17"/>
                    <a:pt x="5" y="9"/>
                    <a:pt x="7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9076677" y="5581638"/>
              <a:ext cx="9763" cy="13668"/>
            </a:xfrm>
            <a:custGeom>
              <a:gdLst>
                <a:gd fmla="*/ 6 w 6" name="T0"/>
                <a:gd fmla="*/ 9 h 9" name="T1"/>
                <a:gd fmla="*/ 0 w 6" name="T2"/>
                <a:gd fmla="*/ 0 h 9" name="T3"/>
                <a:gd fmla="*/ 6 w 6" name="T4"/>
                <a:gd fmla="*/ 9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6">
                  <a:moveTo>
                    <a:pt x="6" y="9"/>
                  </a:moveTo>
                  <a:cubicBezTo>
                    <a:pt x="4" y="6"/>
                    <a:pt x="2" y="3"/>
                    <a:pt x="0" y="0"/>
                  </a:cubicBezTo>
                  <a:cubicBezTo>
                    <a:pt x="2" y="3"/>
                    <a:pt x="4" y="6"/>
                    <a:pt x="6" y="9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" name="Freeform 34"/>
            <p:cNvSpPr/>
            <p:nvPr/>
          </p:nvSpPr>
          <p:spPr bwMode="auto">
            <a:xfrm>
              <a:off x="8977099" y="5379555"/>
              <a:ext cx="14644" cy="33193"/>
            </a:xfrm>
            <a:custGeom>
              <a:gdLst>
                <a:gd fmla="*/ 9 w 9" name="T0"/>
                <a:gd fmla="*/ 21 h 21" name="T1"/>
                <a:gd fmla="*/ 0 w 9" name="T2"/>
                <a:gd fmla="*/ 0 h 21" name="T3"/>
                <a:gd fmla="*/ 9 w 9" name="T4"/>
                <a:gd fmla="*/ 21 h 2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1" w="9">
                  <a:moveTo>
                    <a:pt x="9" y="21"/>
                  </a:moveTo>
                  <a:cubicBezTo>
                    <a:pt x="6" y="13"/>
                    <a:pt x="3" y="6"/>
                    <a:pt x="0" y="0"/>
                  </a:cubicBezTo>
                  <a:cubicBezTo>
                    <a:pt x="3" y="7"/>
                    <a:pt x="6" y="14"/>
                    <a:pt x="9" y="21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Freeform 35"/>
            <p:cNvSpPr/>
            <p:nvPr/>
          </p:nvSpPr>
          <p:spPr bwMode="auto">
            <a:xfrm>
              <a:off x="11620785" y="5240927"/>
              <a:ext cx="36122" cy="111293"/>
            </a:xfrm>
            <a:custGeom>
              <a:gdLst>
                <a:gd fmla="*/ 23 w 23" name="T0"/>
                <a:gd fmla="*/ 0 h 71" name="T1"/>
                <a:gd fmla="*/ 0 w 23" name="T2"/>
                <a:gd fmla="*/ 71 h 71" name="T3"/>
                <a:gd fmla="*/ 23 w 23" name="T4"/>
                <a:gd fmla="*/ 0 h 7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1" w="23">
                  <a:moveTo>
                    <a:pt x="23" y="0"/>
                  </a:moveTo>
                  <a:cubicBezTo>
                    <a:pt x="16" y="24"/>
                    <a:pt x="8" y="48"/>
                    <a:pt x="0" y="71"/>
                  </a:cubicBezTo>
                  <a:cubicBezTo>
                    <a:pt x="9" y="48"/>
                    <a:pt x="16" y="24"/>
                    <a:pt x="23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Freeform 36"/>
            <p:cNvSpPr/>
            <p:nvPr/>
          </p:nvSpPr>
          <p:spPr bwMode="auto">
            <a:xfrm>
              <a:off x="11450917" y="5639237"/>
              <a:ext cx="21478" cy="33193"/>
            </a:xfrm>
            <a:custGeom>
              <a:gdLst>
                <a:gd fmla="*/ 14 w 14" name="T0"/>
                <a:gd fmla="*/ 0 h 21" name="T1"/>
                <a:gd fmla="*/ 0 w 14" name="T2"/>
                <a:gd fmla="*/ 21 h 21" name="T3"/>
                <a:gd fmla="*/ 14 w 14" name="T4"/>
                <a:gd fmla="*/ 0 h 2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1" w="14">
                  <a:moveTo>
                    <a:pt x="14" y="0"/>
                  </a:moveTo>
                  <a:cubicBezTo>
                    <a:pt x="9" y="7"/>
                    <a:pt x="4" y="14"/>
                    <a:pt x="0" y="21"/>
                  </a:cubicBezTo>
                  <a:cubicBezTo>
                    <a:pt x="4" y="14"/>
                    <a:pt x="9" y="7"/>
                    <a:pt x="14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11466537" y="5490847"/>
              <a:ext cx="7810" cy="17573"/>
            </a:xfrm>
            <a:custGeom>
              <a:gdLst>
                <a:gd fmla="*/ 5 w 5" name="T0"/>
                <a:gd fmla="*/ 0 h 11" name="T1"/>
                <a:gd fmla="*/ 0 w 5" name="T2"/>
                <a:gd fmla="*/ 11 h 11" name="T3"/>
                <a:gd fmla="*/ 5 w 5" name="T4"/>
                <a:gd fmla="*/ 0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5">
                  <a:moveTo>
                    <a:pt x="5" y="0"/>
                  </a:moveTo>
                  <a:cubicBezTo>
                    <a:pt x="3" y="4"/>
                    <a:pt x="2" y="8"/>
                    <a:pt x="0" y="11"/>
                  </a:cubicBezTo>
                  <a:cubicBezTo>
                    <a:pt x="2" y="8"/>
                    <a:pt x="3" y="4"/>
                    <a:pt x="5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Freeform 38"/>
            <p:cNvSpPr/>
            <p:nvPr/>
          </p:nvSpPr>
          <p:spPr bwMode="auto">
            <a:xfrm>
              <a:off x="9104012" y="5584567"/>
              <a:ext cx="10739" cy="12692"/>
            </a:xfrm>
            <a:custGeom>
              <a:gdLst>
                <a:gd fmla="*/ 7 w 7" name="T0"/>
                <a:gd fmla="*/ 8 h 8" name="T1"/>
                <a:gd fmla="*/ 0 w 7" name="T2"/>
                <a:gd fmla="*/ 0 h 8" name="T3"/>
                <a:gd fmla="*/ 7 w 7" name="T4"/>
                <a:gd fmla="*/ 8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7">
                  <a:moveTo>
                    <a:pt x="7" y="8"/>
                  </a:moveTo>
                  <a:cubicBezTo>
                    <a:pt x="4" y="5"/>
                    <a:pt x="2" y="3"/>
                    <a:pt x="0" y="0"/>
                  </a:cubicBezTo>
                  <a:cubicBezTo>
                    <a:pt x="2" y="3"/>
                    <a:pt x="4" y="5"/>
                    <a:pt x="7" y="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" name="Freeform 39"/>
            <p:cNvSpPr/>
            <p:nvPr/>
          </p:nvSpPr>
          <p:spPr bwMode="auto">
            <a:xfrm>
              <a:off x="9072772" y="5543565"/>
              <a:ext cx="8787" cy="12692"/>
            </a:xfrm>
            <a:custGeom>
              <a:gdLst>
                <a:gd fmla="*/ 6 w 6" name="T0"/>
                <a:gd fmla="*/ 8 h 8" name="T1"/>
                <a:gd fmla="*/ 0 w 6" name="T2"/>
                <a:gd fmla="*/ 0 h 8" name="T3"/>
                <a:gd fmla="*/ 6 w 6" name="T4"/>
                <a:gd fmla="*/ 8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6">
                  <a:moveTo>
                    <a:pt x="6" y="8"/>
                  </a:moveTo>
                  <a:cubicBezTo>
                    <a:pt x="4" y="5"/>
                    <a:pt x="2" y="3"/>
                    <a:pt x="0" y="0"/>
                  </a:cubicBezTo>
                  <a:cubicBezTo>
                    <a:pt x="2" y="3"/>
                    <a:pt x="4" y="5"/>
                    <a:pt x="6" y="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9088392" y="5566018"/>
              <a:ext cx="8787" cy="10739"/>
            </a:xfrm>
            <a:custGeom>
              <a:gdLst>
                <a:gd fmla="*/ 6 w 6" name="T0"/>
                <a:gd fmla="*/ 7 h 7" name="T1"/>
                <a:gd fmla="*/ 0 w 6" name="T2"/>
                <a:gd fmla="*/ 0 h 7" name="T3"/>
                <a:gd fmla="*/ 6 w 6" name="T4"/>
                <a:gd fmla="*/ 7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6">
                  <a:moveTo>
                    <a:pt x="6" y="7"/>
                  </a:moveTo>
                  <a:cubicBezTo>
                    <a:pt x="4" y="5"/>
                    <a:pt x="2" y="2"/>
                    <a:pt x="0" y="0"/>
                  </a:cubicBezTo>
                  <a:cubicBezTo>
                    <a:pt x="2" y="2"/>
                    <a:pt x="4" y="5"/>
                    <a:pt x="6" y="7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9044460" y="5498657"/>
              <a:ext cx="7810" cy="12692"/>
            </a:xfrm>
            <a:custGeom>
              <a:gdLst>
                <a:gd fmla="*/ 5 w 5" name="T0"/>
                <a:gd fmla="*/ 8 h 8" name="T1"/>
                <a:gd fmla="*/ 0 w 5" name="T2"/>
                <a:gd fmla="*/ 0 h 8" name="T3"/>
                <a:gd fmla="*/ 5 w 5" name="T4"/>
                <a:gd fmla="*/ 8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5">
                  <a:moveTo>
                    <a:pt x="5" y="8"/>
                  </a:moveTo>
                  <a:cubicBezTo>
                    <a:pt x="3" y="6"/>
                    <a:pt x="2" y="3"/>
                    <a:pt x="0" y="0"/>
                  </a:cubicBezTo>
                  <a:cubicBezTo>
                    <a:pt x="2" y="3"/>
                    <a:pt x="3" y="6"/>
                    <a:pt x="5" y="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Freeform 42"/>
            <p:cNvSpPr/>
            <p:nvPr/>
          </p:nvSpPr>
          <p:spPr bwMode="auto">
            <a:xfrm>
              <a:off x="11447012" y="5529897"/>
              <a:ext cx="7810" cy="12692"/>
            </a:xfrm>
            <a:custGeom>
              <a:gdLst>
                <a:gd fmla="*/ 5 w 5" name="T0"/>
                <a:gd fmla="*/ 0 h 8" name="T1"/>
                <a:gd fmla="*/ 0 w 5" name="T2"/>
                <a:gd fmla="*/ 8 h 8" name="T3"/>
                <a:gd fmla="*/ 5 w 5" name="T4"/>
                <a:gd fmla="*/ 0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5">
                  <a:moveTo>
                    <a:pt x="5" y="0"/>
                  </a:moveTo>
                  <a:cubicBezTo>
                    <a:pt x="3" y="2"/>
                    <a:pt x="2" y="5"/>
                    <a:pt x="0" y="8"/>
                  </a:cubicBezTo>
                  <a:cubicBezTo>
                    <a:pt x="2" y="5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9058128" y="5522087"/>
              <a:ext cx="7810" cy="12692"/>
            </a:xfrm>
            <a:custGeom>
              <a:gdLst>
                <a:gd fmla="*/ 5 w 5" name="T0"/>
                <a:gd fmla="*/ 8 h 8" name="T1"/>
                <a:gd fmla="*/ 0 w 5" name="T2"/>
                <a:gd fmla="*/ 0 h 8" name="T3"/>
                <a:gd fmla="*/ 5 w 5" name="T4"/>
                <a:gd fmla="*/ 8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5">
                  <a:moveTo>
                    <a:pt x="5" y="8"/>
                  </a:moveTo>
                  <a:cubicBezTo>
                    <a:pt x="3" y="5"/>
                    <a:pt x="2" y="3"/>
                    <a:pt x="0" y="0"/>
                  </a:cubicBezTo>
                  <a:cubicBezTo>
                    <a:pt x="2" y="3"/>
                    <a:pt x="3" y="5"/>
                    <a:pt x="5" y="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44"/>
            <p:cNvSpPr/>
            <p:nvPr/>
          </p:nvSpPr>
          <p:spPr bwMode="auto">
            <a:xfrm>
              <a:off x="9031769" y="5475227"/>
              <a:ext cx="5858" cy="12692"/>
            </a:xfrm>
            <a:custGeom>
              <a:gdLst>
                <a:gd fmla="*/ 4 w 4" name="T0"/>
                <a:gd fmla="*/ 8 h 8" name="T1"/>
                <a:gd fmla="*/ 0 w 4" name="T2"/>
                <a:gd fmla="*/ 0 h 8" name="T3"/>
                <a:gd fmla="*/ 4 w 4" name="T4"/>
                <a:gd fmla="*/ 8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4">
                  <a:moveTo>
                    <a:pt x="4" y="8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1" y="3"/>
                    <a:pt x="3" y="6"/>
                    <a:pt x="4" y="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Freeform 45"/>
            <p:cNvSpPr/>
            <p:nvPr/>
          </p:nvSpPr>
          <p:spPr bwMode="auto">
            <a:xfrm>
              <a:off x="9119632" y="5603116"/>
              <a:ext cx="16597" cy="17573"/>
            </a:xfrm>
            <a:custGeom>
              <a:gdLst>
                <a:gd fmla="*/ 11 w 11" name="T0"/>
                <a:gd fmla="*/ 11 h 11" name="T1"/>
                <a:gd fmla="*/ 0 w 11" name="T2"/>
                <a:gd fmla="*/ 0 h 11" name="T3"/>
                <a:gd fmla="*/ 11 w 11" name="T4"/>
                <a:gd fmla="*/ 11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11">
                  <a:moveTo>
                    <a:pt x="11" y="11"/>
                  </a:moveTo>
                  <a:cubicBezTo>
                    <a:pt x="7" y="7"/>
                    <a:pt x="4" y="4"/>
                    <a:pt x="0" y="0"/>
                  </a:cubicBezTo>
                  <a:cubicBezTo>
                    <a:pt x="4" y="4"/>
                    <a:pt x="7" y="7"/>
                    <a:pt x="11" y="11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2" name="Freeform 46"/>
            <p:cNvSpPr/>
            <p:nvPr/>
          </p:nvSpPr>
          <p:spPr bwMode="auto">
            <a:xfrm>
              <a:off x="11175615" y="5719290"/>
              <a:ext cx="9763" cy="5858"/>
            </a:xfrm>
            <a:custGeom>
              <a:gdLst>
                <a:gd fmla="*/ 2 w 6" name="T0"/>
                <a:gd fmla="*/ 2 h 4" name="T1"/>
                <a:gd fmla="*/ 4 w 6" name="T2"/>
                <a:gd fmla="*/ 3 h 4" name="T3"/>
                <a:gd fmla="*/ 4 w 6" name="T4"/>
                <a:gd fmla="*/ 3 h 4" name="T5"/>
                <a:gd fmla="*/ 4 w 6" name="T6"/>
                <a:gd fmla="*/ 3 h 4" name="T7"/>
                <a:gd fmla="*/ 4 w 6" name="T8"/>
                <a:gd fmla="*/ 3 h 4" name="T9"/>
                <a:gd fmla="*/ 4 w 6" name="T10"/>
                <a:gd fmla="*/ 3 h 4" name="T11"/>
                <a:gd fmla="*/ 4 w 6" name="T12"/>
                <a:gd fmla="*/ 3 h 4" name="T13"/>
                <a:gd fmla="*/ 4 w 6" name="T14"/>
                <a:gd fmla="*/ 3 h 4" name="T15"/>
                <a:gd fmla="*/ 6 w 6" name="T16"/>
                <a:gd fmla="*/ 4 h 4" name="T17"/>
                <a:gd fmla="*/ 0 w 6" name="T18"/>
                <a:gd fmla="*/ 0 h 4" name="T19"/>
                <a:gd fmla="*/ 2 w 6" name="T20"/>
                <a:gd fmla="*/ 2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6">
                  <a:moveTo>
                    <a:pt x="2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  <a:cubicBezTo>
                    <a:pt x="1" y="0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Freeform 47"/>
            <p:cNvSpPr/>
            <p:nvPr/>
          </p:nvSpPr>
          <p:spPr bwMode="auto">
            <a:xfrm>
              <a:off x="11430416" y="5564066"/>
              <a:ext cx="2929" cy="6834"/>
            </a:xfrm>
            <a:custGeom>
              <a:gdLst>
                <a:gd fmla="*/ 2 w 2" name="T0"/>
                <a:gd fmla="*/ 0 h 4" name="T1"/>
                <a:gd fmla="*/ 0 w 2" name="T2"/>
                <a:gd fmla="*/ 4 h 4" name="T3"/>
                <a:gd fmla="*/ 2 w 2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2">
                  <a:moveTo>
                    <a:pt x="2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4" name="Freeform 48"/>
            <p:cNvSpPr/>
            <p:nvPr/>
          </p:nvSpPr>
          <p:spPr bwMode="auto">
            <a:xfrm>
              <a:off x="10679679" y="5540636"/>
              <a:ext cx="5858" cy="4882"/>
            </a:xfrm>
            <a:custGeom>
              <a:gdLst>
                <a:gd fmla="*/ 4 w 4" name="T0"/>
                <a:gd fmla="*/ 0 h 3" name="T1"/>
                <a:gd fmla="*/ 0 w 4" name="T2"/>
                <a:gd fmla="*/ 3 h 3" name="T3"/>
                <a:gd fmla="*/ 4 w 4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4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5" name="Freeform 49"/>
            <p:cNvSpPr/>
            <p:nvPr/>
          </p:nvSpPr>
          <p:spPr bwMode="auto">
            <a:xfrm>
              <a:off x="9563825" y="4369136"/>
              <a:ext cx="4882" cy="3905"/>
            </a:xfrm>
            <a:custGeom>
              <a:gdLst>
                <a:gd fmla="*/ 0 w 3" name="T0"/>
                <a:gd fmla="*/ 2 h 2" name="T1"/>
                <a:gd fmla="*/ 3 w 3" name="T2"/>
                <a:gd fmla="*/ 0 h 2" name="T3"/>
                <a:gd fmla="*/ 0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6" name="Freeform 57"/>
            <p:cNvSpPr/>
            <p:nvPr/>
          </p:nvSpPr>
          <p:spPr bwMode="auto">
            <a:xfrm>
              <a:off x="10384852" y="5873537"/>
              <a:ext cx="892293" cy="367070"/>
            </a:xfrm>
            <a:custGeom>
              <a:gdLst>
                <a:gd fmla="*/ 158 w 572" name="T0"/>
                <a:gd fmla="*/ 228 h 235" name="T1"/>
                <a:gd fmla="*/ 572 w 572" name="T2"/>
                <a:gd fmla="*/ 0 h 235" name="T3"/>
                <a:gd fmla="*/ 0 w 572" name="T4"/>
                <a:gd fmla="*/ 216 h 235" name="T5"/>
                <a:gd fmla="*/ 158 w 572" name="T6"/>
                <a:gd fmla="*/ 228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572">
                  <a:moveTo>
                    <a:pt x="158" y="228"/>
                  </a:moveTo>
                  <a:cubicBezTo>
                    <a:pt x="316" y="189"/>
                    <a:pt x="458" y="109"/>
                    <a:pt x="572" y="0"/>
                  </a:cubicBezTo>
                  <a:cubicBezTo>
                    <a:pt x="425" y="136"/>
                    <a:pt x="226" y="218"/>
                    <a:pt x="0" y="216"/>
                  </a:cubicBezTo>
                  <a:cubicBezTo>
                    <a:pt x="56" y="232"/>
                    <a:pt x="109" y="235"/>
                    <a:pt x="158" y="228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7" name="Freeform 60"/>
            <p:cNvSpPr/>
            <p:nvPr/>
          </p:nvSpPr>
          <p:spPr bwMode="auto">
            <a:xfrm>
              <a:off x="9607757" y="3430960"/>
              <a:ext cx="1199812" cy="177678"/>
            </a:xfrm>
            <a:custGeom>
              <a:gdLst>
                <a:gd fmla="*/ 111 w 769" name="T0"/>
                <a:gd fmla="*/ 76 h 114" name="T1"/>
                <a:gd fmla="*/ 198 w 769" name="T2"/>
                <a:gd fmla="*/ 37 h 114" name="T3"/>
                <a:gd fmla="*/ 330 w 769" name="T4"/>
                <a:gd fmla="*/ 18 h 114" name="T5"/>
                <a:gd fmla="*/ 330 w 769" name="T6"/>
                <a:gd fmla="*/ 23 h 114" name="T7"/>
                <a:gd fmla="*/ 410 w 769" name="T8"/>
                <a:gd fmla="*/ 33 h 114" name="T9"/>
                <a:gd fmla="*/ 585 w 769" name="T10"/>
                <a:gd fmla="*/ 34 h 114" name="T11"/>
                <a:gd fmla="*/ 585 w 769" name="T12"/>
                <a:gd fmla="*/ 34 h 114" name="T13"/>
                <a:gd fmla="*/ 769 w 769" name="T14"/>
                <a:gd fmla="*/ 62 h 114" name="T15"/>
                <a:gd fmla="*/ 439 w 769" name="T16"/>
                <a:gd fmla="*/ 0 h 114" name="T17"/>
                <a:gd fmla="*/ 0 w 769" name="T18"/>
                <a:gd fmla="*/ 114 h 114" name="T19"/>
                <a:gd fmla="*/ 78 w 769" name="T20"/>
                <a:gd fmla="*/ 86 h 114" name="T21"/>
                <a:gd fmla="*/ 111 w 769" name="T22"/>
                <a:gd fmla="*/ 76 h 11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4" w="769">
                  <a:moveTo>
                    <a:pt x="111" y="76"/>
                  </a:moveTo>
                  <a:cubicBezTo>
                    <a:pt x="142" y="66"/>
                    <a:pt x="170" y="51"/>
                    <a:pt x="198" y="37"/>
                  </a:cubicBezTo>
                  <a:cubicBezTo>
                    <a:pt x="244" y="35"/>
                    <a:pt x="286" y="24"/>
                    <a:pt x="330" y="18"/>
                  </a:cubicBezTo>
                  <a:cubicBezTo>
                    <a:pt x="330" y="20"/>
                    <a:pt x="330" y="21"/>
                    <a:pt x="330" y="23"/>
                  </a:cubicBezTo>
                  <a:cubicBezTo>
                    <a:pt x="353" y="32"/>
                    <a:pt x="368" y="32"/>
                    <a:pt x="410" y="33"/>
                  </a:cubicBezTo>
                  <a:cubicBezTo>
                    <a:pt x="474" y="30"/>
                    <a:pt x="531" y="30"/>
                    <a:pt x="585" y="34"/>
                  </a:cubicBezTo>
                  <a:cubicBezTo>
                    <a:pt x="585" y="34"/>
                    <a:pt x="585" y="34"/>
                    <a:pt x="585" y="34"/>
                  </a:cubicBezTo>
                  <a:cubicBezTo>
                    <a:pt x="654" y="38"/>
                    <a:pt x="717" y="48"/>
                    <a:pt x="769" y="62"/>
                  </a:cubicBezTo>
                  <a:cubicBezTo>
                    <a:pt x="667" y="22"/>
                    <a:pt x="556" y="0"/>
                    <a:pt x="439" y="0"/>
                  </a:cubicBezTo>
                  <a:cubicBezTo>
                    <a:pt x="280" y="0"/>
                    <a:pt x="130" y="42"/>
                    <a:pt x="0" y="114"/>
                  </a:cubicBezTo>
                  <a:cubicBezTo>
                    <a:pt x="22" y="104"/>
                    <a:pt x="48" y="94"/>
                    <a:pt x="78" y="86"/>
                  </a:cubicBezTo>
                  <a:cubicBezTo>
                    <a:pt x="89" y="82"/>
                    <a:pt x="100" y="79"/>
                    <a:pt x="111" y="7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10520550" y="3483677"/>
              <a:ext cx="1191025" cy="2261972"/>
            </a:xfrm>
            <a:custGeom>
              <a:gdLst>
                <a:gd fmla="*/ 46 w 763" name="T0"/>
                <a:gd fmla="*/ 46 h 1448" name="T1"/>
                <a:gd fmla="*/ 114 w 763" name="T2"/>
                <a:gd fmla="*/ 160 h 1448" name="T3"/>
                <a:gd fmla="*/ 130 w 763" name="T4"/>
                <a:gd fmla="*/ 179 h 1448" name="T5"/>
                <a:gd fmla="*/ 138 w 763" name="T6"/>
                <a:gd fmla="*/ 187 h 1448" name="T7"/>
                <a:gd fmla="*/ 144 w 763" name="T8"/>
                <a:gd fmla="*/ 193 h 1448" name="T9"/>
                <a:gd fmla="*/ 224 w 763" name="T10"/>
                <a:gd fmla="*/ 243 h 1448" name="T11"/>
                <a:gd fmla="*/ 225 w 763" name="T12"/>
                <a:gd fmla="*/ 243 h 1448" name="T13"/>
                <a:gd fmla="*/ 238 w 763" name="T14"/>
                <a:gd fmla="*/ 246 h 1448" name="T15"/>
                <a:gd fmla="*/ 243 w 763" name="T16"/>
                <a:gd fmla="*/ 246 h 1448" name="T17"/>
                <a:gd fmla="*/ 251 w 763" name="T18"/>
                <a:gd fmla="*/ 247 h 1448" name="T19"/>
                <a:gd fmla="*/ 254 w 763" name="T20"/>
                <a:gd fmla="*/ 247 h 1448" name="T21"/>
                <a:gd fmla="*/ 324 w 763" name="T22"/>
                <a:gd fmla="*/ 220 h 1448" name="T23"/>
                <a:gd fmla="*/ 436 w 763" name="T24"/>
                <a:gd fmla="*/ 238 h 1448" name="T25"/>
                <a:gd fmla="*/ 441 w 763" name="T26"/>
                <a:gd fmla="*/ 241 h 1448" name="T27"/>
                <a:gd fmla="*/ 452 w 763" name="T28"/>
                <a:gd fmla="*/ 249 h 1448" name="T29"/>
                <a:gd fmla="*/ 556 w 763" name="T30"/>
                <a:gd fmla="*/ 370 h 1448" name="T31"/>
                <a:gd fmla="*/ 560 w 763" name="T32"/>
                <a:gd fmla="*/ 376 h 1448" name="T33"/>
                <a:gd fmla="*/ 565 w 763" name="T34"/>
                <a:gd fmla="*/ 386 h 1448" name="T35"/>
                <a:gd fmla="*/ 593 w 763" name="T36"/>
                <a:gd fmla="*/ 492 h 1448" name="T37"/>
                <a:gd fmla="*/ 592 w 763" name="T38"/>
                <a:gd fmla="*/ 496 h 1448" name="T39"/>
                <a:gd fmla="*/ 591 w 763" name="T40"/>
                <a:gd fmla="*/ 501 h 1448" name="T41"/>
                <a:gd fmla="*/ 590 w 763" name="T42"/>
                <a:gd fmla="*/ 506 h 1448" name="T43"/>
                <a:gd fmla="*/ 470 w 763" name="T44"/>
                <a:gd fmla="*/ 531 h 1448" name="T45"/>
                <a:gd fmla="*/ 404 w 763" name="T46"/>
                <a:gd fmla="*/ 479 h 1448" name="T47"/>
                <a:gd fmla="*/ 404 w 763" name="T48"/>
                <a:gd fmla="*/ 479 h 1448" name="T49"/>
                <a:gd fmla="*/ 404 w 763" name="T50"/>
                <a:gd fmla="*/ 478 h 1448" name="T51"/>
                <a:gd fmla="*/ 205 w 763" name="T52"/>
                <a:gd fmla="*/ 537 h 1448" name="T53"/>
                <a:gd fmla="*/ 211 w 763" name="T54"/>
                <a:gd fmla="*/ 610 h 1448" name="T55"/>
                <a:gd fmla="*/ 213 w 763" name="T56"/>
                <a:gd fmla="*/ 876 h 1448" name="T57"/>
                <a:gd fmla="*/ 497 w 763" name="T58"/>
                <a:gd fmla="*/ 916 h 1448" name="T59"/>
                <a:gd fmla="*/ 505 w 763" name="T60"/>
                <a:gd fmla="*/ 1156 h 1448" name="T61"/>
                <a:gd fmla="*/ 420 w 763" name="T62"/>
                <a:gd fmla="*/ 1431 h 1448" name="T63"/>
                <a:gd fmla="*/ 426 w 763" name="T64"/>
                <a:gd fmla="*/ 1435 h 1448" name="T65"/>
                <a:gd fmla="*/ 583 w 763" name="T66"/>
                <a:gd fmla="*/ 1336 h 1448" name="T67"/>
                <a:gd fmla="*/ 585 w 763" name="T68"/>
                <a:gd fmla="*/ 1332 h 1448" name="T69"/>
                <a:gd fmla="*/ 594 w 763" name="T70"/>
                <a:gd fmla="*/ 1318 h 1448" name="T71"/>
                <a:gd fmla="*/ 599 w 763" name="T72"/>
                <a:gd fmla="*/ 1310 h 1448" name="T73"/>
                <a:gd fmla="*/ 606 w 763" name="T74"/>
                <a:gd fmla="*/ 1296 h 1448" name="T75"/>
                <a:gd fmla="*/ 611 w 763" name="T76"/>
                <a:gd fmla="*/ 1285 h 1448" name="T77"/>
                <a:gd fmla="*/ 616 w 763" name="T78"/>
                <a:gd fmla="*/ 1273 h 1448" name="T79"/>
                <a:gd fmla="*/ 622 w 763" name="T80"/>
                <a:gd fmla="*/ 1258 h 1448" name="T81"/>
                <a:gd fmla="*/ 625 w 763" name="T82"/>
                <a:gd fmla="*/ 1249 h 1448" name="T83"/>
                <a:gd fmla="*/ 632 w 763" name="T84"/>
                <a:gd fmla="*/ 1223 h 1448" name="T85"/>
                <a:gd fmla="*/ 632 w 763" name="T86"/>
                <a:gd fmla="*/ 1223 h 1448" name="T87"/>
                <a:gd fmla="*/ 683 w 763" name="T88"/>
                <a:gd fmla="*/ 1070 h 1448" name="T89"/>
                <a:gd fmla="*/ 724 w 763" name="T90"/>
                <a:gd fmla="*/ 1035 h 1448" name="T91"/>
                <a:gd fmla="*/ 726 w 763" name="T92"/>
                <a:gd fmla="*/ 1035 h 1448" name="T93"/>
                <a:gd fmla="*/ 729 w 763" name="T94"/>
                <a:gd fmla="*/ 1038 h 1448" name="T95"/>
                <a:gd fmla="*/ 730 w 763" name="T96"/>
                <a:gd fmla="*/ 1039 h 1448" name="T97"/>
                <a:gd fmla="*/ 731 w 763" name="T98"/>
                <a:gd fmla="*/ 1040 h 1448" name="T99"/>
                <a:gd fmla="*/ 732 w 763" name="T100"/>
                <a:gd fmla="*/ 1041 h 1448" name="T101"/>
                <a:gd fmla="*/ 740 w 763" name="T102"/>
                <a:gd fmla="*/ 1080 h 1448" name="T103"/>
                <a:gd fmla="*/ 763 w 763" name="T104"/>
                <a:gd fmla="*/ 875 h 1448" name="T105"/>
                <a:gd fmla="*/ 763 w 763" name="T106"/>
                <a:gd fmla="*/ 875 h 1448" name="T107"/>
                <a:gd fmla="*/ 184 w 763" name="T108"/>
                <a:gd fmla="*/ 28 h 1448" name="T109"/>
                <a:gd fmla="*/ 0 w 763" name="T110"/>
                <a:gd fmla="*/ 0 h 1448" name="T111"/>
                <a:gd fmla="*/ 46 w 763" name="T112"/>
                <a:gd fmla="*/ 46 h 1448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448" w="763">
                  <a:moveTo>
                    <a:pt x="46" y="46"/>
                  </a:moveTo>
                  <a:cubicBezTo>
                    <a:pt x="71" y="76"/>
                    <a:pt x="93" y="114"/>
                    <a:pt x="114" y="160"/>
                  </a:cubicBezTo>
                  <a:cubicBezTo>
                    <a:pt x="119" y="166"/>
                    <a:pt x="125" y="173"/>
                    <a:pt x="130" y="179"/>
                  </a:cubicBezTo>
                  <a:cubicBezTo>
                    <a:pt x="133" y="181"/>
                    <a:pt x="135" y="184"/>
                    <a:pt x="138" y="187"/>
                  </a:cubicBezTo>
                  <a:cubicBezTo>
                    <a:pt x="140" y="189"/>
                    <a:pt x="142" y="191"/>
                    <a:pt x="144" y="193"/>
                  </a:cubicBezTo>
                  <a:cubicBezTo>
                    <a:pt x="171" y="218"/>
                    <a:pt x="198" y="235"/>
                    <a:pt x="224" y="243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29" y="244"/>
                    <a:pt x="234" y="245"/>
                    <a:pt x="238" y="246"/>
                  </a:cubicBezTo>
                  <a:cubicBezTo>
                    <a:pt x="240" y="246"/>
                    <a:pt x="241" y="246"/>
                    <a:pt x="243" y="246"/>
                  </a:cubicBezTo>
                  <a:cubicBezTo>
                    <a:pt x="246" y="247"/>
                    <a:pt x="249" y="247"/>
                    <a:pt x="251" y="247"/>
                  </a:cubicBezTo>
                  <a:cubicBezTo>
                    <a:pt x="252" y="247"/>
                    <a:pt x="253" y="247"/>
                    <a:pt x="254" y="247"/>
                  </a:cubicBezTo>
                  <a:cubicBezTo>
                    <a:pt x="280" y="248"/>
                    <a:pt x="304" y="239"/>
                    <a:pt x="324" y="220"/>
                  </a:cubicBezTo>
                  <a:cubicBezTo>
                    <a:pt x="349" y="196"/>
                    <a:pt x="392" y="208"/>
                    <a:pt x="436" y="238"/>
                  </a:cubicBezTo>
                  <a:cubicBezTo>
                    <a:pt x="438" y="239"/>
                    <a:pt x="439" y="240"/>
                    <a:pt x="441" y="241"/>
                  </a:cubicBezTo>
                  <a:cubicBezTo>
                    <a:pt x="445" y="244"/>
                    <a:pt x="448" y="247"/>
                    <a:pt x="452" y="249"/>
                  </a:cubicBezTo>
                  <a:cubicBezTo>
                    <a:pt x="491" y="280"/>
                    <a:pt x="529" y="323"/>
                    <a:pt x="556" y="370"/>
                  </a:cubicBezTo>
                  <a:cubicBezTo>
                    <a:pt x="558" y="372"/>
                    <a:pt x="559" y="374"/>
                    <a:pt x="560" y="376"/>
                  </a:cubicBezTo>
                  <a:cubicBezTo>
                    <a:pt x="562" y="380"/>
                    <a:pt x="564" y="383"/>
                    <a:pt x="565" y="386"/>
                  </a:cubicBezTo>
                  <a:cubicBezTo>
                    <a:pt x="585" y="423"/>
                    <a:pt x="595" y="460"/>
                    <a:pt x="593" y="492"/>
                  </a:cubicBezTo>
                  <a:cubicBezTo>
                    <a:pt x="593" y="494"/>
                    <a:pt x="592" y="495"/>
                    <a:pt x="592" y="496"/>
                  </a:cubicBezTo>
                  <a:cubicBezTo>
                    <a:pt x="592" y="498"/>
                    <a:pt x="592" y="499"/>
                    <a:pt x="591" y="501"/>
                  </a:cubicBezTo>
                  <a:cubicBezTo>
                    <a:pt x="591" y="503"/>
                    <a:pt x="591" y="504"/>
                    <a:pt x="590" y="506"/>
                  </a:cubicBezTo>
                  <a:cubicBezTo>
                    <a:pt x="580" y="553"/>
                    <a:pt x="533" y="567"/>
                    <a:pt x="470" y="531"/>
                  </a:cubicBezTo>
                  <a:cubicBezTo>
                    <a:pt x="440" y="514"/>
                    <a:pt x="417" y="491"/>
                    <a:pt x="404" y="479"/>
                  </a:cubicBezTo>
                  <a:cubicBezTo>
                    <a:pt x="404" y="479"/>
                    <a:pt x="404" y="479"/>
                    <a:pt x="404" y="479"/>
                  </a:cubicBezTo>
                  <a:cubicBezTo>
                    <a:pt x="404" y="479"/>
                    <a:pt x="404" y="478"/>
                    <a:pt x="404" y="478"/>
                  </a:cubicBezTo>
                  <a:cubicBezTo>
                    <a:pt x="392" y="468"/>
                    <a:pt x="229" y="335"/>
                    <a:pt x="205" y="537"/>
                  </a:cubicBezTo>
                  <a:cubicBezTo>
                    <a:pt x="208" y="561"/>
                    <a:pt x="210" y="585"/>
                    <a:pt x="211" y="610"/>
                  </a:cubicBezTo>
                  <a:cubicBezTo>
                    <a:pt x="217" y="699"/>
                    <a:pt x="218" y="788"/>
                    <a:pt x="213" y="876"/>
                  </a:cubicBezTo>
                  <a:cubicBezTo>
                    <a:pt x="317" y="883"/>
                    <a:pt x="419" y="881"/>
                    <a:pt x="497" y="916"/>
                  </a:cubicBezTo>
                  <a:cubicBezTo>
                    <a:pt x="630" y="974"/>
                    <a:pt x="561" y="1115"/>
                    <a:pt x="505" y="1156"/>
                  </a:cubicBezTo>
                  <a:cubicBezTo>
                    <a:pt x="427" y="1213"/>
                    <a:pt x="365" y="1379"/>
                    <a:pt x="420" y="1431"/>
                  </a:cubicBezTo>
                  <a:cubicBezTo>
                    <a:pt x="422" y="1432"/>
                    <a:pt x="424" y="1434"/>
                    <a:pt x="426" y="1435"/>
                  </a:cubicBezTo>
                  <a:cubicBezTo>
                    <a:pt x="469" y="1448"/>
                    <a:pt x="536" y="1404"/>
                    <a:pt x="583" y="1336"/>
                  </a:cubicBezTo>
                  <a:cubicBezTo>
                    <a:pt x="583" y="1334"/>
                    <a:pt x="584" y="1333"/>
                    <a:pt x="585" y="1332"/>
                  </a:cubicBezTo>
                  <a:cubicBezTo>
                    <a:pt x="588" y="1327"/>
                    <a:pt x="591" y="1323"/>
                    <a:pt x="594" y="1318"/>
                  </a:cubicBezTo>
                  <a:cubicBezTo>
                    <a:pt x="596" y="1315"/>
                    <a:pt x="597" y="1312"/>
                    <a:pt x="599" y="1310"/>
                  </a:cubicBezTo>
                  <a:cubicBezTo>
                    <a:pt x="601" y="1305"/>
                    <a:pt x="603" y="1301"/>
                    <a:pt x="606" y="1296"/>
                  </a:cubicBezTo>
                  <a:cubicBezTo>
                    <a:pt x="608" y="1293"/>
                    <a:pt x="609" y="1289"/>
                    <a:pt x="611" y="1285"/>
                  </a:cubicBezTo>
                  <a:cubicBezTo>
                    <a:pt x="613" y="1281"/>
                    <a:pt x="615" y="1277"/>
                    <a:pt x="616" y="1273"/>
                  </a:cubicBezTo>
                  <a:cubicBezTo>
                    <a:pt x="618" y="1268"/>
                    <a:pt x="620" y="1263"/>
                    <a:pt x="622" y="1258"/>
                  </a:cubicBezTo>
                  <a:cubicBezTo>
                    <a:pt x="623" y="1255"/>
                    <a:pt x="624" y="1252"/>
                    <a:pt x="625" y="1249"/>
                  </a:cubicBezTo>
                  <a:cubicBezTo>
                    <a:pt x="628" y="1240"/>
                    <a:pt x="630" y="1232"/>
                    <a:pt x="632" y="1223"/>
                  </a:cubicBezTo>
                  <a:cubicBezTo>
                    <a:pt x="632" y="1223"/>
                    <a:pt x="632" y="1223"/>
                    <a:pt x="632" y="1223"/>
                  </a:cubicBezTo>
                  <a:cubicBezTo>
                    <a:pt x="642" y="1177"/>
                    <a:pt x="659" y="1110"/>
                    <a:pt x="683" y="1070"/>
                  </a:cubicBezTo>
                  <a:cubicBezTo>
                    <a:pt x="698" y="1042"/>
                    <a:pt x="713" y="1031"/>
                    <a:pt x="724" y="1035"/>
                  </a:cubicBezTo>
                  <a:cubicBezTo>
                    <a:pt x="724" y="1035"/>
                    <a:pt x="725" y="1035"/>
                    <a:pt x="726" y="1035"/>
                  </a:cubicBezTo>
                  <a:cubicBezTo>
                    <a:pt x="726" y="1035"/>
                    <a:pt x="727" y="1036"/>
                    <a:pt x="729" y="1038"/>
                  </a:cubicBezTo>
                  <a:cubicBezTo>
                    <a:pt x="729" y="1039"/>
                    <a:pt x="730" y="1039"/>
                    <a:pt x="730" y="1039"/>
                  </a:cubicBezTo>
                  <a:cubicBezTo>
                    <a:pt x="730" y="1039"/>
                    <a:pt x="731" y="1040"/>
                    <a:pt x="731" y="1040"/>
                  </a:cubicBezTo>
                  <a:cubicBezTo>
                    <a:pt x="731" y="1040"/>
                    <a:pt x="731" y="1041"/>
                    <a:pt x="732" y="1041"/>
                  </a:cubicBezTo>
                  <a:cubicBezTo>
                    <a:pt x="738" y="1054"/>
                    <a:pt x="741" y="1067"/>
                    <a:pt x="740" y="1080"/>
                  </a:cubicBezTo>
                  <a:cubicBezTo>
                    <a:pt x="755" y="1014"/>
                    <a:pt x="763" y="946"/>
                    <a:pt x="763" y="875"/>
                  </a:cubicBezTo>
                  <a:cubicBezTo>
                    <a:pt x="763" y="875"/>
                    <a:pt x="763" y="875"/>
                    <a:pt x="763" y="875"/>
                  </a:cubicBezTo>
                  <a:cubicBezTo>
                    <a:pt x="763" y="489"/>
                    <a:pt x="523" y="160"/>
                    <a:pt x="184" y="28"/>
                  </a:cubicBezTo>
                  <a:cubicBezTo>
                    <a:pt x="132" y="14"/>
                    <a:pt x="69" y="4"/>
                    <a:pt x="0" y="0"/>
                  </a:cubicBezTo>
                  <a:cubicBezTo>
                    <a:pt x="16" y="12"/>
                    <a:pt x="31" y="28"/>
                    <a:pt x="46" y="4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9504274" y="3608637"/>
              <a:ext cx="103483" cy="62480"/>
            </a:xfrm>
            <a:custGeom>
              <a:gdLst>
                <a:gd fmla="*/ 66 w 66" name="T0"/>
                <a:gd fmla="*/ 0 h 40" name="T1"/>
                <a:gd fmla="*/ 37 w 66" name="T2"/>
                <a:gd fmla="*/ 13 h 40" name="T3"/>
                <a:gd fmla="*/ 36 w 66" name="T4"/>
                <a:gd fmla="*/ 14 h 40" name="T5"/>
                <a:gd fmla="*/ 0 w 66" name="T6"/>
                <a:gd fmla="*/ 40 h 40" name="T7"/>
                <a:gd fmla="*/ 66 w 66" name="T8"/>
                <a:gd fmla="*/ 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66">
                  <a:moveTo>
                    <a:pt x="66" y="0"/>
                  </a:moveTo>
                  <a:cubicBezTo>
                    <a:pt x="56" y="4"/>
                    <a:pt x="46" y="9"/>
                    <a:pt x="37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3" y="22"/>
                    <a:pt x="11" y="31"/>
                    <a:pt x="0" y="40"/>
                  </a:cubicBezTo>
                  <a:cubicBezTo>
                    <a:pt x="21" y="26"/>
                    <a:pt x="43" y="12"/>
                    <a:pt x="66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9092297" y="3459271"/>
              <a:ext cx="2354716" cy="1653768"/>
            </a:xfrm>
            <a:custGeom>
              <a:gdLst>
                <a:gd fmla="*/ 95 w 1509" name="T0"/>
                <a:gd fmla="*/ 367 h 1059" name="T1"/>
                <a:gd fmla="*/ 96 w 1509" name="T2"/>
                <a:gd fmla="*/ 371 h 1059" name="T3"/>
                <a:gd fmla="*/ 110 w 1509" name="T4"/>
                <a:gd fmla="*/ 379 h 1059" name="T5"/>
                <a:gd fmla="*/ 133 w 1509" name="T6"/>
                <a:gd fmla="*/ 375 h 1059" name="T7"/>
                <a:gd fmla="*/ 315 w 1509" name="T8"/>
                <a:gd fmla="*/ 257 h 1059" name="T9"/>
                <a:gd fmla="*/ 324 w 1509" name="T10"/>
                <a:gd fmla="*/ 254 h 1059" name="T11"/>
                <a:gd fmla="*/ 354 w 1509" name="T12"/>
                <a:gd fmla="*/ 252 h 1059" name="T13"/>
                <a:gd fmla="*/ 380 w 1509" name="T14"/>
                <a:gd fmla="*/ 255 h 1059" name="T15"/>
                <a:gd fmla="*/ 398 w 1509" name="T16"/>
                <a:gd fmla="*/ 260 h 1059" name="T17"/>
                <a:gd fmla="*/ 413 w 1509" name="T18"/>
                <a:gd fmla="*/ 269 h 1059" name="T19"/>
                <a:gd fmla="*/ 451 w 1509" name="T20"/>
                <a:gd fmla="*/ 398 h 1059" name="T21"/>
                <a:gd fmla="*/ 305 w 1509" name="T22"/>
                <a:gd fmla="*/ 583 h 1059" name="T23"/>
                <a:gd fmla="*/ 289 w 1509" name="T24"/>
                <a:gd fmla="*/ 590 h 1059" name="T25"/>
                <a:gd fmla="*/ 270 w 1509" name="T26"/>
                <a:gd fmla="*/ 595 h 1059" name="T27"/>
                <a:gd fmla="*/ 185 w 1509" name="T28"/>
                <a:gd fmla="*/ 586 h 1059" name="T29"/>
                <a:gd fmla="*/ 167 w 1509" name="T30"/>
                <a:gd fmla="*/ 576 h 1059" name="T31"/>
                <a:gd fmla="*/ 0 w 1509" name="T32"/>
                <a:gd fmla="*/ 798 h 1059" name="T33"/>
                <a:gd fmla="*/ 52 w 1509" name="T34"/>
                <a:gd fmla="*/ 1059 h 1059" name="T35"/>
                <a:gd fmla="*/ 1125 w 1509" name="T36"/>
                <a:gd fmla="*/ 895 h 1059" name="T37"/>
                <a:gd fmla="*/ 1128 w 1509" name="T38"/>
                <a:gd fmla="*/ 892 h 1059" name="T39"/>
                <a:gd fmla="*/ 1120 w 1509" name="T40"/>
                <a:gd fmla="*/ 553 h 1059" name="T41"/>
                <a:gd fmla="*/ 1319 w 1509" name="T42"/>
                <a:gd fmla="*/ 495 h 1059" name="T43"/>
                <a:gd fmla="*/ 1505 w 1509" name="T44"/>
                <a:gd fmla="*/ 522 h 1059" name="T45"/>
                <a:gd fmla="*/ 1507 w 1509" name="T46"/>
                <a:gd fmla="*/ 512 h 1059" name="T47"/>
                <a:gd fmla="*/ 1480 w 1509" name="T48"/>
                <a:gd fmla="*/ 402 h 1059" name="T49"/>
                <a:gd fmla="*/ 1471 w 1509" name="T50"/>
                <a:gd fmla="*/ 386 h 1059" name="T51"/>
                <a:gd fmla="*/ 1356 w 1509" name="T52"/>
                <a:gd fmla="*/ 257 h 1059" name="T53"/>
                <a:gd fmla="*/ 1233 w 1509" name="T54"/>
                <a:gd fmla="*/ 243 h 1059" name="T55"/>
                <a:gd fmla="*/ 1166 w 1509" name="T56"/>
                <a:gd fmla="*/ 263 h 1059" name="T57"/>
                <a:gd fmla="*/ 1153 w 1509" name="T58"/>
                <a:gd fmla="*/ 262 h 1059" name="T59"/>
                <a:gd fmla="*/ 1139 w 1509" name="T60"/>
                <a:gd fmla="*/ 259 h 1059" name="T61"/>
                <a:gd fmla="*/ 1053 w 1509" name="T62"/>
                <a:gd fmla="*/ 203 h 1059" name="T63"/>
                <a:gd fmla="*/ 1029 w 1509" name="T64"/>
                <a:gd fmla="*/ 176 h 1059" name="T65"/>
                <a:gd fmla="*/ 915 w 1509" name="T66"/>
                <a:gd fmla="*/ 16 h 1059" name="T67"/>
                <a:gd fmla="*/ 740 w 1509" name="T68"/>
                <a:gd fmla="*/ 15 h 1059" name="T69"/>
                <a:gd fmla="*/ 660 w 1509" name="T70"/>
                <a:gd fmla="*/ 0 h 1059" name="T71"/>
                <a:gd fmla="*/ 441 w 1509" name="T72"/>
                <a:gd fmla="*/ 58 h 1059" name="T73"/>
                <a:gd fmla="*/ 330 w 1509" name="T74"/>
                <a:gd fmla="*/ 96 h 1059" name="T75"/>
                <a:gd fmla="*/ 117 w 1509" name="T76"/>
                <a:gd fmla="*/ 297 h 1059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059" w="1509">
                  <a:moveTo>
                    <a:pt x="117" y="297"/>
                  </a:moveTo>
                  <a:cubicBezTo>
                    <a:pt x="98" y="333"/>
                    <a:pt x="93" y="355"/>
                    <a:pt x="95" y="367"/>
                  </a:cubicBezTo>
                  <a:cubicBezTo>
                    <a:pt x="95" y="367"/>
                    <a:pt x="95" y="368"/>
                    <a:pt x="95" y="369"/>
                  </a:cubicBezTo>
                  <a:cubicBezTo>
                    <a:pt x="96" y="370"/>
                    <a:pt x="96" y="370"/>
                    <a:pt x="96" y="371"/>
                  </a:cubicBezTo>
                  <a:cubicBezTo>
                    <a:pt x="99" y="376"/>
                    <a:pt x="103" y="379"/>
                    <a:pt x="109" y="379"/>
                  </a:cubicBezTo>
                  <a:cubicBezTo>
                    <a:pt x="109" y="379"/>
                    <a:pt x="109" y="379"/>
                    <a:pt x="110" y="379"/>
                  </a:cubicBezTo>
                  <a:cubicBezTo>
                    <a:pt x="112" y="380"/>
                    <a:pt x="115" y="379"/>
                    <a:pt x="119" y="379"/>
                  </a:cubicBezTo>
                  <a:cubicBezTo>
                    <a:pt x="123" y="378"/>
                    <a:pt x="128" y="377"/>
                    <a:pt x="133" y="375"/>
                  </a:cubicBezTo>
                  <a:cubicBezTo>
                    <a:pt x="199" y="350"/>
                    <a:pt x="241" y="289"/>
                    <a:pt x="305" y="261"/>
                  </a:cubicBezTo>
                  <a:cubicBezTo>
                    <a:pt x="308" y="260"/>
                    <a:pt x="311" y="258"/>
                    <a:pt x="315" y="257"/>
                  </a:cubicBezTo>
                  <a:cubicBezTo>
                    <a:pt x="317" y="256"/>
                    <a:pt x="319" y="255"/>
                    <a:pt x="321" y="255"/>
                  </a:cubicBezTo>
                  <a:cubicBezTo>
                    <a:pt x="323" y="254"/>
                    <a:pt x="323" y="254"/>
                    <a:pt x="324" y="254"/>
                  </a:cubicBezTo>
                  <a:cubicBezTo>
                    <a:pt x="332" y="253"/>
                    <a:pt x="340" y="252"/>
                    <a:pt x="348" y="252"/>
                  </a:cubicBezTo>
                  <a:cubicBezTo>
                    <a:pt x="350" y="252"/>
                    <a:pt x="352" y="252"/>
                    <a:pt x="354" y="252"/>
                  </a:cubicBezTo>
                  <a:cubicBezTo>
                    <a:pt x="361" y="252"/>
                    <a:pt x="367" y="252"/>
                    <a:pt x="373" y="253"/>
                  </a:cubicBezTo>
                  <a:cubicBezTo>
                    <a:pt x="375" y="254"/>
                    <a:pt x="377" y="254"/>
                    <a:pt x="380" y="255"/>
                  </a:cubicBezTo>
                  <a:cubicBezTo>
                    <a:pt x="383" y="255"/>
                    <a:pt x="387" y="256"/>
                    <a:pt x="391" y="258"/>
                  </a:cubicBezTo>
                  <a:cubicBezTo>
                    <a:pt x="393" y="258"/>
                    <a:pt x="396" y="259"/>
                    <a:pt x="398" y="260"/>
                  </a:cubicBezTo>
                  <a:cubicBezTo>
                    <a:pt x="402" y="262"/>
                    <a:pt x="405" y="264"/>
                    <a:pt x="409" y="266"/>
                  </a:cubicBezTo>
                  <a:cubicBezTo>
                    <a:pt x="410" y="267"/>
                    <a:pt x="412" y="268"/>
                    <a:pt x="413" y="269"/>
                  </a:cubicBezTo>
                  <a:cubicBezTo>
                    <a:pt x="440" y="287"/>
                    <a:pt x="449" y="317"/>
                    <a:pt x="453" y="340"/>
                  </a:cubicBezTo>
                  <a:cubicBezTo>
                    <a:pt x="456" y="359"/>
                    <a:pt x="455" y="378"/>
                    <a:pt x="451" y="398"/>
                  </a:cubicBezTo>
                  <a:cubicBezTo>
                    <a:pt x="450" y="403"/>
                    <a:pt x="450" y="406"/>
                    <a:pt x="449" y="406"/>
                  </a:cubicBezTo>
                  <a:cubicBezTo>
                    <a:pt x="432" y="484"/>
                    <a:pt x="372" y="554"/>
                    <a:pt x="305" y="583"/>
                  </a:cubicBezTo>
                  <a:cubicBezTo>
                    <a:pt x="304" y="584"/>
                    <a:pt x="303" y="584"/>
                    <a:pt x="302" y="585"/>
                  </a:cubicBezTo>
                  <a:cubicBezTo>
                    <a:pt x="298" y="586"/>
                    <a:pt x="294" y="588"/>
                    <a:pt x="289" y="590"/>
                  </a:cubicBezTo>
                  <a:cubicBezTo>
                    <a:pt x="283" y="592"/>
                    <a:pt x="278" y="594"/>
                    <a:pt x="272" y="595"/>
                  </a:cubicBezTo>
                  <a:cubicBezTo>
                    <a:pt x="271" y="595"/>
                    <a:pt x="271" y="595"/>
                    <a:pt x="270" y="595"/>
                  </a:cubicBezTo>
                  <a:cubicBezTo>
                    <a:pt x="242" y="602"/>
                    <a:pt x="214" y="600"/>
                    <a:pt x="187" y="588"/>
                  </a:cubicBezTo>
                  <a:cubicBezTo>
                    <a:pt x="187" y="587"/>
                    <a:pt x="186" y="587"/>
                    <a:pt x="185" y="586"/>
                  </a:cubicBezTo>
                  <a:cubicBezTo>
                    <a:pt x="179" y="583"/>
                    <a:pt x="173" y="580"/>
                    <a:pt x="167" y="576"/>
                  </a:cubicBezTo>
                  <a:cubicBezTo>
                    <a:pt x="167" y="576"/>
                    <a:pt x="167" y="576"/>
                    <a:pt x="167" y="576"/>
                  </a:cubicBezTo>
                  <a:cubicBezTo>
                    <a:pt x="141" y="557"/>
                    <a:pt x="0" y="517"/>
                    <a:pt x="0" y="790"/>
                  </a:cubicBezTo>
                  <a:cubicBezTo>
                    <a:pt x="0" y="793"/>
                    <a:pt x="0" y="795"/>
                    <a:pt x="0" y="798"/>
                  </a:cubicBezTo>
                  <a:cubicBezTo>
                    <a:pt x="6" y="887"/>
                    <a:pt x="24" y="974"/>
                    <a:pt x="51" y="1058"/>
                  </a:cubicBezTo>
                  <a:cubicBezTo>
                    <a:pt x="52" y="1059"/>
                    <a:pt x="52" y="1059"/>
                    <a:pt x="52" y="1059"/>
                  </a:cubicBezTo>
                  <a:cubicBezTo>
                    <a:pt x="101" y="1033"/>
                    <a:pt x="164" y="1008"/>
                    <a:pt x="240" y="986"/>
                  </a:cubicBezTo>
                  <a:cubicBezTo>
                    <a:pt x="498" y="909"/>
                    <a:pt x="839" y="877"/>
                    <a:pt x="1125" y="895"/>
                  </a:cubicBezTo>
                  <a:cubicBezTo>
                    <a:pt x="1125" y="892"/>
                    <a:pt x="1125" y="892"/>
                    <a:pt x="1125" y="892"/>
                  </a:cubicBezTo>
                  <a:cubicBezTo>
                    <a:pt x="1128" y="892"/>
                    <a:pt x="1128" y="892"/>
                    <a:pt x="1128" y="892"/>
                  </a:cubicBezTo>
                  <a:cubicBezTo>
                    <a:pt x="1133" y="804"/>
                    <a:pt x="1132" y="715"/>
                    <a:pt x="1126" y="626"/>
                  </a:cubicBezTo>
                  <a:cubicBezTo>
                    <a:pt x="1125" y="601"/>
                    <a:pt x="1123" y="577"/>
                    <a:pt x="1120" y="553"/>
                  </a:cubicBezTo>
                  <a:cubicBezTo>
                    <a:pt x="1121" y="411"/>
                    <a:pt x="1239" y="420"/>
                    <a:pt x="1319" y="494"/>
                  </a:cubicBezTo>
                  <a:cubicBezTo>
                    <a:pt x="1319" y="495"/>
                    <a:pt x="1319" y="495"/>
                    <a:pt x="1319" y="495"/>
                  </a:cubicBezTo>
                  <a:cubicBezTo>
                    <a:pt x="1319" y="495"/>
                    <a:pt x="1319" y="495"/>
                    <a:pt x="1319" y="495"/>
                  </a:cubicBezTo>
                  <a:cubicBezTo>
                    <a:pt x="1420" y="594"/>
                    <a:pt x="1491" y="578"/>
                    <a:pt x="1505" y="522"/>
                  </a:cubicBezTo>
                  <a:cubicBezTo>
                    <a:pt x="1506" y="520"/>
                    <a:pt x="1506" y="519"/>
                    <a:pt x="1506" y="517"/>
                  </a:cubicBezTo>
                  <a:cubicBezTo>
                    <a:pt x="1507" y="515"/>
                    <a:pt x="1507" y="514"/>
                    <a:pt x="1507" y="512"/>
                  </a:cubicBezTo>
                  <a:cubicBezTo>
                    <a:pt x="1509" y="494"/>
                    <a:pt x="1507" y="473"/>
                    <a:pt x="1500" y="449"/>
                  </a:cubicBezTo>
                  <a:cubicBezTo>
                    <a:pt x="1495" y="433"/>
                    <a:pt x="1488" y="418"/>
                    <a:pt x="1480" y="402"/>
                  </a:cubicBezTo>
                  <a:cubicBezTo>
                    <a:pt x="1479" y="399"/>
                    <a:pt x="1477" y="396"/>
                    <a:pt x="1475" y="392"/>
                  </a:cubicBezTo>
                  <a:cubicBezTo>
                    <a:pt x="1474" y="390"/>
                    <a:pt x="1473" y="388"/>
                    <a:pt x="1471" y="386"/>
                  </a:cubicBezTo>
                  <a:cubicBezTo>
                    <a:pt x="1444" y="340"/>
                    <a:pt x="1406" y="296"/>
                    <a:pt x="1367" y="265"/>
                  </a:cubicBezTo>
                  <a:cubicBezTo>
                    <a:pt x="1363" y="263"/>
                    <a:pt x="1360" y="260"/>
                    <a:pt x="1356" y="257"/>
                  </a:cubicBezTo>
                  <a:cubicBezTo>
                    <a:pt x="1354" y="256"/>
                    <a:pt x="1353" y="255"/>
                    <a:pt x="1351" y="254"/>
                  </a:cubicBezTo>
                  <a:cubicBezTo>
                    <a:pt x="1304" y="222"/>
                    <a:pt x="1259" y="212"/>
                    <a:pt x="1233" y="243"/>
                  </a:cubicBezTo>
                  <a:cubicBezTo>
                    <a:pt x="1227" y="250"/>
                    <a:pt x="1204" y="264"/>
                    <a:pt x="1169" y="263"/>
                  </a:cubicBezTo>
                  <a:cubicBezTo>
                    <a:pt x="1168" y="263"/>
                    <a:pt x="1167" y="263"/>
                    <a:pt x="1166" y="263"/>
                  </a:cubicBezTo>
                  <a:cubicBezTo>
                    <a:pt x="1164" y="263"/>
                    <a:pt x="1161" y="263"/>
                    <a:pt x="1158" y="262"/>
                  </a:cubicBezTo>
                  <a:cubicBezTo>
                    <a:pt x="1156" y="262"/>
                    <a:pt x="1154" y="262"/>
                    <a:pt x="1153" y="262"/>
                  </a:cubicBezTo>
                  <a:cubicBezTo>
                    <a:pt x="1149" y="261"/>
                    <a:pt x="1144" y="260"/>
                    <a:pt x="1140" y="259"/>
                  </a:cubicBezTo>
                  <a:cubicBezTo>
                    <a:pt x="1140" y="259"/>
                    <a:pt x="1140" y="259"/>
                    <a:pt x="1139" y="259"/>
                  </a:cubicBezTo>
                  <a:cubicBezTo>
                    <a:pt x="1115" y="252"/>
                    <a:pt x="1088" y="237"/>
                    <a:pt x="1059" y="209"/>
                  </a:cubicBezTo>
                  <a:cubicBezTo>
                    <a:pt x="1057" y="207"/>
                    <a:pt x="1055" y="205"/>
                    <a:pt x="1053" y="203"/>
                  </a:cubicBezTo>
                  <a:cubicBezTo>
                    <a:pt x="1050" y="200"/>
                    <a:pt x="1048" y="197"/>
                    <a:pt x="1045" y="195"/>
                  </a:cubicBezTo>
                  <a:cubicBezTo>
                    <a:pt x="1040" y="189"/>
                    <a:pt x="1034" y="182"/>
                    <a:pt x="1029" y="176"/>
                  </a:cubicBezTo>
                  <a:cubicBezTo>
                    <a:pt x="1008" y="130"/>
                    <a:pt x="986" y="92"/>
                    <a:pt x="961" y="62"/>
                  </a:cubicBezTo>
                  <a:cubicBezTo>
                    <a:pt x="946" y="44"/>
                    <a:pt x="931" y="28"/>
                    <a:pt x="915" y="16"/>
                  </a:cubicBezTo>
                  <a:cubicBezTo>
                    <a:pt x="915" y="16"/>
                    <a:pt x="915" y="16"/>
                    <a:pt x="915" y="16"/>
                  </a:cubicBezTo>
                  <a:cubicBezTo>
                    <a:pt x="861" y="12"/>
                    <a:pt x="804" y="12"/>
                    <a:pt x="740" y="15"/>
                  </a:cubicBezTo>
                  <a:cubicBezTo>
                    <a:pt x="698" y="14"/>
                    <a:pt x="683" y="14"/>
                    <a:pt x="660" y="5"/>
                  </a:cubicBezTo>
                  <a:cubicBezTo>
                    <a:pt x="660" y="3"/>
                    <a:pt x="660" y="2"/>
                    <a:pt x="660" y="0"/>
                  </a:cubicBezTo>
                  <a:cubicBezTo>
                    <a:pt x="616" y="6"/>
                    <a:pt x="574" y="17"/>
                    <a:pt x="528" y="19"/>
                  </a:cubicBezTo>
                  <a:cubicBezTo>
                    <a:pt x="500" y="33"/>
                    <a:pt x="472" y="48"/>
                    <a:pt x="441" y="58"/>
                  </a:cubicBezTo>
                  <a:cubicBezTo>
                    <a:pt x="430" y="61"/>
                    <a:pt x="419" y="64"/>
                    <a:pt x="408" y="68"/>
                  </a:cubicBezTo>
                  <a:cubicBezTo>
                    <a:pt x="378" y="76"/>
                    <a:pt x="352" y="86"/>
                    <a:pt x="330" y="96"/>
                  </a:cubicBezTo>
                  <a:cubicBezTo>
                    <a:pt x="307" y="108"/>
                    <a:pt x="285" y="122"/>
                    <a:pt x="264" y="136"/>
                  </a:cubicBezTo>
                  <a:cubicBezTo>
                    <a:pt x="207" y="180"/>
                    <a:pt x="157" y="234"/>
                    <a:pt x="117" y="297"/>
                  </a:cubicBezTo>
                  <a:close/>
                </a:path>
              </a:pathLst>
            </a:custGeom>
            <a:solidFill>
              <a:srgbClr val="F0EA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1" name="Freeform 80"/>
            <p:cNvSpPr/>
            <p:nvPr/>
          </p:nvSpPr>
          <p:spPr bwMode="auto">
            <a:xfrm>
              <a:off x="9174302" y="4828950"/>
              <a:ext cx="1674269" cy="1382370"/>
            </a:xfrm>
            <a:custGeom>
              <a:gdLst>
                <a:gd fmla="*/ 188 w 1073" name="T0"/>
                <a:gd fmla="*/ 109 h 885" name="T1"/>
                <a:gd fmla="*/ 0 w 1073" name="T2"/>
                <a:gd fmla="*/ 182 h 885" name="T3"/>
                <a:gd fmla="*/ 776 w 1073" name="T4"/>
                <a:gd fmla="*/ 885 h 885" name="T5"/>
                <a:gd fmla="*/ 896 w 1073" name="T6"/>
                <a:gd fmla="*/ 739 h 885" name="T7"/>
                <a:gd fmla="*/ 910 w 1073" name="T8"/>
                <a:gd fmla="*/ 680 h 885" name="T9"/>
                <a:gd fmla="*/ 892 w 1073" name="T10"/>
                <a:gd fmla="*/ 654 h 885" name="T11"/>
                <a:gd fmla="*/ 863 w 1073" name="T12"/>
                <a:gd fmla="*/ 654 h 885" name="T13"/>
                <a:gd fmla="*/ 822 w 1073" name="T14"/>
                <a:gd fmla="*/ 681 h 885" name="T15"/>
                <a:gd fmla="*/ 822 w 1073" name="T16"/>
                <a:gd fmla="*/ 681 h 885" name="T17"/>
                <a:gd fmla="*/ 820 w 1073" name="T18"/>
                <a:gd fmla="*/ 684 h 885" name="T19"/>
                <a:gd fmla="*/ 634 w 1073" name="T20"/>
                <a:gd fmla="*/ 559 h 885" name="T21"/>
                <a:gd fmla="*/ 812 w 1073" name="T22"/>
                <a:gd fmla="*/ 408 h 885" name="T23"/>
                <a:gd fmla="*/ 932 w 1073" name="T24"/>
                <a:gd fmla="*/ 474 h 885" name="T25"/>
                <a:gd fmla="*/ 965 w 1073" name="T26"/>
                <a:gd fmla="*/ 459 h 885" name="T27"/>
                <a:gd fmla="*/ 969 w 1073" name="T28"/>
                <a:gd fmla="*/ 456 h 885" name="T29"/>
                <a:gd fmla="*/ 974 w 1073" name="T30"/>
                <a:gd fmla="*/ 452 h 885" name="T31"/>
                <a:gd fmla="*/ 1026 w 1073" name="T32"/>
                <a:gd fmla="*/ 374 h 885" name="T33"/>
                <a:gd fmla="*/ 1073 w 1073" name="T34"/>
                <a:gd fmla="*/ 18 h 885" name="T35"/>
                <a:gd fmla="*/ 188 w 1073" name="T36"/>
                <a:gd fmla="*/ 109 h 88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85" w="1073">
                  <a:moveTo>
                    <a:pt x="188" y="109"/>
                  </a:moveTo>
                  <a:cubicBezTo>
                    <a:pt x="112" y="131"/>
                    <a:pt x="49" y="156"/>
                    <a:pt x="0" y="182"/>
                  </a:cubicBezTo>
                  <a:cubicBezTo>
                    <a:pt x="120" y="549"/>
                    <a:pt x="430" y="842"/>
                    <a:pt x="776" y="885"/>
                  </a:cubicBezTo>
                  <a:cubicBezTo>
                    <a:pt x="820" y="853"/>
                    <a:pt x="860" y="802"/>
                    <a:pt x="896" y="739"/>
                  </a:cubicBezTo>
                  <a:cubicBezTo>
                    <a:pt x="907" y="712"/>
                    <a:pt x="910" y="693"/>
                    <a:pt x="910" y="680"/>
                  </a:cubicBezTo>
                  <a:cubicBezTo>
                    <a:pt x="908" y="666"/>
                    <a:pt x="901" y="658"/>
                    <a:pt x="892" y="654"/>
                  </a:cubicBezTo>
                  <a:cubicBezTo>
                    <a:pt x="882" y="651"/>
                    <a:pt x="869" y="652"/>
                    <a:pt x="863" y="654"/>
                  </a:cubicBezTo>
                  <a:cubicBezTo>
                    <a:pt x="849" y="658"/>
                    <a:pt x="834" y="668"/>
                    <a:pt x="822" y="681"/>
                  </a:cubicBezTo>
                  <a:cubicBezTo>
                    <a:pt x="822" y="681"/>
                    <a:pt x="822" y="681"/>
                    <a:pt x="822" y="681"/>
                  </a:cubicBezTo>
                  <a:cubicBezTo>
                    <a:pt x="820" y="684"/>
                    <a:pt x="820" y="684"/>
                    <a:pt x="820" y="684"/>
                  </a:cubicBezTo>
                  <a:cubicBezTo>
                    <a:pt x="729" y="797"/>
                    <a:pt x="640" y="608"/>
                    <a:pt x="634" y="559"/>
                  </a:cubicBezTo>
                  <a:cubicBezTo>
                    <a:pt x="618" y="435"/>
                    <a:pt x="732" y="352"/>
                    <a:pt x="812" y="408"/>
                  </a:cubicBezTo>
                  <a:cubicBezTo>
                    <a:pt x="900" y="470"/>
                    <a:pt x="909" y="478"/>
                    <a:pt x="932" y="474"/>
                  </a:cubicBezTo>
                  <a:cubicBezTo>
                    <a:pt x="945" y="471"/>
                    <a:pt x="955" y="466"/>
                    <a:pt x="965" y="459"/>
                  </a:cubicBezTo>
                  <a:cubicBezTo>
                    <a:pt x="967" y="458"/>
                    <a:pt x="968" y="457"/>
                    <a:pt x="969" y="456"/>
                  </a:cubicBezTo>
                  <a:cubicBezTo>
                    <a:pt x="971" y="455"/>
                    <a:pt x="972" y="453"/>
                    <a:pt x="974" y="452"/>
                  </a:cubicBezTo>
                  <a:cubicBezTo>
                    <a:pt x="992" y="436"/>
                    <a:pt x="1009" y="412"/>
                    <a:pt x="1026" y="374"/>
                  </a:cubicBezTo>
                  <a:cubicBezTo>
                    <a:pt x="1050" y="263"/>
                    <a:pt x="1067" y="142"/>
                    <a:pt x="1073" y="18"/>
                  </a:cubicBezTo>
                  <a:cubicBezTo>
                    <a:pt x="787" y="0"/>
                    <a:pt x="446" y="32"/>
                    <a:pt x="188" y="1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2" name="Freeform 81"/>
            <p:cNvSpPr/>
            <p:nvPr/>
          </p:nvSpPr>
          <p:spPr bwMode="auto">
            <a:xfrm>
              <a:off x="11472395" y="5352220"/>
              <a:ext cx="148390" cy="287018"/>
            </a:xfrm>
            <a:custGeom>
              <a:gdLst>
                <a:gd fmla="*/ 18 w 95" name="T0"/>
                <a:gd fmla="*/ 158 h 184" name="T1"/>
                <a:gd fmla="*/ 86 w 95" name="T2"/>
                <a:gd fmla="*/ 25 h 184" name="T3"/>
                <a:gd fmla="*/ 95 w 95" name="T4"/>
                <a:gd fmla="*/ 0 h 184" name="T5"/>
                <a:gd fmla="*/ 0 w 95" name="T6"/>
                <a:gd fmla="*/ 184 h 184" name="T7"/>
                <a:gd fmla="*/ 18 w 95" name="T8"/>
                <a:gd fmla="*/ 158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95">
                  <a:moveTo>
                    <a:pt x="18" y="158"/>
                  </a:moveTo>
                  <a:cubicBezTo>
                    <a:pt x="46" y="111"/>
                    <a:pt x="48" y="108"/>
                    <a:pt x="86" y="25"/>
                  </a:cubicBezTo>
                  <a:cubicBezTo>
                    <a:pt x="89" y="17"/>
                    <a:pt x="92" y="9"/>
                    <a:pt x="95" y="0"/>
                  </a:cubicBezTo>
                  <a:cubicBezTo>
                    <a:pt x="70" y="65"/>
                    <a:pt x="38" y="127"/>
                    <a:pt x="0" y="184"/>
                  </a:cubicBezTo>
                  <a:cubicBezTo>
                    <a:pt x="6" y="175"/>
                    <a:pt x="12" y="166"/>
                    <a:pt x="18" y="15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3" name="Freeform 82"/>
            <p:cNvSpPr/>
            <p:nvPr/>
          </p:nvSpPr>
          <p:spPr bwMode="auto">
            <a:xfrm>
              <a:off x="11277145" y="5703670"/>
              <a:ext cx="150343" cy="169868"/>
            </a:xfrm>
            <a:custGeom>
              <a:gdLst>
                <a:gd fmla="*/ 0 w 96" name="T0"/>
                <a:gd fmla="*/ 109 h 109" name="T1"/>
                <a:gd fmla="*/ 73 w 96" name="T2"/>
                <a:gd fmla="*/ 30 h 109" name="T3"/>
                <a:gd fmla="*/ 96 w 96" name="T4"/>
                <a:gd fmla="*/ 0 h 109" name="T5"/>
                <a:gd fmla="*/ 0 w 96" name="T6"/>
                <a:gd fmla="*/ 109 h 10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9" w="96">
                  <a:moveTo>
                    <a:pt x="0" y="109"/>
                  </a:moveTo>
                  <a:cubicBezTo>
                    <a:pt x="26" y="84"/>
                    <a:pt x="51" y="58"/>
                    <a:pt x="73" y="30"/>
                  </a:cubicBezTo>
                  <a:cubicBezTo>
                    <a:pt x="80" y="21"/>
                    <a:pt x="88" y="11"/>
                    <a:pt x="96" y="0"/>
                  </a:cubicBezTo>
                  <a:cubicBezTo>
                    <a:pt x="67" y="39"/>
                    <a:pt x="34" y="75"/>
                    <a:pt x="0" y="109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4" name="Freeform 83"/>
            <p:cNvSpPr/>
            <p:nvPr/>
          </p:nvSpPr>
          <p:spPr bwMode="auto">
            <a:xfrm>
              <a:off x="11444083" y="5672430"/>
              <a:ext cx="6834" cy="7810"/>
            </a:xfrm>
            <a:custGeom>
              <a:gdLst>
                <a:gd fmla="*/ 4 w 4" name="T0"/>
                <a:gd fmla="*/ 0 h 5" name="T1"/>
                <a:gd fmla="*/ 0 w 4" name="T2"/>
                <a:gd fmla="*/ 5 h 5" name="T3"/>
                <a:gd fmla="*/ 4 w 4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4">
                  <a:moveTo>
                    <a:pt x="4" y="0"/>
                  </a:moveTo>
                  <a:cubicBezTo>
                    <a:pt x="2" y="1"/>
                    <a:pt x="1" y="3"/>
                    <a:pt x="0" y="5"/>
                  </a:cubicBezTo>
                  <a:cubicBezTo>
                    <a:pt x="1" y="3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5" name="Freeform 85"/>
            <p:cNvSpPr/>
            <p:nvPr/>
          </p:nvSpPr>
          <p:spPr bwMode="auto">
            <a:xfrm>
              <a:off x="10142742" y="4852379"/>
              <a:ext cx="1534665" cy="1361869"/>
            </a:xfrm>
            <a:custGeom>
              <a:gdLst>
                <a:gd fmla="*/ 974 w 984" name="T0"/>
                <a:gd fmla="*/ 164 h 872" name="T1"/>
                <a:gd fmla="*/ 972 w 984" name="T2"/>
                <a:gd fmla="*/ 162 h 872" name="T3"/>
                <a:gd fmla="*/ 967 w 984" name="T4"/>
                <a:gd fmla="*/ 159 h 872" name="T5"/>
                <a:gd fmla="*/ 926 w 984" name="T6"/>
                <a:gd fmla="*/ 194 h 872" name="T7"/>
                <a:gd fmla="*/ 875 w 984" name="T8"/>
                <a:gd fmla="*/ 347 h 872" name="T9"/>
                <a:gd fmla="*/ 875 w 984" name="T10"/>
                <a:gd fmla="*/ 347 h 872" name="T11"/>
                <a:gd fmla="*/ 868 w 984" name="T12"/>
                <a:gd fmla="*/ 373 h 872" name="T13"/>
                <a:gd fmla="*/ 865 w 984" name="T14"/>
                <a:gd fmla="*/ 382 h 872" name="T15"/>
                <a:gd fmla="*/ 859 w 984" name="T16"/>
                <a:gd fmla="*/ 397 h 872" name="T17"/>
                <a:gd fmla="*/ 854 w 984" name="T18"/>
                <a:gd fmla="*/ 409 h 872" name="T19"/>
                <a:gd fmla="*/ 849 w 984" name="T20"/>
                <a:gd fmla="*/ 420 h 872" name="T21"/>
                <a:gd fmla="*/ 842 w 984" name="T22"/>
                <a:gd fmla="*/ 434 h 872" name="T23"/>
                <a:gd fmla="*/ 837 w 984" name="T24"/>
                <a:gd fmla="*/ 442 h 872" name="T25"/>
                <a:gd fmla="*/ 828 w 984" name="T26"/>
                <a:gd fmla="*/ 456 h 872" name="T27"/>
                <a:gd fmla="*/ 826 w 984" name="T28"/>
                <a:gd fmla="*/ 460 h 872" name="T29"/>
                <a:gd fmla="*/ 669 w 984" name="T30"/>
                <a:gd fmla="*/ 559 h 872" name="T31"/>
                <a:gd fmla="*/ 667 w 984" name="T32"/>
                <a:gd fmla="*/ 558 h 872" name="T33"/>
                <a:gd fmla="*/ 667 w 984" name="T34"/>
                <a:gd fmla="*/ 558 h 872" name="T35"/>
                <a:gd fmla="*/ 667 w 984" name="T36"/>
                <a:gd fmla="*/ 558 h 872" name="T37"/>
                <a:gd fmla="*/ 667 w 984" name="T38"/>
                <a:gd fmla="*/ 558 h 872" name="T39"/>
                <a:gd fmla="*/ 667 w 984" name="T40"/>
                <a:gd fmla="*/ 558 h 872" name="T41"/>
                <a:gd fmla="*/ 667 w 984" name="T42"/>
                <a:gd fmla="*/ 558 h 872" name="T43"/>
                <a:gd fmla="*/ 667 w 984" name="T44"/>
                <a:gd fmla="*/ 558 h 872" name="T45"/>
                <a:gd fmla="*/ 665 w 984" name="T46"/>
                <a:gd fmla="*/ 557 h 872" name="T47"/>
                <a:gd fmla="*/ 663 w 984" name="T48"/>
                <a:gd fmla="*/ 555 h 872" name="T49"/>
                <a:gd fmla="*/ 650 w 984" name="T50"/>
                <a:gd fmla="*/ 541 h 872" name="T51"/>
                <a:gd fmla="*/ 746 w 984" name="T52"/>
                <a:gd fmla="*/ 279 h 872" name="T53"/>
                <a:gd fmla="*/ 745 w 984" name="T54"/>
                <a:gd fmla="*/ 279 h 872" name="T55"/>
                <a:gd fmla="*/ 740 w 984" name="T56"/>
                <a:gd fmla="*/ 40 h 872" name="T57"/>
                <a:gd fmla="*/ 456 w 984" name="T58"/>
                <a:gd fmla="*/ 0 h 872" name="T59"/>
                <a:gd fmla="*/ 453 w 984" name="T60"/>
                <a:gd fmla="*/ 0 h 872" name="T61"/>
                <a:gd fmla="*/ 453 w 984" name="T62"/>
                <a:gd fmla="*/ 3 h 872" name="T63"/>
                <a:gd fmla="*/ 406 w 984" name="T64"/>
                <a:gd fmla="*/ 359 h 872" name="T65"/>
                <a:gd fmla="*/ 406 w 984" name="T66"/>
                <a:gd fmla="*/ 360 h 872" name="T67"/>
                <a:gd fmla="*/ 354 w 984" name="T68"/>
                <a:gd fmla="*/ 437 h 872" name="T69"/>
                <a:gd fmla="*/ 349 w 984" name="T70"/>
                <a:gd fmla="*/ 441 h 872" name="T71"/>
                <a:gd fmla="*/ 345 w 984" name="T72"/>
                <a:gd fmla="*/ 444 h 872" name="T73"/>
                <a:gd fmla="*/ 221 w 984" name="T74"/>
                <a:gd fmla="*/ 420 h 872" name="T75"/>
                <a:gd fmla="*/ 26 w 984" name="T76"/>
                <a:gd fmla="*/ 477 h 872" name="T77"/>
                <a:gd fmla="*/ 160 w 984" name="T78"/>
                <a:gd fmla="*/ 700 h 872" name="T79"/>
                <a:gd fmla="*/ 199 w 984" name="T80"/>
                <a:gd fmla="*/ 670 h 872" name="T81"/>
                <a:gd fmla="*/ 202 w 984" name="T82"/>
                <a:gd fmla="*/ 666 h 872" name="T83"/>
                <a:gd fmla="*/ 202 w 984" name="T84"/>
                <a:gd fmla="*/ 666 h 872" name="T85"/>
                <a:gd fmla="*/ 202 w 984" name="T86"/>
                <a:gd fmla="*/ 666 h 872" name="T87"/>
                <a:gd fmla="*/ 204 w 984" name="T88"/>
                <a:gd fmla="*/ 664 h 872" name="T89"/>
                <a:gd fmla="*/ 237 w 984" name="T90"/>
                <a:gd fmla="*/ 640 h 872" name="T91"/>
                <a:gd fmla="*/ 243 w 984" name="T92"/>
                <a:gd fmla="*/ 639 h 872" name="T93"/>
                <a:gd fmla="*/ 272 w 984" name="T94"/>
                <a:gd fmla="*/ 639 h 872" name="T95"/>
                <a:gd fmla="*/ 290 w 984" name="T96"/>
                <a:gd fmla="*/ 665 h 872" name="T97"/>
                <a:gd fmla="*/ 290 w 984" name="T98"/>
                <a:gd fmla="*/ 667 h 872" name="T99"/>
                <a:gd fmla="*/ 276 w 984" name="T100"/>
                <a:gd fmla="*/ 724 h 872" name="T101"/>
                <a:gd fmla="*/ 156 w 984" name="T102"/>
                <a:gd fmla="*/ 870 h 872" name="T103"/>
                <a:gd fmla="*/ 728 w 984" name="T104"/>
                <a:gd fmla="*/ 654 h 872" name="T105"/>
                <a:gd fmla="*/ 824 w 984" name="T106"/>
                <a:gd fmla="*/ 545 h 872" name="T107"/>
                <a:gd fmla="*/ 835 w 984" name="T108"/>
                <a:gd fmla="*/ 530 h 872" name="T109"/>
                <a:gd fmla="*/ 839 w 984" name="T110"/>
                <a:gd fmla="*/ 525 h 872" name="T111"/>
                <a:gd fmla="*/ 853 w 984" name="T112"/>
                <a:gd fmla="*/ 504 h 872" name="T113"/>
                <a:gd fmla="*/ 948 w 984" name="T114"/>
                <a:gd fmla="*/ 320 h 872" name="T115"/>
                <a:gd fmla="*/ 971 w 984" name="T116"/>
                <a:gd fmla="*/ 249 h 872" name="T117"/>
                <a:gd fmla="*/ 983 w 984" name="T118"/>
                <a:gd fmla="*/ 204 h 872" name="T119"/>
                <a:gd fmla="*/ 974 w 984" name="T120"/>
                <a:gd fmla="*/ 164 h 872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872" w="984">
                  <a:moveTo>
                    <a:pt x="974" y="164"/>
                  </a:moveTo>
                  <a:cubicBezTo>
                    <a:pt x="973" y="163"/>
                    <a:pt x="972" y="163"/>
                    <a:pt x="972" y="162"/>
                  </a:cubicBezTo>
                  <a:cubicBezTo>
                    <a:pt x="970" y="161"/>
                    <a:pt x="969" y="160"/>
                    <a:pt x="967" y="159"/>
                  </a:cubicBezTo>
                  <a:cubicBezTo>
                    <a:pt x="951" y="160"/>
                    <a:pt x="938" y="173"/>
                    <a:pt x="926" y="194"/>
                  </a:cubicBezTo>
                  <a:cubicBezTo>
                    <a:pt x="909" y="224"/>
                    <a:pt x="890" y="273"/>
                    <a:pt x="875" y="347"/>
                  </a:cubicBezTo>
                  <a:cubicBezTo>
                    <a:pt x="875" y="347"/>
                    <a:pt x="875" y="347"/>
                    <a:pt x="875" y="347"/>
                  </a:cubicBezTo>
                  <a:cubicBezTo>
                    <a:pt x="873" y="356"/>
                    <a:pt x="871" y="364"/>
                    <a:pt x="868" y="373"/>
                  </a:cubicBezTo>
                  <a:cubicBezTo>
                    <a:pt x="867" y="376"/>
                    <a:pt x="866" y="379"/>
                    <a:pt x="865" y="382"/>
                  </a:cubicBezTo>
                  <a:cubicBezTo>
                    <a:pt x="863" y="387"/>
                    <a:pt x="861" y="392"/>
                    <a:pt x="859" y="397"/>
                  </a:cubicBezTo>
                  <a:cubicBezTo>
                    <a:pt x="858" y="401"/>
                    <a:pt x="856" y="405"/>
                    <a:pt x="854" y="409"/>
                  </a:cubicBezTo>
                  <a:cubicBezTo>
                    <a:pt x="852" y="413"/>
                    <a:pt x="851" y="417"/>
                    <a:pt x="849" y="420"/>
                  </a:cubicBezTo>
                  <a:cubicBezTo>
                    <a:pt x="846" y="425"/>
                    <a:pt x="844" y="429"/>
                    <a:pt x="842" y="434"/>
                  </a:cubicBezTo>
                  <a:cubicBezTo>
                    <a:pt x="840" y="436"/>
                    <a:pt x="839" y="439"/>
                    <a:pt x="837" y="442"/>
                  </a:cubicBezTo>
                  <a:cubicBezTo>
                    <a:pt x="834" y="447"/>
                    <a:pt x="831" y="451"/>
                    <a:pt x="828" y="456"/>
                  </a:cubicBezTo>
                  <a:cubicBezTo>
                    <a:pt x="827" y="457"/>
                    <a:pt x="826" y="458"/>
                    <a:pt x="826" y="460"/>
                  </a:cubicBezTo>
                  <a:cubicBezTo>
                    <a:pt x="777" y="532"/>
                    <a:pt x="707" y="576"/>
                    <a:pt x="669" y="559"/>
                  </a:cubicBezTo>
                  <a:cubicBezTo>
                    <a:pt x="668" y="559"/>
                    <a:pt x="668" y="559"/>
                    <a:pt x="667" y="558"/>
                  </a:cubicBezTo>
                  <a:cubicBezTo>
                    <a:pt x="667" y="558"/>
                    <a:pt x="667" y="558"/>
                    <a:pt x="667" y="558"/>
                  </a:cubicBezTo>
                  <a:cubicBezTo>
                    <a:pt x="667" y="558"/>
                    <a:pt x="667" y="558"/>
                    <a:pt x="667" y="558"/>
                  </a:cubicBezTo>
                  <a:cubicBezTo>
                    <a:pt x="667" y="558"/>
                    <a:pt x="667" y="558"/>
                    <a:pt x="667" y="558"/>
                  </a:cubicBezTo>
                  <a:cubicBezTo>
                    <a:pt x="667" y="558"/>
                    <a:pt x="667" y="558"/>
                    <a:pt x="667" y="558"/>
                  </a:cubicBezTo>
                  <a:cubicBezTo>
                    <a:pt x="667" y="558"/>
                    <a:pt x="667" y="558"/>
                    <a:pt x="667" y="558"/>
                  </a:cubicBezTo>
                  <a:cubicBezTo>
                    <a:pt x="667" y="558"/>
                    <a:pt x="667" y="558"/>
                    <a:pt x="667" y="558"/>
                  </a:cubicBezTo>
                  <a:cubicBezTo>
                    <a:pt x="667" y="558"/>
                    <a:pt x="667" y="558"/>
                    <a:pt x="665" y="557"/>
                  </a:cubicBezTo>
                  <a:cubicBezTo>
                    <a:pt x="664" y="557"/>
                    <a:pt x="664" y="555"/>
                    <a:pt x="663" y="555"/>
                  </a:cubicBezTo>
                  <a:cubicBezTo>
                    <a:pt x="658" y="551"/>
                    <a:pt x="654" y="547"/>
                    <a:pt x="650" y="541"/>
                  </a:cubicBezTo>
                  <a:cubicBezTo>
                    <a:pt x="630" y="503"/>
                    <a:pt x="637" y="369"/>
                    <a:pt x="746" y="279"/>
                  </a:cubicBezTo>
                  <a:cubicBezTo>
                    <a:pt x="745" y="279"/>
                    <a:pt x="745" y="279"/>
                    <a:pt x="745" y="279"/>
                  </a:cubicBezTo>
                  <a:cubicBezTo>
                    <a:pt x="825" y="206"/>
                    <a:pt x="846" y="93"/>
                    <a:pt x="740" y="40"/>
                  </a:cubicBezTo>
                  <a:cubicBezTo>
                    <a:pt x="657" y="20"/>
                    <a:pt x="560" y="7"/>
                    <a:pt x="456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47" y="127"/>
                    <a:pt x="430" y="248"/>
                    <a:pt x="406" y="359"/>
                  </a:cubicBezTo>
                  <a:cubicBezTo>
                    <a:pt x="406" y="360"/>
                    <a:pt x="406" y="360"/>
                    <a:pt x="406" y="360"/>
                  </a:cubicBezTo>
                  <a:cubicBezTo>
                    <a:pt x="399" y="375"/>
                    <a:pt x="382" y="413"/>
                    <a:pt x="354" y="437"/>
                  </a:cubicBezTo>
                  <a:cubicBezTo>
                    <a:pt x="352" y="439"/>
                    <a:pt x="351" y="440"/>
                    <a:pt x="349" y="441"/>
                  </a:cubicBezTo>
                  <a:cubicBezTo>
                    <a:pt x="348" y="442"/>
                    <a:pt x="347" y="443"/>
                    <a:pt x="345" y="444"/>
                  </a:cubicBezTo>
                  <a:cubicBezTo>
                    <a:pt x="292" y="482"/>
                    <a:pt x="240" y="444"/>
                    <a:pt x="221" y="420"/>
                  </a:cubicBezTo>
                  <a:cubicBezTo>
                    <a:pt x="173" y="358"/>
                    <a:pt x="52" y="366"/>
                    <a:pt x="26" y="477"/>
                  </a:cubicBezTo>
                  <a:cubicBezTo>
                    <a:pt x="0" y="581"/>
                    <a:pt x="99" y="722"/>
                    <a:pt x="160" y="700"/>
                  </a:cubicBezTo>
                  <a:cubicBezTo>
                    <a:pt x="178" y="694"/>
                    <a:pt x="193" y="677"/>
                    <a:pt x="199" y="670"/>
                  </a:cubicBezTo>
                  <a:cubicBezTo>
                    <a:pt x="202" y="666"/>
                    <a:pt x="202" y="666"/>
                    <a:pt x="202" y="666"/>
                  </a:cubicBezTo>
                  <a:cubicBezTo>
                    <a:pt x="202" y="666"/>
                    <a:pt x="202" y="666"/>
                    <a:pt x="202" y="666"/>
                  </a:cubicBezTo>
                  <a:cubicBezTo>
                    <a:pt x="202" y="666"/>
                    <a:pt x="202" y="666"/>
                    <a:pt x="202" y="666"/>
                  </a:cubicBezTo>
                  <a:cubicBezTo>
                    <a:pt x="202" y="666"/>
                    <a:pt x="202" y="666"/>
                    <a:pt x="204" y="664"/>
                  </a:cubicBezTo>
                  <a:cubicBezTo>
                    <a:pt x="209" y="658"/>
                    <a:pt x="220" y="647"/>
                    <a:pt x="237" y="640"/>
                  </a:cubicBezTo>
                  <a:cubicBezTo>
                    <a:pt x="238" y="640"/>
                    <a:pt x="240" y="640"/>
                    <a:pt x="243" y="639"/>
                  </a:cubicBezTo>
                  <a:cubicBezTo>
                    <a:pt x="253" y="636"/>
                    <a:pt x="264" y="636"/>
                    <a:pt x="272" y="639"/>
                  </a:cubicBezTo>
                  <a:cubicBezTo>
                    <a:pt x="281" y="642"/>
                    <a:pt x="288" y="650"/>
                    <a:pt x="290" y="665"/>
                  </a:cubicBezTo>
                  <a:cubicBezTo>
                    <a:pt x="290" y="666"/>
                    <a:pt x="290" y="666"/>
                    <a:pt x="290" y="667"/>
                  </a:cubicBezTo>
                  <a:cubicBezTo>
                    <a:pt x="291" y="686"/>
                    <a:pt x="284" y="704"/>
                    <a:pt x="276" y="724"/>
                  </a:cubicBezTo>
                  <a:cubicBezTo>
                    <a:pt x="240" y="787"/>
                    <a:pt x="200" y="838"/>
                    <a:pt x="156" y="870"/>
                  </a:cubicBezTo>
                  <a:cubicBezTo>
                    <a:pt x="382" y="872"/>
                    <a:pt x="581" y="790"/>
                    <a:pt x="728" y="654"/>
                  </a:cubicBezTo>
                  <a:cubicBezTo>
                    <a:pt x="762" y="620"/>
                    <a:pt x="795" y="584"/>
                    <a:pt x="824" y="545"/>
                  </a:cubicBezTo>
                  <a:cubicBezTo>
                    <a:pt x="828" y="540"/>
                    <a:pt x="831" y="535"/>
                    <a:pt x="835" y="530"/>
                  </a:cubicBezTo>
                  <a:cubicBezTo>
                    <a:pt x="836" y="528"/>
                    <a:pt x="837" y="526"/>
                    <a:pt x="839" y="525"/>
                  </a:cubicBezTo>
                  <a:cubicBezTo>
                    <a:pt x="843" y="518"/>
                    <a:pt x="848" y="511"/>
                    <a:pt x="853" y="504"/>
                  </a:cubicBezTo>
                  <a:cubicBezTo>
                    <a:pt x="891" y="447"/>
                    <a:pt x="923" y="385"/>
                    <a:pt x="948" y="320"/>
                  </a:cubicBezTo>
                  <a:cubicBezTo>
                    <a:pt x="956" y="297"/>
                    <a:pt x="964" y="273"/>
                    <a:pt x="971" y="249"/>
                  </a:cubicBezTo>
                  <a:cubicBezTo>
                    <a:pt x="975" y="234"/>
                    <a:pt x="979" y="219"/>
                    <a:pt x="983" y="204"/>
                  </a:cubicBezTo>
                  <a:cubicBezTo>
                    <a:pt x="984" y="191"/>
                    <a:pt x="981" y="178"/>
                    <a:pt x="974" y="164"/>
                  </a:cubicBezTo>
                  <a:close/>
                </a:path>
              </a:pathLst>
            </a:custGeom>
            <a:solidFill>
              <a:srgbClr val="FE613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6" name="Freeform 86"/>
            <p:cNvSpPr/>
            <p:nvPr/>
          </p:nvSpPr>
          <p:spPr bwMode="auto">
            <a:xfrm>
              <a:off x="11089705" y="4914860"/>
              <a:ext cx="413930" cy="804430"/>
            </a:xfrm>
            <a:custGeom>
              <a:gdLst>
                <a:gd fmla="*/ 140 w 265" name="T0"/>
                <a:gd fmla="*/ 240 h 515" name="T1"/>
                <a:gd fmla="*/ 132 w 265" name="T2"/>
                <a:gd fmla="*/ 0 h 515" name="T3"/>
                <a:gd fmla="*/ 137 w 265" name="T4"/>
                <a:gd fmla="*/ 239 h 515" name="T5"/>
                <a:gd fmla="*/ 138 w 265" name="T6"/>
                <a:gd fmla="*/ 239 h 515" name="T7"/>
                <a:gd fmla="*/ 42 w 265" name="T8"/>
                <a:gd fmla="*/ 501 h 515" name="T9"/>
                <a:gd fmla="*/ 55 w 265" name="T10"/>
                <a:gd fmla="*/ 515 h 515" name="T11"/>
                <a:gd fmla="*/ 140 w 265" name="T12"/>
                <a:gd fmla="*/ 240 h 5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5" w="265">
                  <a:moveTo>
                    <a:pt x="140" y="240"/>
                  </a:moveTo>
                  <a:cubicBezTo>
                    <a:pt x="196" y="199"/>
                    <a:pt x="265" y="58"/>
                    <a:pt x="132" y="0"/>
                  </a:cubicBezTo>
                  <a:cubicBezTo>
                    <a:pt x="238" y="53"/>
                    <a:pt x="217" y="166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29" y="329"/>
                    <a:pt x="22" y="463"/>
                    <a:pt x="42" y="501"/>
                  </a:cubicBezTo>
                  <a:cubicBezTo>
                    <a:pt x="46" y="507"/>
                    <a:pt x="50" y="511"/>
                    <a:pt x="55" y="515"/>
                  </a:cubicBezTo>
                  <a:cubicBezTo>
                    <a:pt x="0" y="463"/>
                    <a:pt x="62" y="297"/>
                    <a:pt x="140" y="240"/>
                  </a:cubicBezTo>
                  <a:close/>
                </a:path>
              </a:pathLst>
            </a:custGeom>
            <a:solidFill>
              <a:srgbClr val="C92056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7" name="Freeform 87"/>
            <p:cNvSpPr/>
            <p:nvPr/>
          </p:nvSpPr>
          <p:spPr bwMode="auto">
            <a:xfrm>
              <a:off x="11185377" y="5570900"/>
              <a:ext cx="245039" cy="180607"/>
            </a:xfrm>
            <a:custGeom>
              <a:gdLst>
                <a:gd fmla="*/ 0 w 157" name="T0"/>
                <a:gd fmla="*/ 99 h 116" name="T1"/>
                <a:gd fmla="*/ 157 w 157" name="T2"/>
                <a:gd fmla="*/ 0 h 116" name="T3"/>
                <a:gd fmla="*/ 0 w 157" name="T4"/>
                <a:gd fmla="*/ 99 h 11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5" w="157">
                  <a:moveTo>
                    <a:pt x="0" y="99"/>
                  </a:moveTo>
                  <a:cubicBezTo>
                    <a:pt x="38" y="116"/>
                    <a:pt x="108" y="72"/>
                    <a:pt x="157" y="0"/>
                  </a:cubicBezTo>
                  <a:cubicBezTo>
                    <a:pt x="110" y="68"/>
                    <a:pt x="43" y="112"/>
                    <a:pt x="0" y="99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8" name="Freeform 90"/>
            <p:cNvSpPr/>
            <p:nvPr/>
          </p:nvSpPr>
          <p:spPr bwMode="auto">
            <a:xfrm>
              <a:off x="11490943" y="5434225"/>
              <a:ext cx="4882" cy="14644"/>
            </a:xfrm>
            <a:custGeom>
              <a:gdLst>
                <a:gd fmla="*/ 3 w 3" name="T0"/>
                <a:gd fmla="*/ 0 h 9" name="T1"/>
                <a:gd fmla="*/ 0 w 3" name="T2"/>
                <a:gd fmla="*/ 9 h 9" name="T3"/>
                <a:gd fmla="*/ 3 w 3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3">
                  <a:moveTo>
                    <a:pt x="3" y="0"/>
                  </a:moveTo>
                  <a:cubicBezTo>
                    <a:pt x="2" y="3"/>
                    <a:pt x="1" y="6"/>
                    <a:pt x="0" y="9"/>
                  </a:cubicBezTo>
                  <a:cubicBezTo>
                    <a:pt x="1" y="6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9" name="Freeform 91"/>
            <p:cNvSpPr/>
            <p:nvPr/>
          </p:nvSpPr>
          <p:spPr bwMode="auto">
            <a:xfrm>
              <a:off x="11433345" y="5542588"/>
              <a:ext cx="13668" cy="21478"/>
            </a:xfrm>
            <a:custGeom>
              <a:gdLst>
                <a:gd fmla="*/ 9 w 9" name="T0"/>
                <a:gd fmla="*/ 0 h 14" name="T1"/>
                <a:gd fmla="*/ 0 w 9" name="T2"/>
                <a:gd fmla="*/ 14 h 14" name="T3"/>
                <a:gd fmla="*/ 9 w 9" name="T4"/>
                <a:gd fmla="*/ 0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9">
                  <a:moveTo>
                    <a:pt x="9" y="0"/>
                  </a:moveTo>
                  <a:cubicBezTo>
                    <a:pt x="6" y="5"/>
                    <a:pt x="3" y="9"/>
                    <a:pt x="0" y="14"/>
                  </a:cubicBezTo>
                  <a:cubicBezTo>
                    <a:pt x="3" y="9"/>
                    <a:pt x="6" y="5"/>
                    <a:pt x="9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0" name="Freeform 92"/>
            <p:cNvSpPr/>
            <p:nvPr/>
          </p:nvSpPr>
          <p:spPr bwMode="auto">
            <a:xfrm>
              <a:off x="11454822" y="5508420"/>
              <a:ext cx="11715" cy="21478"/>
            </a:xfrm>
            <a:custGeom>
              <a:gdLst>
                <a:gd fmla="*/ 7 w 7" name="T0"/>
                <a:gd fmla="*/ 0 h 14" name="T1"/>
                <a:gd fmla="*/ 0 w 7" name="T2"/>
                <a:gd fmla="*/ 14 h 14" name="T3"/>
                <a:gd fmla="*/ 7 w 7" name="T4"/>
                <a:gd fmla="*/ 0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7">
                  <a:moveTo>
                    <a:pt x="7" y="0"/>
                  </a:moveTo>
                  <a:cubicBezTo>
                    <a:pt x="4" y="5"/>
                    <a:pt x="2" y="9"/>
                    <a:pt x="0" y="14"/>
                  </a:cubicBezTo>
                  <a:cubicBezTo>
                    <a:pt x="2" y="9"/>
                    <a:pt x="4" y="5"/>
                    <a:pt x="7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1" name="Freeform 93"/>
            <p:cNvSpPr/>
            <p:nvPr/>
          </p:nvSpPr>
          <p:spPr bwMode="auto">
            <a:xfrm>
              <a:off x="11474347" y="5472298"/>
              <a:ext cx="7810" cy="18549"/>
            </a:xfrm>
            <a:custGeom>
              <a:gdLst>
                <a:gd fmla="*/ 5 w 5" name="T0"/>
                <a:gd fmla="*/ 0 h 12" name="T1"/>
                <a:gd fmla="*/ 0 w 5" name="T2"/>
                <a:gd fmla="*/ 12 h 12" name="T3"/>
                <a:gd fmla="*/ 5 w 5" name="T4"/>
                <a:gd fmla="*/ 0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5">
                  <a:moveTo>
                    <a:pt x="5" y="0"/>
                  </a:moveTo>
                  <a:cubicBezTo>
                    <a:pt x="4" y="4"/>
                    <a:pt x="2" y="8"/>
                    <a:pt x="0" y="12"/>
                  </a:cubicBezTo>
                  <a:cubicBezTo>
                    <a:pt x="2" y="8"/>
                    <a:pt x="4" y="4"/>
                    <a:pt x="5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2" name="Freeform 95"/>
            <p:cNvSpPr/>
            <p:nvPr/>
          </p:nvSpPr>
          <p:spPr bwMode="auto">
            <a:xfrm>
              <a:off x="10520550" y="5845226"/>
              <a:ext cx="44908" cy="4882"/>
            </a:xfrm>
            <a:custGeom>
              <a:gdLst>
                <a:gd fmla="*/ 29 w 29" name="T0"/>
                <a:gd fmla="*/ 3 h 3" name="T1"/>
                <a:gd fmla="*/ 0 w 29" name="T2"/>
                <a:gd fmla="*/ 3 h 3" name="T3"/>
                <a:gd fmla="*/ 29 w 29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28">
                  <a:moveTo>
                    <a:pt x="29" y="3"/>
                  </a:moveTo>
                  <a:cubicBezTo>
                    <a:pt x="21" y="0"/>
                    <a:pt x="10" y="0"/>
                    <a:pt x="0" y="3"/>
                  </a:cubicBezTo>
                  <a:cubicBezTo>
                    <a:pt x="6" y="1"/>
                    <a:pt x="19" y="0"/>
                    <a:pt x="29" y="3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3" name="Freeform 96"/>
            <p:cNvSpPr/>
            <p:nvPr/>
          </p:nvSpPr>
          <p:spPr bwMode="auto">
            <a:xfrm>
              <a:off x="10572292" y="5891110"/>
              <a:ext cx="23430" cy="91768"/>
            </a:xfrm>
            <a:custGeom>
              <a:gdLst>
                <a:gd fmla="*/ 0 w 15" name="T0"/>
                <a:gd fmla="*/ 59 h 59" name="T1"/>
                <a:gd fmla="*/ 14 w 15" name="T2"/>
                <a:gd fmla="*/ 2 h 59" name="T3"/>
                <a:gd fmla="*/ 14 w 15" name="T4"/>
                <a:gd fmla="*/ 0 h 59" name="T5"/>
                <a:gd fmla="*/ 0 w 15" name="T6"/>
                <a:gd fmla="*/ 59 h 5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9" w="15">
                  <a:moveTo>
                    <a:pt x="0" y="59"/>
                  </a:moveTo>
                  <a:cubicBezTo>
                    <a:pt x="8" y="39"/>
                    <a:pt x="15" y="21"/>
                    <a:pt x="14" y="2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13"/>
                    <a:pt x="11" y="32"/>
                    <a:pt x="0" y="59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4" name="Freeform 97"/>
            <p:cNvSpPr/>
            <p:nvPr/>
          </p:nvSpPr>
          <p:spPr bwMode="auto">
            <a:xfrm>
              <a:off x="10685537" y="5534778"/>
              <a:ext cx="7810" cy="5858"/>
            </a:xfrm>
            <a:custGeom>
              <a:gdLst>
                <a:gd fmla="*/ 5 w 5" name="T0"/>
                <a:gd fmla="*/ 0 h 4" name="T1"/>
                <a:gd fmla="*/ 0 w 5" name="T2"/>
                <a:gd fmla="*/ 4 h 4" name="T3"/>
                <a:gd fmla="*/ 5 w 5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5">
                  <a:moveTo>
                    <a:pt x="5" y="0"/>
                  </a:moveTo>
                  <a:cubicBezTo>
                    <a:pt x="3" y="1"/>
                    <a:pt x="2" y="3"/>
                    <a:pt x="0" y="4"/>
                  </a:cubicBezTo>
                  <a:cubicBezTo>
                    <a:pt x="2" y="3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5" name="Freeform 98"/>
            <p:cNvSpPr/>
            <p:nvPr/>
          </p:nvSpPr>
          <p:spPr bwMode="auto">
            <a:xfrm>
              <a:off x="10137860" y="5378578"/>
              <a:ext cx="541819" cy="695090"/>
            </a:xfrm>
            <a:custGeom>
              <a:gdLst>
                <a:gd fmla="*/ 194 w 347" name="T0"/>
                <a:gd fmla="*/ 56 h 445" name="T1"/>
                <a:gd fmla="*/ 16 w 347" name="T2"/>
                <a:gd fmla="*/ 207 h 445" name="T3"/>
                <a:gd fmla="*/ 202 w 347" name="T4"/>
                <a:gd fmla="*/ 332 h 445" name="T5"/>
                <a:gd fmla="*/ 204 w 347" name="T6"/>
                <a:gd fmla="*/ 329 h 445" name="T7"/>
                <a:gd fmla="*/ 204 w 347" name="T8"/>
                <a:gd fmla="*/ 329 h 445" name="T9"/>
                <a:gd fmla="*/ 201 w 347" name="T10"/>
                <a:gd fmla="*/ 333 h 445" name="T11"/>
                <a:gd fmla="*/ 162 w 347" name="T12"/>
                <a:gd fmla="*/ 363 h 445" name="T13"/>
                <a:gd fmla="*/ 28 w 347" name="T14"/>
                <a:gd fmla="*/ 140 h 445" name="T15"/>
                <a:gd fmla="*/ 223 w 347" name="T16"/>
                <a:gd fmla="*/ 83 h 445" name="T17"/>
                <a:gd fmla="*/ 347 w 347" name="T18"/>
                <a:gd fmla="*/ 107 h 445" name="T19"/>
                <a:gd fmla="*/ 314 w 347" name="T20"/>
                <a:gd fmla="*/ 122 h 445" name="T21"/>
                <a:gd fmla="*/ 194 w 347" name="T22"/>
                <a:gd fmla="*/ 56 h 44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45" w="347">
                  <a:moveTo>
                    <a:pt x="194" y="56"/>
                  </a:moveTo>
                  <a:cubicBezTo>
                    <a:pt x="114" y="0"/>
                    <a:pt x="0" y="83"/>
                    <a:pt x="16" y="207"/>
                  </a:cubicBezTo>
                  <a:cubicBezTo>
                    <a:pt x="22" y="256"/>
                    <a:pt x="111" y="445"/>
                    <a:pt x="202" y="332"/>
                  </a:cubicBezTo>
                  <a:cubicBezTo>
                    <a:pt x="204" y="329"/>
                    <a:pt x="204" y="329"/>
                    <a:pt x="204" y="329"/>
                  </a:cubicBezTo>
                  <a:cubicBezTo>
                    <a:pt x="204" y="329"/>
                    <a:pt x="204" y="329"/>
                    <a:pt x="204" y="329"/>
                  </a:cubicBezTo>
                  <a:cubicBezTo>
                    <a:pt x="204" y="329"/>
                    <a:pt x="204" y="329"/>
                    <a:pt x="201" y="333"/>
                  </a:cubicBezTo>
                  <a:cubicBezTo>
                    <a:pt x="195" y="340"/>
                    <a:pt x="180" y="357"/>
                    <a:pt x="162" y="363"/>
                  </a:cubicBezTo>
                  <a:cubicBezTo>
                    <a:pt x="101" y="385"/>
                    <a:pt x="2" y="244"/>
                    <a:pt x="28" y="140"/>
                  </a:cubicBezTo>
                  <a:cubicBezTo>
                    <a:pt x="54" y="29"/>
                    <a:pt x="175" y="21"/>
                    <a:pt x="223" y="83"/>
                  </a:cubicBezTo>
                  <a:cubicBezTo>
                    <a:pt x="242" y="107"/>
                    <a:pt x="294" y="145"/>
                    <a:pt x="347" y="107"/>
                  </a:cubicBezTo>
                  <a:cubicBezTo>
                    <a:pt x="337" y="114"/>
                    <a:pt x="327" y="119"/>
                    <a:pt x="314" y="122"/>
                  </a:cubicBezTo>
                  <a:cubicBezTo>
                    <a:pt x="291" y="126"/>
                    <a:pt x="282" y="118"/>
                    <a:pt x="194" y="56"/>
                  </a:cubicBezTo>
                  <a:close/>
                </a:path>
              </a:pathLst>
            </a:custGeom>
            <a:solidFill>
              <a:srgbClr val="C92056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6" name="Freeform 99"/>
            <p:cNvSpPr/>
            <p:nvPr/>
          </p:nvSpPr>
          <p:spPr bwMode="auto">
            <a:xfrm>
              <a:off x="8991743" y="5412747"/>
              <a:ext cx="84934" cy="168892"/>
            </a:xfrm>
            <a:custGeom>
              <a:gdLst>
                <a:gd fmla="*/ 8 w 55" name="T0"/>
                <a:gd fmla="*/ 20 h 108" name="T1"/>
                <a:gd fmla="*/ 55 w 55" name="T2"/>
                <a:gd fmla="*/ 108 h 108" name="T3"/>
                <a:gd fmla="*/ 0 w 55" name="T4"/>
                <a:gd fmla="*/ 0 h 108" name="T5"/>
                <a:gd fmla="*/ 8 w 55" name="T6"/>
                <a:gd fmla="*/ 20 h 10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8" w="55">
                  <a:moveTo>
                    <a:pt x="8" y="20"/>
                  </a:moveTo>
                  <a:cubicBezTo>
                    <a:pt x="26" y="58"/>
                    <a:pt x="32" y="69"/>
                    <a:pt x="55" y="108"/>
                  </a:cubicBezTo>
                  <a:cubicBezTo>
                    <a:pt x="34" y="73"/>
                    <a:pt x="16" y="37"/>
                    <a:pt x="0" y="0"/>
                  </a:cubicBezTo>
                  <a:cubicBezTo>
                    <a:pt x="2" y="6"/>
                    <a:pt x="5" y="13"/>
                    <a:pt x="8" y="2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7" name="Freeform 100"/>
            <p:cNvSpPr/>
            <p:nvPr/>
          </p:nvSpPr>
          <p:spPr bwMode="auto">
            <a:xfrm>
              <a:off x="8916572" y="5188210"/>
              <a:ext cx="60528" cy="191345"/>
            </a:xfrm>
            <a:custGeom>
              <a:gdLst>
                <a:gd fmla="*/ 5 w 39" name="T0"/>
                <a:gd fmla="*/ 22 h 123" name="T1"/>
                <a:gd fmla="*/ 39 w 39" name="T2"/>
                <a:gd fmla="*/ 123 h 123" name="T3"/>
                <a:gd fmla="*/ 0 w 39" name="T4"/>
                <a:gd fmla="*/ 0 h 123" name="T5"/>
                <a:gd fmla="*/ 5 w 39" name="T6"/>
                <a:gd fmla="*/ 22 h 12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3" w="39">
                  <a:moveTo>
                    <a:pt x="5" y="22"/>
                  </a:moveTo>
                  <a:cubicBezTo>
                    <a:pt x="16" y="65"/>
                    <a:pt x="19" y="75"/>
                    <a:pt x="39" y="123"/>
                  </a:cubicBezTo>
                  <a:cubicBezTo>
                    <a:pt x="23" y="84"/>
                    <a:pt x="10" y="43"/>
                    <a:pt x="0" y="0"/>
                  </a:cubicBezTo>
                  <a:cubicBezTo>
                    <a:pt x="1" y="7"/>
                    <a:pt x="3" y="14"/>
                    <a:pt x="5" y="22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8" name="Freeform 101"/>
            <p:cNvSpPr/>
            <p:nvPr/>
          </p:nvSpPr>
          <p:spPr bwMode="auto">
            <a:xfrm>
              <a:off x="9086439" y="5595306"/>
              <a:ext cx="360237" cy="395382"/>
            </a:xfrm>
            <a:custGeom>
              <a:gdLst>
                <a:gd fmla="*/ 0 w 231" name="T0"/>
                <a:gd fmla="*/ 0 h 253" name="T1"/>
                <a:gd fmla="*/ 20 w 231" name="T2"/>
                <a:gd fmla="*/ 33 h 253" name="T3"/>
                <a:gd fmla="*/ 114 w 231" name="T4"/>
                <a:gd fmla="*/ 149 h 253" name="T5"/>
                <a:gd fmla="*/ 218 w 231" name="T6"/>
                <a:gd fmla="*/ 243 h 253" name="T7"/>
                <a:gd fmla="*/ 231 w 231" name="T8"/>
                <a:gd fmla="*/ 253 h 253" name="T9"/>
                <a:gd fmla="*/ 0 w 231" name="T10"/>
                <a:gd fmla="*/ 0 h 25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3" w="231">
                  <a:moveTo>
                    <a:pt x="0" y="0"/>
                  </a:moveTo>
                  <a:cubicBezTo>
                    <a:pt x="6" y="9"/>
                    <a:pt x="12" y="20"/>
                    <a:pt x="20" y="33"/>
                  </a:cubicBezTo>
                  <a:cubicBezTo>
                    <a:pt x="52" y="79"/>
                    <a:pt x="55" y="83"/>
                    <a:pt x="114" y="149"/>
                  </a:cubicBezTo>
                  <a:cubicBezTo>
                    <a:pt x="149" y="186"/>
                    <a:pt x="151" y="188"/>
                    <a:pt x="218" y="243"/>
                  </a:cubicBezTo>
                  <a:cubicBezTo>
                    <a:pt x="224" y="248"/>
                    <a:pt x="228" y="251"/>
                    <a:pt x="231" y="253"/>
                  </a:cubicBezTo>
                  <a:cubicBezTo>
                    <a:pt x="139" y="184"/>
                    <a:pt x="60" y="98"/>
                    <a:pt x="0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9" name="Freeform 102"/>
            <p:cNvSpPr/>
            <p:nvPr/>
          </p:nvSpPr>
          <p:spPr bwMode="auto">
            <a:xfrm>
              <a:off x="8872640" y="3631091"/>
              <a:ext cx="688257" cy="1494639"/>
            </a:xfrm>
            <a:custGeom>
              <a:gdLst>
                <a:gd fmla="*/ 405 w 441" name="T0"/>
                <a:gd fmla="*/ 26 h 957" name="T1"/>
                <a:gd fmla="*/ 441 w 441" name="T2"/>
                <a:gd fmla="*/ 0 h 957" name="T3"/>
                <a:gd fmla="*/ 418 w 441" name="T4"/>
                <a:gd fmla="*/ 13 h 957" name="T5"/>
                <a:gd fmla="*/ 370 w 441" name="T6"/>
                <a:gd fmla="*/ 47 h 957" name="T7"/>
                <a:gd fmla="*/ 253 w 441" name="T8"/>
                <a:gd fmla="*/ 150 h 957" name="T9"/>
                <a:gd fmla="*/ 158 w 441" name="T10"/>
                <a:gd fmla="*/ 267 h 957" name="T11"/>
                <a:gd fmla="*/ 85 w 441" name="T12"/>
                <a:gd fmla="*/ 397 h 957" name="T13"/>
                <a:gd fmla="*/ 33 w 441" name="T14"/>
                <a:gd fmla="*/ 538 h 957" name="T15"/>
                <a:gd fmla="*/ 6 w 441" name="T16"/>
                <a:gd fmla="*/ 686 h 957" name="T17"/>
                <a:gd fmla="*/ 3 w 441" name="T18"/>
                <a:gd fmla="*/ 841 h 957" name="T19"/>
                <a:gd fmla="*/ 19 w 441" name="T20"/>
                <a:gd fmla="*/ 957 h 957" name="T21"/>
                <a:gd fmla="*/ 2 w 441" name="T22"/>
                <a:gd fmla="*/ 781 h 957" name="T23"/>
                <a:gd fmla="*/ 405 w 441" name="T24"/>
                <a:gd fmla="*/ 26 h 9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57" w="441">
                  <a:moveTo>
                    <a:pt x="405" y="26"/>
                  </a:moveTo>
                  <a:cubicBezTo>
                    <a:pt x="416" y="17"/>
                    <a:pt x="428" y="8"/>
                    <a:pt x="441" y="0"/>
                  </a:cubicBezTo>
                  <a:cubicBezTo>
                    <a:pt x="433" y="4"/>
                    <a:pt x="425" y="9"/>
                    <a:pt x="418" y="13"/>
                  </a:cubicBezTo>
                  <a:cubicBezTo>
                    <a:pt x="403" y="23"/>
                    <a:pt x="384" y="37"/>
                    <a:pt x="370" y="47"/>
                  </a:cubicBezTo>
                  <a:cubicBezTo>
                    <a:pt x="317" y="87"/>
                    <a:pt x="308" y="96"/>
                    <a:pt x="253" y="150"/>
                  </a:cubicBezTo>
                  <a:cubicBezTo>
                    <a:pt x="213" y="193"/>
                    <a:pt x="209" y="198"/>
                    <a:pt x="158" y="267"/>
                  </a:cubicBezTo>
                  <a:cubicBezTo>
                    <a:pt x="127" y="313"/>
                    <a:pt x="125" y="318"/>
                    <a:pt x="85" y="397"/>
                  </a:cubicBezTo>
                  <a:cubicBezTo>
                    <a:pt x="62" y="446"/>
                    <a:pt x="61" y="450"/>
                    <a:pt x="33" y="538"/>
                  </a:cubicBezTo>
                  <a:cubicBezTo>
                    <a:pt x="19" y="590"/>
                    <a:pt x="19" y="592"/>
                    <a:pt x="6" y="686"/>
                  </a:cubicBezTo>
                  <a:cubicBezTo>
                    <a:pt x="0" y="741"/>
                    <a:pt x="0" y="743"/>
                    <a:pt x="3" y="841"/>
                  </a:cubicBezTo>
                  <a:cubicBezTo>
                    <a:pt x="8" y="895"/>
                    <a:pt x="11" y="917"/>
                    <a:pt x="19" y="957"/>
                  </a:cubicBezTo>
                  <a:cubicBezTo>
                    <a:pt x="8" y="900"/>
                    <a:pt x="2" y="841"/>
                    <a:pt x="2" y="781"/>
                  </a:cubicBezTo>
                  <a:cubicBezTo>
                    <a:pt x="2" y="466"/>
                    <a:pt x="162" y="189"/>
                    <a:pt x="405" y="26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0" name="Freeform 103"/>
            <p:cNvSpPr/>
            <p:nvPr/>
          </p:nvSpPr>
          <p:spPr bwMode="auto">
            <a:xfrm>
              <a:off x="8875569" y="3671117"/>
              <a:ext cx="933295" cy="2324452"/>
            </a:xfrm>
            <a:custGeom>
              <a:gdLst>
                <a:gd fmla="*/ 367 w 598" name="T0"/>
                <a:gd fmla="*/ 1485 h 1488" name="T1"/>
                <a:gd fmla="*/ 377 w 598" name="T2"/>
                <a:gd fmla="*/ 1487 h 1488" name="T3"/>
                <a:gd fmla="*/ 167 w 598" name="T4"/>
                <a:gd fmla="*/ 1248 h 1488" name="T5"/>
                <a:gd fmla="*/ 153 w 598" name="T6"/>
                <a:gd fmla="*/ 1233 h 1488" name="T7"/>
                <a:gd fmla="*/ 142 w 598" name="T8"/>
                <a:gd fmla="*/ 1220 h 1488" name="T9"/>
                <a:gd fmla="*/ 132 w 598" name="T10"/>
                <a:gd fmla="*/ 1207 h 1488" name="T11"/>
                <a:gd fmla="*/ 122 w 598" name="T12"/>
                <a:gd fmla="*/ 1193 h 1488" name="T13"/>
                <a:gd fmla="*/ 113 w 598" name="T14"/>
                <a:gd fmla="*/ 1178 h 1488" name="T15"/>
                <a:gd fmla="*/ 104 w 598" name="T16"/>
                <a:gd fmla="*/ 1163 h 1488" name="T17"/>
                <a:gd fmla="*/ 96 w 598" name="T18"/>
                <a:gd fmla="*/ 1148 h 1488" name="T19"/>
                <a:gd fmla="*/ 89 w 598" name="T20"/>
                <a:gd fmla="*/ 1132 h 1488" name="T21"/>
                <a:gd fmla="*/ 83 w 598" name="T22"/>
                <a:gd fmla="*/ 1117 h 1488" name="T23"/>
                <a:gd fmla="*/ 77 w 598" name="T24"/>
                <a:gd fmla="*/ 1099 h 1488" name="T25"/>
                <a:gd fmla="*/ 73 w 598" name="T26"/>
                <a:gd fmla="*/ 1086 h 1488" name="T27"/>
                <a:gd fmla="*/ 69 w 598" name="T28"/>
                <a:gd fmla="*/ 1027 h 1488" name="T29"/>
                <a:gd fmla="*/ 190 w 598" name="T30"/>
                <a:gd fmla="*/ 922 h 1488" name="T31"/>
                <a:gd fmla="*/ 139 w 598" name="T32"/>
                <a:gd fmla="*/ 654 h 1488" name="T33"/>
                <a:gd fmla="*/ 306 w 598" name="T34"/>
                <a:gd fmla="*/ 440 h 1488" name="T35"/>
                <a:gd fmla="*/ 326 w 598" name="T36"/>
                <a:gd fmla="*/ 452 h 1488" name="T37"/>
                <a:gd fmla="*/ 411 w 598" name="T38"/>
                <a:gd fmla="*/ 459 h 1488" name="T39"/>
                <a:gd fmla="*/ 441 w 598" name="T40"/>
                <a:gd fmla="*/ 449 h 1488" name="T41"/>
                <a:gd fmla="*/ 590 w 598" name="T42"/>
                <a:gd fmla="*/ 262 h 1488" name="T43"/>
                <a:gd fmla="*/ 548 w 598" name="T44"/>
                <a:gd fmla="*/ 130 h 1488" name="T45"/>
                <a:gd fmla="*/ 530 w 598" name="T46"/>
                <a:gd fmla="*/ 122 h 1488" name="T47"/>
                <a:gd fmla="*/ 512 w 598" name="T48"/>
                <a:gd fmla="*/ 117 h 1488" name="T49"/>
                <a:gd fmla="*/ 487 w 598" name="T50"/>
                <a:gd fmla="*/ 116 h 1488" name="T51"/>
                <a:gd fmla="*/ 462 w 598" name="T52"/>
                <a:gd fmla="*/ 118 h 1488" name="T53"/>
                <a:gd fmla="*/ 444 w 598" name="T54"/>
                <a:gd fmla="*/ 125 h 1488" name="T55"/>
                <a:gd fmla="*/ 258 w 598" name="T56"/>
                <a:gd fmla="*/ 243 h 1488" name="T57"/>
                <a:gd fmla="*/ 248 w 598" name="T58"/>
                <a:gd fmla="*/ 243 h 1488" name="T59"/>
                <a:gd fmla="*/ 234 w 598" name="T60"/>
                <a:gd fmla="*/ 233 h 1488" name="T61"/>
                <a:gd fmla="*/ 256 w 598" name="T62"/>
                <a:gd fmla="*/ 161 h 1488" name="T63"/>
                <a:gd fmla="*/ 0 w 598" name="T64"/>
                <a:gd fmla="*/ 755 h 1488" name="T65"/>
                <a:gd fmla="*/ 26 w 598" name="T66"/>
                <a:gd fmla="*/ 971 h 1488" name="T67"/>
                <a:gd fmla="*/ 74 w 598" name="T68"/>
                <a:gd fmla="*/ 1115 h 1488" name="T69"/>
                <a:gd fmla="*/ 135 w 598" name="T70"/>
                <a:gd fmla="*/ 1232 h 148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488" w="598">
                  <a:moveTo>
                    <a:pt x="366" y="1485"/>
                  </a:moveTo>
                  <a:cubicBezTo>
                    <a:pt x="367" y="1485"/>
                    <a:pt x="367" y="1485"/>
                    <a:pt x="367" y="1485"/>
                  </a:cubicBezTo>
                  <a:cubicBezTo>
                    <a:pt x="369" y="1486"/>
                    <a:pt x="372" y="1487"/>
                    <a:pt x="375" y="1488"/>
                  </a:cubicBezTo>
                  <a:cubicBezTo>
                    <a:pt x="376" y="1488"/>
                    <a:pt x="376" y="1487"/>
                    <a:pt x="377" y="1487"/>
                  </a:cubicBezTo>
                  <a:cubicBezTo>
                    <a:pt x="369" y="1455"/>
                    <a:pt x="211" y="1286"/>
                    <a:pt x="167" y="1248"/>
                  </a:cubicBezTo>
                  <a:cubicBezTo>
                    <a:pt x="167" y="1248"/>
                    <a:pt x="167" y="1248"/>
                    <a:pt x="167" y="1248"/>
                  </a:cubicBezTo>
                  <a:cubicBezTo>
                    <a:pt x="163" y="1244"/>
                    <a:pt x="160" y="1241"/>
                    <a:pt x="156" y="1237"/>
                  </a:cubicBezTo>
                  <a:cubicBezTo>
                    <a:pt x="155" y="1236"/>
                    <a:pt x="154" y="1234"/>
                    <a:pt x="153" y="1233"/>
                  </a:cubicBezTo>
                  <a:cubicBezTo>
                    <a:pt x="150" y="1230"/>
                    <a:pt x="148" y="1228"/>
                    <a:pt x="146" y="1225"/>
                  </a:cubicBezTo>
                  <a:cubicBezTo>
                    <a:pt x="145" y="1224"/>
                    <a:pt x="143" y="1222"/>
                    <a:pt x="142" y="1220"/>
                  </a:cubicBezTo>
                  <a:cubicBezTo>
                    <a:pt x="140" y="1218"/>
                    <a:pt x="138" y="1215"/>
                    <a:pt x="136" y="1213"/>
                  </a:cubicBezTo>
                  <a:cubicBezTo>
                    <a:pt x="135" y="1211"/>
                    <a:pt x="133" y="1209"/>
                    <a:pt x="132" y="1207"/>
                  </a:cubicBezTo>
                  <a:cubicBezTo>
                    <a:pt x="130" y="1204"/>
                    <a:pt x="128" y="1202"/>
                    <a:pt x="126" y="1199"/>
                  </a:cubicBezTo>
                  <a:cubicBezTo>
                    <a:pt x="125" y="1197"/>
                    <a:pt x="123" y="1195"/>
                    <a:pt x="122" y="1193"/>
                  </a:cubicBezTo>
                  <a:cubicBezTo>
                    <a:pt x="120" y="1190"/>
                    <a:pt x="119" y="1188"/>
                    <a:pt x="117" y="1185"/>
                  </a:cubicBezTo>
                  <a:cubicBezTo>
                    <a:pt x="116" y="1183"/>
                    <a:pt x="114" y="1181"/>
                    <a:pt x="113" y="1178"/>
                  </a:cubicBezTo>
                  <a:cubicBezTo>
                    <a:pt x="111" y="1176"/>
                    <a:pt x="110" y="1173"/>
                    <a:pt x="108" y="1170"/>
                  </a:cubicBezTo>
                  <a:cubicBezTo>
                    <a:pt x="107" y="1168"/>
                    <a:pt x="106" y="1166"/>
                    <a:pt x="104" y="1163"/>
                  </a:cubicBezTo>
                  <a:cubicBezTo>
                    <a:pt x="103" y="1161"/>
                    <a:pt x="101" y="1158"/>
                    <a:pt x="100" y="1155"/>
                  </a:cubicBezTo>
                  <a:cubicBezTo>
                    <a:pt x="99" y="1153"/>
                    <a:pt x="98" y="1150"/>
                    <a:pt x="96" y="1148"/>
                  </a:cubicBezTo>
                  <a:cubicBezTo>
                    <a:pt x="95" y="1145"/>
                    <a:pt x="94" y="1143"/>
                    <a:pt x="93" y="1140"/>
                  </a:cubicBezTo>
                  <a:cubicBezTo>
                    <a:pt x="92" y="1137"/>
                    <a:pt x="90" y="1135"/>
                    <a:pt x="89" y="1132"/>
                  </a:cubicBezTo>
                  <a:cubicBezTo>
                    <a:pt x="88" y="1130"/>
                    <a:pt x="87" y="1127"/>
                    <a:pt x="86" y="1125"/>
                  </a:cubicBezTo>
                  <a:cubicBezTo>
                    <a:pt x="85" y="1122"/>
                    <a:pt x="84" y="1119"/>
                    <a:pt x="83" y="1117"/>
                  </a:cubicBezTo>
                  <a:cubicBezTo>
                    <a:pt x="82" y="1113"/>
                    <a:pt x="80" y="1110"/>
                    <a:pt x="79" y="1106"/>
                  </a:cubicBezTo>
                  <a:cubicBezTo>
                    <a:pt x="78" y="1104"/>
                    <a:pt x="78" y="1101"/>
                    <a:pt x="77" y="1099"/>
                  </a:cubicBezTo>
                  <a:cubicBezTo>
                    <a:pt x="75" y="1095"/>
                    <a:pt x="74" y="1090"/>
                    <a:pt x="73" y="1086"/>
                  </a:cubicBezTo>
                  <a:cubicBezTo>
                    <a:pt x="73" y="1086"/>
                    <a:pt x="73" y="1086"/>
                    <a:pt x="73" y="1086"/>
                  </a:cubicBezTo>
                  <a:cubicBezTo>
                    <a:pt x="68" y="1067"/>
                    <a:pt x="66" y="1049"/>
                    <a:pt x="67" y="1032"/>
                  </a:cubicBezTo>
                  <a:cubicBezTo>
                    <a:pt x="67" y="1031"/>
                    <a:pt x="68" y="1031"/>
                    <a:pt x="69" y="1027"/>
                  </a:cubicBezTo>
                  <a:cubicBezTo>
                    <a:pt x="70" y="1025"/>
                    <a:pt x="71" y="1021"/>
                    <a:pt x="71" y="1019"/>
                  </a:cubicBezTo>
                  <a:cubicBezTo>
                    <a:pt x="91" y="986"/>
                    <a:pt x="130" y="953"/>
                    <a:pt x="190" y="922"/>
                  </a:cubicBezTo>
                  <a:cubicBezTo>
                    <a:pt x="163" y="838"/>
                    <a:pt x="145" y="751"/>
                    <a:pt x="139" y="662"/>
                  </a:cubicBezTo>
                  <a:cubicBezTo>
                    <a:pt x="139" y="659"/>
                    <a:pt x="139" y="657"/>
                    <a:pt x="139" y="654"/>
                  </a:cubicBezTo>
                  <a:cubicBezTo>
                    <a:pt x="139" y="381"/>
                    <a:pt x="280" y="421"/>
                    <a:pt x="306" y="440"/>
                  </a:cubicBezTo>
                  <a:cubicBezTo>
                    <a:pt x="306" y="440"/>
                    <a:pt x="306" y="440"/>
                    <a:pt x="306" y="440"/>
                  </a:cubicBezTo>
                  <a:cubicBezTo>
                    <a:pt x="312" y="444"/>
                    <a:pt x="318" y="447"/>
                    <a:pt x="324" y="450"/>
                  </a:cubicBezTo>
                  <a:cubicBezTo>
                    <a:pt x="325" y="451"/>
                    <a:pt x="326" y="451"/>
                    <a:pt x="326" y="452"/>
                  </a:cubicBezTo>
                  <a:cubicBezTo>
                    <a:pt x="352" y="464"/>
                    <a:pt x="381" y="466"/>
                    <a:pt x="409" y="459"/>
                  </a:cubicBezTo>
                  <a:cubicBezTo>
                    <a:pt x="410" y="459"/>
                    <a:pt x="410" y="459"/>
                    <a:pt x="411" y="459"/>
                  </a:cubicBezTo>
                  <a:cubicBezTo>
                    <a:pt x="417" y="458"/>
                    <a:pt x="422" y="456"/>
                    <a:pt x="428" y="454"/>
                  </a:cubicBezTo>
                  <a:cubicBezTo>
                    <a:pt x="433" y="452"/>
                    <a:pt x="437" y="450"/>
                    <a:pt x="441" y="449"/>
                  </a:cubicBezTo>
                  <a:cubicBezTo>
                    <a:pt x="442" y="448"/>
                    <a:pt x="443" y="448"/>
                    <a:pt x="444" y="447"/>
                  </a:cubicBezTo>
                  <a:cubicBezTo>
                    <a:pt x="513" y="415"/>
                    <a:pt x="575" y="339"/>
                    <a:pt x="590" y="262"/>
                  </a:cubicBezTo>
                  <a:cubicBezTo>
                    <a:pt x="593" y="238"/>
                    <a:pt x="598" y="166"/>
                    <a:pt x="552" y="133"/>
                  </a:cubicBezTo>
                  <a:cubicBezTo>
                    <a:pt x="551" y="132"/>
                    <a:pt x="549" y="131"/>
                    <a:pt x="548" y="130"/>
                  </a:cubicBezTo>
                  <a:cubicBezTo>
                    <a:pt x="545" y="128"/>
                    <a:pt x="541" y="126"/>
                    <a:pt x="537" y="124"/>
                  </a:cubicBezTo>
                  <a:cubicBezTo>
                    <a:pt x="535" y="123"/>
                    <a:pt x="532" y="122"/>
                    <a:pt x="530" y="122"/>
                  </a:cubicBezTo>
                  <a:cubicBezTo>
                    <a:pt x="526" y="120"/>
                    <a:pt x="522" y="119"/>
                    <a:pt x="519" y="119"/>
                  </a:cubicBezTo>
                  <a:cubicBezTo>
                    <a:pt x="516" y="118"/>
                    <a:pt x="514" y="118"/>
                    <a:pt x="512" y="117"/>
                  </a:cubicBezTo>
                  <a:cubicBezTo>
                    <a:pt x="506" y="116"/>
                    <a:pt x="500" y="116"/>
                    <a:pt x="493" y="116"/>
                  </a:cubicBezTo>
                  <a:cubicBezTo>
                    <a:pt x="491" y="116"/>
                    <a:pt x="489" y="116"/>
                    <a:pt x="487" y="116"/>
                  </a:cubicBezTo>
                  <a:cubicBezTo>
                    <a:pt x="479" y="116"/>
                    <a:pt x="471" y="117"/>
                    <a:pt x="463" y="118"/>
                  </a:cubicBezTo>
                  <a:cubicBezTo>
                    <a:pt x="462" y="118"/>
                    <a:pt x="462" y="118"/>
                    <a:pt x="462" y="118"/>
                  </a:cubicBezTo>
                  <a:cubicBezTo>
                    <a:pt x="459" y="119"/>
                    <a:pt x="457" y="120"/>
                    <a:pt x="454" y="121"/>
                  </a:cubicBezTo>
                  <a:cubicBezTo>
                    <a:pt x="450" y="122"/>
                    <a:pt x="447" y="124"/>
                    <a:pt x="444" y="125"/>
                  </a:cubicBezTo>
                  <a:cubicBezTo>
                    <a:pt x="377" y="156"/>
                    <a:pt x="335" y="227"/>
                    <a:pt x="259" y="243"/>
                  </a:cubicBezTo>
                  <a:cubicBezTo>
                    <a:pt x="259" y="243"/>
                    <a:pt x="258" y="243"/>
                    <a:pt x="258" y="243"/>
                  </a:cubicBezTo>
                  <a:cubicBezTo>
                    <a:pt x="254" y="243"/>
                    <a:pt x="251" y="244"/>
                    <a:pt x="249" y="243"/>
                  </a:cubicBezTo>
                  <a:cubicBezTo>
                    <a:pt x="248" y="243"/>
                    <a:pt x="248" y="243"/>
                    <a:pt x="248" y="243"/>
                  </a:cubicBezTo>
                  <a:cubicBezTo>
                    <a:pt x="242" y="243"/>
                    <a:pt x="238" y="240"/>
                    <a:pt x="235" y="235"/>
                  </a:cubicBezTo>
                  <a:cubicBezTo>
                    <a:pt x="235" y="234"/>
                    <a:pt x="235" y="234"/>
                    <a:pt x="234" y="233"/>
                  </a:cubicBezTo>
                  <a:cubicBezTo>
                    <a:pt x="234" y="232"/>
                    <a:pt x="234" y="231"/>
                    <a:pt x="234" y="231"/>
                  </a:cubicBezTo>
                  <a:cubicBezTo>
                    <a:pt x="231" y="217"/>
                    <a:pt x="238" y="193"/>
                    <a:pt x="256" y="161"/>
                  </a:cubicBezTo>
                  <a:cubicBezTo>
                    <a:pt x="296" y="98"/>
                    <a:pt x="346" y="44"/>
                    <a:pt x="403" y="0"/>
                  </a:cubicBezTo>
                  <a:cubicBezTo>
                    <a:pt x="160" y="163"/>
                    <a:pt x="0" y="440"/>
                    <a:pt x="0" y="755"/>
                  </a:cubicBezTo>
                  <a:cubicBezTo>
                    <a:pt x="0" y="815"/>
                    <a:pt x="6" y="874"/>
                    <a:pt x="17" y="931"/>
                  </a:cubicBezTo>
                  <a:cubicBezTo>
                    <a:pt x="19" y="942"/>
                    <a:pt x="22" y="955"/>
                    <a:pt x="26" y="971"/>
                  </a:cubicBezTo>
                  <a:cubicBezTo>
                    <a:pt x="36" y="1014"/>
                    <a:pt x="49" y="1055"/>
                    <a:pt x="65" y="1094"/>
                  </a:cubicBezTo>
                  <a:cubicBezTo>
                    <a:pt x="68" y="1100"/>
                    <a:pt x="71" y="1107"/>
                    <a:pt x="74" y="1115"/>
                  </a:cubicBezTo>
                  <a:cubicBezTo>
                    <a:pt x="90" y="1152"/>
                    <a:pt x="108" y="1188"/>
                    <a:pt x="129" y="1223"/>
                  </a:cubicBezTo>
                  <a:cubicBezTo>
                    <a:pt x="131" y="1226"/>
                    <a:pt x="133" y="1229"/>
                    <a:pt x="135" y="1232"/>
                  </a:cubicBezTo>
                  <a:cubicBezTo>
                    <a:pt x="195" y="1330"/>
                    <a:pt x="274" y="1416"/>
                    <a:pt x="366" y="1485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1" name="Freeform 104"/>
            <p:cNvSpPr/>
            <p:nvPr/>
          </p:nvSpPr>
          <p:spPr bwMode="auto">
            <a:xfrm>
              <a:off x="9504274" y="3631091"/>
              <a:ext cx="56623" cy="40027"/>
            </a:xfrm>
            <a:custGeom>
              <a:gdLst>
                <a:gd fmla="*/ 0 w 36" name="T0"/>
                <a:gd fmla="*/ 26 h 26" name="T1"/>
                <a:gd fmla="*/ 36 w 36" name="T2"/>
                <a:gd fmla="*/ 0 h 26" name="T3"/>
                <a:gd fmla="*/ 0 w 36" name="T4"/>
                <a:gd fmla="*/ 26 h 26" name="T5"/>
                <a:gd fmla="*/ 0 w 36" name="T6"/>
                <a:gd fmla="*/ 26 h 2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" w="36">
                  <a:moveTo>
                    <a:pt x="0" y="26"/>
                  </a:moveTo>
                  <a:cubicBezTo>
                    <a:pt x="11" y="17"/>
                    <a:pt x="23" y="8"/>
                    <a:pt x="36" y="0"/>
                  </a:cubicBezTo>
                  <a:cubicBezTo>
                    <a:pt x="23" y="8"/>
                    <a:pt x="11" y="17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" name="Freeform 105"/>
            <p:cNvSpPr/>
            <p:nvPr/>
          </p:nvSpPr>
          <p:spPr bwMode="auto">
            <a:xfrm>
              <a:off x="9263140" y="4050878"/>
              <a:ext cx="977" cy="0"/>
            </a:xfrm>
            <a:custGeom>
              <a:gdLst>
                <a:gd fmla="*/ 1 w 1" name="T0"/>
                <a:gd fmla="*/ 0 w 1" name="T1"/>
                <a:gd fmla="*/ 1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" name="Freeform 106"/>
            <p:cNvSpPr/>
            <p:nvPr/>
          </p:nvSpPr>
          <p:spPr bwMode="auto">
            <a:xfrm>
              <a:off x="9702453" y="3861486"/>
              <a:ext cx="11715" cy="3905"/>
            </a:xfrm>
            <a:custGeom>
              <a:gdLst>
                <a:gd fmla="*/ 7 w 7" name="T0"/>
                <a:gd fmla="*/ 2 h 2" name="T1"/>
                <a:gd fmla="*/ 0 w 7" name="T2"/>
                <a:gd fmla="*/ 0 h 2" name="T3"/>
                <a:gd fmla="*/ 7 w 7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7">
                  <a:moveTo>
                    <a:pt x="7" y="2"/>
                  </a:moveTo>
                  <a:cubicBezTo>
                    <a:pt x="5" y="1"/>
                    <a:pt x="2" y="0"/>
                    <a:pt x="0" y="0"/>
                  </a:cubicBezTo>
                  <a:cubicBezTo>
                    <a:pt x="2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" name="Freeform 107"/>
            <p:cNvSpPr/>
            <p:nvPr/>
          </p:nvSpPr>
          <p:spPr bwMode="auto">
            <a:xfrm>
              <a:off x="9675118" y="3853676"/>
              <a:ext cx="10739" cy="3905"/>
            </a:xfrm>
            <a:custGeom>
              <a:gdLst>
                <a:gd fmla="*/ 7 w 7" name="T0"/>
                <a:gd fmla="*/ 2 h 2" name="T1"/>
                <a:gd fmla="*/ 0 w 7" name="T2"/>
                <a:gd fmla="*/ 0 h 2" name="T3"/>
                <a:gd fmla="*/ 7 w 7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7">
                  <a:moveTo>
                    <a:pt x="7" y="2"/>
                  </a:moveTo>
                  <a:cubicBezTo>
                    <a:pt x="4" y="1"/>
                    <a:pt x="2" y="1"/>
                    <a:pt x="0" y="0"/>
                  </a:cubicBezTo>
                  <a:cubicBezTo>
                    <a:pt x="2" y="1"/>
                    <a:pt x="4" y="1"/>
                    <a:pt x="7" y="2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" name="Freeform 108"/>
            <p:cNvSpPr/>
            <p:nvPr/>
          </p:nvSpPr>
          <p:spPr bwMode="auto">
            <a:xfrm>
              <a:off x="9240687" y="4035258"/>
              <a:ext cx="1953" cy="2929"/>
            </a:xfrm>
            <a:custGeom>
              <a:gdLst>
                <a:gd fmla="*/ 1 w 1" name="T0"/>
                <a:gd fmla="*/ 2 h 2" name="T1"/>
                <a:gd fmla="*/ 0 w 1" name="T2"/>
                <a:gd fmla="*/ 0 h 2" name="T3"/>
                <a:gd fmla="*/ 1 w 1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1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" name="Freeform 109"/>
            <p:cNvSpPr/>
            <p:nvPr/>
          </p:nvSpPr>
          <p:spPr bwMode="auto">
            <a:xfrm>
              <a:off x="9274855" y="3671117"/>
              <a:ext cx="229419" cy="251873"/>
            </a:xfrm>
            <a:custGeom>
              <a:gdLst>
                <a:gd fmla="*/ 147 w 147" name="T0"/>
                <a:gd fmla="*/ 0 h 161" name="T1"/>
                <a:gd fmla="*/ 147 w 147" name="T2"/>
                <a:gd fmla="*/ 0 h 161" name="T3"/>
                <a:gd fmla="*/ 0 w 147" name="T4"/>
                <a:gd fmla="*/ 161 h 161" name="T5"/>
                <a:gd fmla="*/ 147 w 147" name="T6"/>
                <a:gd fmla="*/ 0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147"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90" y="44"/>
                    <a:pt x="40" y="98"/>
                    <a:pt x="0" y="161"/>
                  </a:cubicBezTo>
                  <a:cubicBezTo>
                    <a:pt x="40" y="98"/>
                    <a:pt x="90" y="44"/>
                    <a:pt x="147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" name="Freeform 110"/>
            <p:cNvSpPr/>
            <p:nvPr/>
          </p:nvSpPr>
          <p:spPr bwMode="auto">
            <a:xfrm>
              <a:off x="9730764" y="3874177"/>
              <a:ext cx="6834" cy="4882"/>
            </a:xfrm>
            <a:custGeom>
              <a:gdLst>
                <a:gd fmla="*/ 4 w 4" name="T0"/>
                <a:gd fmla="*/ 3 h 3" name="T1"/>
                <a:gd fmla="*/ 0 w 4" name="T2"/>
                <a:gd fmla="*/ 0 h 3" name="T3"/>
                <a:gd fmla="*/ 4 w 4" name="T4"/>
                <a:gd fmla="*/ 3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4">
                  <a:moveTo>
                    <a:pt x="4" y="3"/>
                  </a:move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" name="Freeform 111"/>
            <p:cNvSpPr/>
            <p:nvPr/>
          </p:nvSpPr>
          <p:spPr bwMode="auto">
            <a:xfrm>
              <a:off x="9543324" y="4373041"/>
              <a:ext cx="20502" cy="7810"/>
            </a:xfrm>
            <a:custGeom>
              <a:gdLst>
                <a:gd fmla="*/ 0 w 13" name="T0"/>
                <a:gd fmla="*/ 5 h 5" name="T1"/>
                <a:gd fmla="*/ 13 w 13" name="T2"/>
                <a:gd fmla="*/ 0 h 5" name="T3"/>
                <a:gd fmla="*/ 0 w 13" name="T4"/>
                <a:gd fmla="*/ 5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3">
                  <a:moveTo>
                    <a:pt x="0" y="5"/>
                  </a:moveTo>
                  <a:cubicBezTo>
                    <a:pt x="5" y="3"/>
                    <a:pt x="9" y="1"/>
                    <a:pt x="13" y="0"/>
                  </a:cubicBezTo>
                  <a:cubicBezTo>
                    <a:pt x="9" y="1"/>
                    <a:pt x="5" y="3"/>
                    <a:pt x="0" y="5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9" name="Freeform 112"/>
            <p:cNvSpPr/>
            <p:nvPr/>
          </p:nvSpPr>
          <p:spPr bwMode="auto">
            <a:xfrm>
              <a:off x="9584327" y="3855628"/>
              <a:ext cx="13668" cy="4882"/>
            </a:xfrm>
            <a:custGeom>
              <a:gdLst>
                <a:gd fmla="*/ 0 w 9" name="T0"/>
                <a:gd fmla="*/ 3 h 3" name="T1"/>
                <a:gd fmla="*/ 8 w 9" name="T2"/>
                <a:gd fmla="*/ 0 h 3" name="T3"/>
                <a:gd fmla="*/ 9 w 9" name="T4"/>
                <a:gd fmla="*/ 0 h 3" name="T5"/>
                <a:gd fmla="*/ 6 w 9" name="T6"/>
                <a:gd fmla="*/ 1 h 3" name="T7"/>
                <a:gd fmla="*/ 0 w 9" name="T8"/>
                <a:gd fmla="*/ 3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9">
                  <a:moveTo>
                    <a:pt x="0" y="3"/>
                  </a:moveTo>
                  <a:cubicBezTo>
                    <a:pt x="3" y="2"/>
                    <a:pt x="5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6" y="1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0" name="Freeform 113"/>
            <p:cNvSpPr/>
            <p:nvPr/>
          </p:nvSpPr>
          <p:spPr bwMode="auto">
            <a:xfrm>
              <a:off x="9568707" y="4080166"/>
              <a:ext cx="227467" cy="288970"/>
            </a:xfrm>
            <a:custGeom>
              <a:gdLst>
                <a:gd fmla="*/ 144 w 146" name="T0"/>
                <a:gd fmla="*/ 8 h 185" name="T1"/>
                <a:gd fmla="*/ 146 w 146" name="T2"/>
                <a:gd fmla="*/ 0 h 185" name="T3"/>
                <a:gd fmla="*/ 0 w 146" name="T4"/>
                <a:gd fmla="*/ 185 h 185" name="T5"/>
                <a:gd fmla="*/ 144 w 146" name="T6"/>
                <a:gd fmla="*/ 8 h 18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5" w="146">
                  <a:moveTo>
                    <a:pt x="144" y="8"/>
                  </a:moveTo>
                  <a:cubicBezTo>
                    <a:pt x="145" y="8"/>
                    <a:pt x="145" y="5"/>
                    <a:pt x="146" y="0"/>
                  </a:cubicBezTo>
                  <a:cubicBezTo>
                    <a:pt x="131" y="77"/>
                    <a:pt x="69" y="153"/>
                    <a:pt x="0" y="185"/>
                  </a:cubicBezTo>
                  <a:cubicBezTo>
                    <a:pt x="67" y="156"/>
                    <a:pt x="127" y="86"/>
                    <a:pt x="144" y="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1" name="Freeform 114"/>
            <p:cNvSpPr/>
            <p:nvPr/>
          </p:nvSpPr>
          <p:spPr bwMode="auto">
            <a:xfrm>
              <a:off x="9636068" y="3852700"/>
              <a:ext cx="8787" cy="0"/>
            </a:xfrm>
            <a:custGeom>
              <a:gdLst>
                <a:gd fmla="*/ 0 w 6" name="T0"/>
                <a:gd fmla="*/ 6 w 6" name="T1"/>
                <a:gd fmla="*/ 0 w 6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2" name="Freeform 115"/>
            <p:cNvSpPr/>
            <p:nvPr/>
          </p:nvSpPr>
          <p:spPr bwMode="auto">
            <a:xfrm>
              <a:off x="9235805" y="3922990"/>
              <a:ext cx="39050" cy="109340"/>
            </a:xfrm>
            <a:custGeom>
              <a:gdLst>
                <a:gd fmla="*/ 25 w 25" name="T0"/>
                <a:gd fmla="*/ 0 h 70" name="T1"/>
                <a:gd fmla="*/ 3 w 25" name="T2"/>
                <a:gd fmla="*/ 70 h 70" name="T3"/>
                <a:gd fmla="*/ 25 w 25" name="T4"/>
                <a:gd fmla="*/ 0 h 7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0" w="25">
                  <a:moveTo>
                    <a:pt x="25" y="0"/>
                  </a:moveTo>
                  <a:cubicBezTo>
                    <a:pt x="7" y="32"/>
                    <a:pt x="0" y="56"/>
                    <a:pt x="3" y="70"/>
                  </a:cubicBezTo>
                  <a:cubicBezTo>
                    <a:pt x="1" y="58"/>
                    <a:pt x="6" y="36"/>
                    <a:pt x="25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3" name="Freeform 116"/>
            <p:cNvSpPr/>
            <p:nvPr/>
          </p:nvSpPr>
          <p:spPr bwMode="auto">
            <a:xfrm>
              <a:off x="9514037" y="4388661"/>
              <a:ext cx="2929" cy="0"/>
            </a:xfrm>
            <a:custGeom>
              <a:gdLst>
                <a:gd fmla="*/ 0 w 2" name="T0"/>
                <a:gd fmla="*/ 2 w 2" name="T1"/>
                <a:gd fmla="*/ 0 w 2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4" name="Freeform 117"/>
            <p:cNvSpPr/>
            <p:nvPr/>
          </p:nvSpPr>
          <p:spPr bwMode="auto">
            <a:xfrm>
              <a:off x="9278760" y="3866367"/>
              <a:ext cx="289947" cy="184512"/>
            </a:xfrm>
            <a:custGeom>
              <a:gdLst>
                <a:gd fmla="*/ 0 w 186" name="T0"/>
                <a:gd fmla="*/ 118 h 118" name="T1"/>
                <a:gd fmla="*/ 1 w 186" name="T2"/>
                <a:gd fmla="*/ 118 h 118" name="T3"/>
                <a:gd fmla="*/ 186 w 186" name="T4"/>
                <a:gd fmla="*/ 0 h 118" name="T5"/>
                <a:gd fmla="*/ 14 w 186" name="T6"/>
                <a:gd fmla="*/ 114 h 118" name="T7"/>
                <a:gd fmla="*/ 0 w 186" name="T8"/>
                <a:gd fmla="*/ 118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186">
                  <a:moveTo>
                    <a:pt x="0" y="118"/>
                  </a:moveTo>
                  <a:cubicBezTo>
                    <a:pt x="0" y="118"/>
                    <a:pt x="1" y="118"/>
                    <a:pt x="1" y="118"/>
                  </a:cubicBezTo>
                  <a:cubicBezTo>
                    <a:pt x="77" y="102"/>
                    <a:pt x="119" y="31"/>
                    <a:pt x="186" y="0"/>
                  </a:cubicBezTo>
                  <a:cubicBezTo>
                    <a:pt x="122" y="28"/>
                    <a:pt x="80" y="89"/>
                    <a:pt x="14" y="114"/>
                  </a:cubicBezTo>
                  <a:cubicBezTo>
                    <a:pt x="9" y="116"/>
                    <a:pt x="4" y="117"/>
                    <a:pt x="0" y="11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5" name="Freeform 118"/>
            <p:cNvSpPr/>
            <p:nvPr/>
          </p:nvSpPr>
          <p:spPr bwMode="auto">
            <a:xfrm>
              <a:off x="9381267" y="4374017"/>
              <a:ext cx="2929" cy="2929"/>
            </a:xfrm>
            <a:custGeom>
              <a:gdLst>
                <a:gd fmla="*/ 0 w 2" name="T0"/>
                <a:gd fmla="*/ 0 h 2" name="T1"/>
                <a:gd fmla="*/ 2 w 2" name="T2"/>
                <a:gd fmla="*/ 2 h 2" name="T3"/>
                <a:gd fmla="*/ 0 w 2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6" name="Freeform 119"/>
            <p:cNvSpPr/>
            <p:nvPr/>
          </p:nvSpPr>
          <p:spPr bwMode="auto">
            <a:xfrm>
              <a:off x="10033402" y="6215225"/>
              <a:ext cx="661898" cy="58575"/>
            </a:xfrm>
            <a:custGeom>
              <a:gdLst>
                <a:gd fmla="*/ 47 w 424" name="T0"/>
                <a:gd fmla="*/ 27 h 37" name="T1"/>
                <a:gd fmla="*/ 16 w 424" name="T2"/>
                <a:gd fmla="*/ 24 h 37" name="T3"/>
                <a:gd fmla="*/ 0 w 424" name="T4"/>
                <a:gd fmla="*/ 21 h 37" name="T5"/>
                <a:gd fmla="*/ 57 w 424" name="T6"/>
                <a:gd fmla="*/ 30 h 37" name="T7"/>
                <a:gd fmla="*/ 109 w 424" name="T8"/>
                <a:gd fmla="*/ 35 h 37" name="T9"/>
                <a:gd fmla="*/ 154 w 424" name="T10"/>
                <a:gd fmla="*/ 37 h 37" name="T11"/>
                <a:gd fmla="*/ 196 w 424" name="T12"/>
                <a:gd fmla="*/ 36 h 37" name="T13"/>
                <a:gd fmla="*/ 236 w 424" name="T14"/>
                <a:gd fmla="*/ 34 h 37" name="T15"/>
                <a:gd fmla="*/ 276 w 424" name="T16"/>
                <a:gd fmla="*/ 30 h 37" name="T17"/>
                <a:gd fmla="*/ 319 w 424" name="T18"/>
                <a:gd fmla="*/ 24 h 37" name="T19"/>
                <a:gd fmla="*/ 367 w 424" name="T20"/>
                <a:gd fmla="*/ 15 h 37" name="T21"/>
                <a:gd fmla="*/ 424 w 424" name="T22"/>
                <a:gd fmla="*/ 0 h 37" name="T23"/>
                <a:gd fmla="*/ 383 w 424" name="T24"/>
                <a:gd fmla="*/ 9 h 37" name="T25"/>
                <a:gd fmla="*/ 166 w 424" name="T26"/>
                <a:gd fmla="*/ 35 h 37" name="T27"/>
                <a:gd fmla="*/ 47 w 424" name="T28"/>
                <a:gd fmla="*/ 27 h 3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7" w="423">
                  <a:moveTo>
                    <a:pt x="47" y="27"/>
                  </a:moveTo>
                  <a:cubicBezTo>
                    <a:pt x="37" y="26"/>
                    <a:pt x="26" y="25"/>
                    <a:pt x="16" y="2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7" y="24"/>
                    <a:pt x="40" y="28"/>
                    <a:pt x="57" y="30"/>
                  </a:cubicBezTo>
                  <a:cubicBezTo>
                    <a:pt x="75" y="32"/>
                    <a:pt x="76" y="32"/>
                    <a:pt x="109" y="35"/>
                  </a:cubicBezTo>
                  <a:cubicBezTo>
                    <a:pt x="124" y="36"/>
                    <a:pt x="127" y="36"/>
                    <a:pt x="154" y="37"/>
                  </a:cubicBezTo>
                  <a:cubicBezTo>
                    <a:pt x="169" y="37"/>
                    <a:pt x="169" y="37"/>
                    <a:pt x="196" y="36"/>
                  </a:cubicBezTo>
                  <a:cubicBezTo>
                    <a:pt x="209" y="33"/>
                    <a:pt x="223" y="35"/>
                    <a:pt x="236" y="34"/>
                  </a:cubicBezTo>
                  <a:cubicBezTo>
                    <a:pt x="243" y="34"/>
                    <a:pt x="256" y="32"/>
                    <a:pt x="276" y="30"/>
                  </a:cubicBezTo>
                  <a:cubicBezTo>
                    <a:pt x="291" y="29"/>
                    <a:pt x="291" y="29"/>
                    <a:pt x="319" y="24"/>
                  </a:cubicBezTo>
                  <a:cubicBezTo>
                    <a:pt x="335" y="21"/>
                    <a:pt x="335" y="21"/>
                    <a:pt x="367" y="15"/>
                  </a:cubicBezTo>
                  <a:cubicBezTo>
                    <a:pt x="387" y="10"/>
                    <a:pt x="387" y="10"/>
                    <a:pt x="424" y="0"/>
                  </a:cubicBezTo>
                  <a:cubicBezTo>
                    <a:pt x="411" y="4"/>
                    <a:pt x="397" y="7"/>
                    <a:pt x="383" y="9"/>
                  </a:cubicBezTo>
                  <a:cubicBezTo>
                    <a:pt x="314" y="26"/>
                    <a:pt x="241" y="35"/>
                    <a:pt x="166" y="35"/>
                  </a:cubicBezTo>
                  <a:cubicBezTo>
                    <a:pt x="126" y="35"/>
                    <a:pt x="86" y="32"/>
                    <a:pt x="47" y="27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7" name="Freeform 120"/>
            <p:cNvSpPr/>
            <p:nvPr/>
          </p:nvSpPr>
          <p:spPr bwMode="auto">
            <a:xfrm>
              <a:off x="10106620" y="6211320"/>
              <a:ext cx="524247" cy="58575"/>
            </a:xfrm>
            <a:custGeom>
              <a:gdLst>
                <a:gd fmla="*/ 178 w 336" name="T0"/>
                <a:gd fmla="*/ 0 h 38" name="T1"/>
                <a:gd fmla="*/ 0 w 336" name="T2"/>
                <a:gd fmla="*/ 30 h 38" name="T3"/>
                <a:gd fmla="*/ 119 w 336" name="T4"/>
                <a:gd fmla="*/ 38 h 38" name="T5"/>
                <a:gd fmla="*/ 336 w 336" name="T6"/>
                <a:gd fmla="*/ 12 h 38" name="T7"/>
                <a:gd fmla="*/ 178 w 336" name="T8"/>
                <a:gd fmla="*/ 0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336">
                  <a:moveTo>
                    <a:pt x="178" y="0"/>
                  </a:moveTo>
                  <a:cubicBezTo>
                    <a:pt x="117" y="24"/>
                    <a:pt x="57" y="33"/>
                    <a:pt x="0" y="30"/>
                  </a:cubicBezTo>
                  <a:cubicBezTo>
                    <a:pt x="39" y="35"/>
                    <a:pt x="79" y="38"/>
                    <a:pt x="119" y="38"/>
                  </a:cubicBezTo>
                  <a:cubicBezTo>
                    <a:pt x="194" y="38"/>
                    <a:pt x="267" y="29"/>
                    <a:pt x="336" y="12"/>
                  </a:cubicBezTo>
                  <a:cubicBezTo>
                    <a:pt x="287" y="19"/>
                    <a:pt x="234" y="16"/>
                    <a:pt x="178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8" name="Freeform 121"/>
            <p:cNvSpPr/>
            <p:nvPr/>
          </p:nvSpPr>
          <p:spPr bwMode="auto">
            <a:xfrm>
              <a:off x="9427150" y="5975067"/>
              <a:ext cx="679470" cy="283113"/>
            </a:xfrm>
            <a:custGeom>
              <a:gdLst>
                <a:gd fmla="*/ 436 w 436" name="T0"/>
                <a:gd fmla="*/ 181 h 181" name="T1"/>
                <a:gd fmla="*/ 14 w 436" name="T2"/>
                <a:gd fmla="*/ 10 h 181" name="T3"/>
                <a:gd fmla="*/ 0 w 436" name="T4"/>
                <a:gd fmla="*/ 0 h 181" name="T5"/>
                <a:gd fmla="*/ 9 w 436" name="T6"/>
                <a:gd fmla="*/ 7 h 181" name="T7"/>
                <a:gd fmla="*/ 142 w 436" name="T8"/>
                <a:gd fmla="*/ 90 h 181" name="T9"/>
                <a:gd fmla="*/ 301 w 436" name="T10"/>
                <a:gd fmla="*/ 154 h 181" name="T11"/>
                <a:gd fmla="*/ 383 w 436" name="T12"/>
                <a:gd fmla="*/ 174 h 181" name="T13"/>
                <a:gd fmla="*/ 389 w 436" name="T14"/>
                <a:gd fmla="*/ 175 h 181" name="T15"/>
                <a:gd fmla="*/ 405 w 436" name="T16"/>
                <a:gd fmla="*/ 178 h 181" name="T17"/>
                <a:gd fmla="*/ 436 w 436" name="T18"/>
                <a:gd fmla="*/ 181 h 1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1" w="436">
                  <a:moveTo>
                    <a:pt x="436" y="181"/>
                  </a:moveTo>
                  <a:cubicBezTo>
                    <a:pt x="279" y="160"/>
                    <a:pt x="135" y="100"/>
                    <a:pt x="14" y="10"/>
                  </a:cubicBezTo>
                  <a:cubicBezTo>
                    <a:pt x="11" y="8"/>
                    <a:pt x="7" y="6"/>
                    <a:pt x="0" y="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4" y="48"/>
                    <a:pt x="76" y="54"/>
                    <a:pt x="142" y="90"/>
                  </a:cubicBezTo>
                  <a:cubicBezTo>
                    <a:pt x="210" y="125"/>
                    <a:pt x="246" y="136"/>
                    <a:pt x="301" y="154"/>
                  </a:cubicBezTo>
                  <a:cubicBezTo>
                    <a:pt x="331" y="163"/>
                    <a:pt x="335" y="164"/>
                    <a:pt x="383" y="174"/>
                  </a:cubicBezTo>
                  <a:cubicBezTo>
                    <a:pt x="389" y="175"/>
                    <a:pt x="389" y="175"/>
                    <a:pt x="389" y="175"/>
                  </a:cubicBezTo>
                  <a:cubicBezTo>
                    <a:pt x="394" y="176"/>
                    <a:pt x="400" y="177"/>
                    <a:pt x="405" y="178"/>
                  </a:cubicBezTo>
                  <a:cubicBezTo>
                    <a:pt x="415" y="179"/>
                    <a:pt x="426" y="180"/>
                    <a:pt x="436" y="181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9" name="Freeform 122"/>
            <p:cNvSpPr/>
            <p:nvPr/>
          </p:nvSpPr>
          <p:spPr bwMode="auto">
            <a:xfrm>
              <a:off x="8977099" y="5111086"/>
              <a:ext cx="1407753" cy="1150999"/>
            </a:xfrm>
            <a:custGeom>
              <a:gdLst>
                <a:gd fmla="*/ 126 w 902" name="T0"/>
                <a:gd fmla="*/ 1 h 737" name="T1"/>
                <a:gd fmla="*/ 125 w 902" name="T2"/>
                <a:gd fmla="*/ 0 h 737" name="T3"/>
                <a:gd fmla="*/ 6 w 902" name="T4"/>
                <a:gd fmla="*/ 97 h 737" name="T5"/>
                <a:gd fmla="*/ 8 w 902" name="T6"/>
                <a:gd fmla="*/ 164 h 737" name="T7"/>
                <a:gd fmla="*/ 8 w 902" name="T8"/>
                <a:gd fmla="*/ 164 h 737" name="T9"/>
                <a:gd fmla="*/ 12 w 902" name="T10"/>
                <a:gd fmla="*/ 177 h 737" name="T11"/>
                <a:gd fmla="*/ 14 w 902" name="T12"/>
                <a:gd fmla="*/ 184 h 737" name="T13"/>
                <a:gd fmla="*/ 18 w 902" name="T14"/>
                <a:gd fmla="*/ 195 h 737" name="T15"/>
                <a:gd fmla="*/ 21 w 902" name="T16"/>
                <a:gd fmla="*/ 203 h 737" name="T17"/>
                <a:gd fmla="*/ 24 w 902" name="T18"/>
                <a:gd fmla="*/ 210 h 737" name="T19"/>
                <a:gd fmla="*/ 28 w 902" name="T20"/>
                <a:gd fmla="*/ 218 h 737" name="T21"/>
                <a:gd fmla="*/ 31 w 902" name="T22"/>
                <a:gd fmla="*/ 226 h 737" name="T23"/>
                <a:gd fmla="*/ 35 w 902" name="T24"/>
                <a:gd fmla="*/ 233 h 737" name="T25"/>
                <a:gd fmla="*/ 39 w 902" name="T26"/>
                <a:gd fmla="*/ 241 h 737" name="T27"/>
                <a:gd fmla="*/ 43 w 902" name="T28"/>
                <a:gd fmla="*/ 248 h 737" name="T29"/>
                <a:gd fmla="*/ 48 w 902" name="T30"/>
                <a:gd fmla="*/ 256 h 737" name="T31"/>
                <a:gd fmla="*/ 52 w 902" name="T32"/>
                <a:gd fmla="*/ 263 h 737" name="T33"/>
                <a:gd fmla="*/ 57 w 902" name="T34"/>
                <a:gd fmla="*/ 271 h 737" name="T35"/>
                <a:gd fmla="*/ 61 w 902" name="T36"/>
                <a:gd fmla="*/ 277 h 737" name="T37"/>
                <a:gd fmla="*/ 67 w 902" name="T38"/>
                <a:gd fmla="*/ 285 h 737" name="T39"/>
                <a:gd fmla="*/ 71 w 902" name="T40"/>
                <a:gd fmla="*/ 291 h 737" name="T41"/>
                <a:gd fmla="*/ 77 w 902" name="T42"/>
                <a:gd fmla="*/ 298 h 737" name="T43"/>
                <a:gd fmla="*/ 81 w 902" name="T44"/>
                <a:gd fmla="*/ 303 h 737" name="T45"/>
                <a:gd fmla="*/ 88 w 902" name="T46"/>
                <a:gd fmla="*/ 311 h 737" name="T47"/>
                <a:gd fmla="*/ 91 w 902" name="T48"/>
                <a:gd fmla="*/ 315 h 737" name="T49"/>
                <a:gd fmla="*/ 102 w 902" name="T50"/>
                <a:gd fmla="*/ 326 h 737" name="T51"/>
                <a:gd fmla="*/ 102 w 902" name="T52"/>
                <a:gd fmla="*/ 326 h 737" name="T53"/>
                <a:gd fmla="*/ 312 w 902" name="T54"/>
                <a:gd fmla="*/ 559 h 737" name="T55"/>
                <a:gd fmla="*/ 312 w 902" name="T56"/>
                <a:gd fmla="*/ 559 h 737" name="T57"/>
                <a:gd fmla="*/ 312 w 902" name="T58"/>
                <a:gd fmla="*/ 559 h 737" name="T59"/>
                <a:gd fmla="*/ 312 w 902" name="T60"/>
                <a:gd fmla="*/ 559 h 737" name="T61"/>
                <a:gd fmla="*/ 312 w 902" name="T62"/>
                <a:gd fmla="*/ 560 h 737" name="T63"/>
                <a:gd fmla="*/ 313 w 902" name="T64"/>
                <a:gd fmla="*/ 564 h 737" name="T65"/>
                <a:gd fmla="*/ 312 w 902" name="T66"/>
                <a:gd fmla="*/ 565 h 737" name="T67"/>
                <a:gd fmla="*/ 312 w 902" name="T68"/>
                <a:gd fmla="*/ 566 h 737" name="T69"/>
                <a:gd fmla="*/ 310 w 902" name="T70"/>
                <a:gd fmla="*/ 566 h 737" name="T71"/>
                <a:gd fmla="*/ 309 w 902" name="T72"/>
                <a:gd fmla="*/ 566 h 737" name="T73"/>
                <a:gd fmla="*/ 302 w 902" name="T74"/>
                <a:gd fmla="*/ 563 h 737" name="T75"/>
                <a:gd fmla="*/ 302 w 902" name="T76"/>
                <a:gd fmla="*/ 563 h 737" name="T77"/>
                <a:gd fmla="*/ 724 w 902" name="T78"/>
                <a:gd fmla="*/ 734 h 737" name="T79"/>
                <a:gd fmla="*/ 902 w 902" name="T80"/>
                <a:gd fmla="*/ 704 h 737" name="T81"/>
                <a:gd fmla="*/ 126 w 902" name="T82"/>
                <a:gd fmla="*/ 1 h 73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737" w="902">
                  <a:moveTo>
                    <a:pt x="126" y="1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65" y="31"/>
                    <a:pt x="26" y="64"/>
                    <a:pt x="6" y="97"/>
                  </a:cubicBezTo>
                  <a:cubicBezTo>
                    <a:pt x="0" y="115"/>
                    <a:pt x="2" y="138"/>
                    <a:pt x="8" y="16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9" y="168"/>
                    <a:pt x="10" y="172"/>
                    <a:pt x="12" y="177"/>
                  </a:cubicBezTo>
                  <a:cubicBezTo>
                    <a:pt x="13" y="179"/>
                    <a:pt x="13" y="182"/>
                    <a:pt x="14" y="184"/>
                  </a:cubicBezTo>
                  <a:cubicBezTo>
                    <a:pt x="15" y="188"/>
                    <a:pt x="17" y="191"/>
                    <a:pt x="18" y="195"/>
                  </a:cubicBezTo>
                  <a:cubicBezTo>
                    <a:pt x="19" y="197"/>
                    <a:pt x="20" y="200"/>
                    <a:pt x="21" y="203"/>
                  </a:cubicBezTo>
                  <a:cubicBezTo>
                    <a:pt x="22" y="205"/>
                    <a:pt x="23" y="208"/>
                    <a:pt x="24" y="210"/>
                  </a:cubicBezTo>
                  <a:cubicBezTo>
                    <a:pt x="25" y="213"/>
                    <a:pt x="27" y="215"/>
                    <a:pt x="28" y="218"/>
                  </a:cubicBezTo>
                  <a:cubicBezTo>
                    <a:pt x="29" y="221"/>
                    <a:pt x="30" y="223"/>
                    <a:pt x="31" y="226"/>
                  </a:cubicBezTo>
                  <a:cubicBezTo>
                    <a:pt x="33" y="228"/>
                    <a:pt x="34" y="231"/>
                    <a:pt x="35" y="233"/>
                  </a:cubicBezTo>
                  <a:cubicBezTo>
                    <a:pt x="36" y="236"/>
                    <a:pt x="38" y="239"/>
                    <a:pt x="39" y="241"/>
                  </a:cubicBezTo>
                  <a:cubicBezTo>
                    <a:pt x="41" y="244"/>
                    <a:pt x="42" y="246"/>
                    <a:pt x="43" y="248"/>
                  </a:cubicBezTo>
                  <a:cubicBezTo>
                    <a:pt x="45" y="251"/>
                    <a:pt x="46" y="254"/>
                    <a:pt x="48" y="256"/>
                  </a:cubicBezTo>
                  <a:cubicBezTo>
                    <a:pt x="49" y="259"/>
                    <a:pt x="51" y="261"/>
                    <a:pt x="52" y="263"/>
                  </a:cubicBezTo>
                  <a:cubicBezTo>
                    <a:pt x="54" y="266"/>
                    <a:pt x="55" y="268"/>
                    <a:pt x="57" y="271"/>
                  </a:cubicBezTo>
                  <a:cubicBezTo>
                    <a:pt x="58" y="273"/>
                    <a:pt x="60" y="275"/>
                    <a:pt x="61" y="277"/>
                  </a:cubicBezTo>
                  <a:cubicBezTo>
                    <a:pt x="63" y="280"/>
                    <a:pt x="65" y="282"/>
                    <a:pt x="67" y="285"/>
                  </a:cubicBezTo>
                  <a:cubicBezTo>
                    <a:pt x="68" y="287"/>
                    <a:pt x="70" y="289"/>
                    <a:pt x="71" y="291"/>
                  </a:cubicBezTo>
                  <a:cubicBezTo>
                    <a:pt x="73" y="293"/>
                    <a:pt x="75" y="296"/>
                    <a:pt x="77" y="298"/>
                  </a:cubicBezTo>
                  <a:cubicBezTo>
                    <a:pt x="78" y="300"/>
                    <a:pt x="80" y="302"/>
                    <a:pt x="81" y="303"/>
                  </a:cubicBezTo>
                  <a:cubicBezTo>
                    <a:pt x="83" y="306"/>
                    <a:pt x="85" y="308"/>
                    <a:pt x="88" y="311"/>
                  </a:cubicBezTo>
                  <a:cubicBezTo>
                    <a:pt x="89" y="312"/>
                    <a:pt x="90" y="314"/>
                    <a:pt x="91" y="315"/>
                  </a:cubicBezTo>
                  <a:cubicBezTo>
                    <a:pt x="95" y="319"/>
                    <a:pt x="98" y="322"/>
                    <a:pt x="102" y="326"/>
                  </a:cubicBezTo>
                  <a:cubicBezTo>
                    <a:pt x="102" y="326"/>
                    <a:pt x="102" y="326"/>
                    <a:pt x="102" y="326"/>
                  </a:cubicBezTo>
                  <a:cubicBezTo>
                    <a:pt x="165" y="381"/>
                    <a:pt x="292" y="526"/>
                    <a:pt x="312" y="559"/>
                  </a:cubicBezTo>
                  <a:cubicBezTo>
                    <a:pt x="312" y="559"/>
                    <a:pt x="312" y="559"/>
                    <a:pt x="312" y="559"/>
                  </a:cubicBezTo>
                  <a:cubicBezTo>
                    <a:pt x="312" y="559"/>
                    <a:pt x="312" y="559"/>
                    <a:pt x="312" y="559"/>
                  </a:cubicBezTo>
                  <a:cubicBezTo>
                    <a:pt x="312" y="559"/>
                    <a:pt x="312" y="559"/>
                    <a:pt x="312" y="559"/>
                  </a:cubicBezTo>
                  <a:cubicBezTo>
                    <a:pt x="312" y="560"/>
                    <a:pt x="312" y="560"/>
                    <a:pt x="312" y="560"/>
                  </a:cubicBezTo>
                  <a:cubicBezTo>
                    <a:pt x="312" y="561"/>
                    <a:pt x="313" y="563"/>
                    <a:pt x="313" y="564"/>
                  </a:cubicBezTo>
                  <a:cubicBezTo>
                    <a:pt x="313" y="564"/>
                    <a:pt x="312" y="565"/>
                    <a:pt x="312" y="565"/>
                  </a:cubicBezTo>
                  <a:cubicBezTo>
                    <a:pt x="312" y="565"/>
                    <a:pt x="312" y="566"/>
                    <a:pt x="312" y="566"/>
                  </a:cubicBezTo>
                  <a:cubicBezTo>
                    <a:pt x="311" y="566"/>
                    <a:pt x="311" y="566"/>
                    <a:pt x="310" y="566"/>
                  </a:cubicBezTo>
                  <a:cubicBezTo>
                    <a:pt x="310" y="566"/>
                    <a:pt x="309" y="566"/>
                    <a:pt x="309" y="566"/>
                  </a:cubicBezTo>
                  <a:cubicBezTo>
                    <a:pt x="306" y="565"/>
                    <a:pt x="304" y="564"/>
                    <a:pt x="302" y="563"/>
                  </a:cubicBezTo>
                  <a:cubicBezTo>
                    <a:pt x="302" y="563"/>
                    <a:pt x="302" y="563"/>
                    <a:pt x="302" y="563"/>
                  </a:cubicBezTo>
                  <a:cubicBezTo>
                    <a:pt x="423" y="653"/>
                    <a:pt x="567" y="713"/>
                    <a:pt x="724" y="734"/>
                  </a:cubicBezTo>
                  <a:cubicBezTo>
                    <a:pt x="781" y="737"/>
                    <a:pt x="841" y="728"/>
                    <a:pt x="902" y="704"/>
                  </a:cubicBezTo>
                  <a:cubicBezTo>
                    <a:pt x="556" y="661"/>
                    <a:pt x="246" y="368"/>
                    <a:pt x="126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0" name="Freeform 123"/>
            <p:cNvSpPr/>
            <p:nvPr/>
          </p:nvSpPr>
          <p:spPr bwMode="auto">
            <a:xfrm>
              <a:off x="9427150" y="5975067"/>
              <a:ext cx="21478" cy="15620"/>
            </a:xfrm>
            <a:custGeom>
              <a:gdLst>
                <a:gd fmla="*/ 13 w 14" name="T0"/>
                <a:gd fmla="*/ 10 h 10" name="T1"/>
                <a:gd fmla="*/ 0 w 14" name="T2"/>
                <a:gd fmla="*/ 0 h 10" name="T3"/>
                <a:gd fmla="*/ 14 w 14" name="T4"/>
                <a:gd fmla="*/ 10 h 10" name="T5"/>
                <a:gd fmla="*/ 13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3" y="10"/>
                  </a:moveTo>
                  <a:cubicBezTo>
                    <a:pt x="10" y="8"/>
                    <a:pt x="6" y="5"/>
                    <a:pt x="0" y="0"/>
                  </a:cubicBezTo>
                  <a:cubicBezTo>
                    <a:pt x="7" y="6"/>
                    <a:pt x="11" y="8"/>
                    <a:pt x="14" y="10"/>
                  </a:cubicBezTo>
                  <a:cubicBezTo>
                    <a:pt x="14" y="10"/>
                    <a:pt x="13" y="10"/>
                    <a:pt x="13" y="1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1" name="Freeform 124"/>
            <p:cNvSpPr/>
            <p:nvPr/>
          </p:nvSpPr>
          <p:spPr bwMode="auto">
            <a:xfrm>
              <a:off x="9037627" y="5487918"/>
              <a:ext cx="6834" cy="10739"/>
            </a:xfrm>
            <a:custGeom>
              <a:gdLst>
                <a:gd fmla="*/ 4 w 4" name="T0"/>
                <a:gd fmla="*/ 7 h 7" name="T1"/>
                <a:gd fmla="*/ 0 w 4" name="T2"/>
                <a:gd fmla="*/ 0 h 7" name="T3"/>
                <a:gd fmla="*/ 4 w 4" name="T4"/>
                <a:gd fmla="*/ 7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4">
                  <a:moveTo>
                    <a:pt x="4" y="7"/>
                  </a:moveTo>
                  <a:cubicBezTo>
                    <a:pt x="3" y="5"/>
                    <a:pt x="2" y="3"/>
                    <a:pt x="0" y="0"/>
                  </a:cubicBezTo>
                  <a:cubicBezTo>
                    <a:pt x="2" y="3"/>
                    <a:pt x="3" y="5"/>
                    <a:pt x="4" y="7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2" name="Freeform 125"/>
            <p:cNvSpPr/>
            <p:nvPr/>
          </p:nvSpPr>
          <p:spPr bwMode="auto">
            <a:xfrm>
              <a:off x="9052270" y="5511348"/>
              <a:ext cx="5858" cy="10739"/>
            </a:xfrm>
            <a:custGeom>
              <a:gdLst>
                <a:gd fmla="*/ 4 w 4" name="T0"/>
                <a:gd fmla="*/ 7 h 7" name="T1"/>
                <a:gd fmla="*/ 0 w 4" name="T2"/>
                <a:gd fmla="*/ 0 h 7" name="T3"/>
                <a:gd fmla="*/ 4 w 4" name="T4"/>
                <a:gd fmla="*/ 7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4">
                  <a:moveTo>
                    <a:pt x="4" y="7"/>
                  </a:moveTo>
                  <a:cubicBezTo>
                    <a:pt x="3" y="5"/>
                    <a:pt x="1" y="3"/>
                    <a:pt x="0" y="0"/>
                  </a:cubicBezTo>
                  <a:cubicBezTo>
                    <a:pt x="1" y="3"/>
                    <a:pt x="3" y="5"/>
                    <a:pt x="4" y="7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3" name="Freeform 126"/>
            <p:cNvSpPr/>
            <p:nvPr/>
          </p:nvSpPr>
          <p:spPr bwMode="auto">
            <a:xfrm>
              <a:off x="9114750" y="5597258"/>
              <a:ext cx="4882" cy="5858"/>
            </a:xfrm>
            <a:custGeom>
              <a:gdLst>
                <a:gd fmla="*/ 3 w 3" name="T0"/>
                <a:gd fmla="*/ 4 h 4" name="T1"/>
                <a:gd fmla="*/ 0 w 3" name="T2"/>
                <a:gd fmla="*/ 0 h 4" name="T3"/>
                <a:gd fmla="*/ 3 w 3" name="T4"/>
                <a:gd fmla="*/ 4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3">
                  <a:moveTo>
                    <a:pt x="3" y="4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4" name="Freeform 127"/>
            <p:cNvSpPr/>
            <p:nvPr/>
          </p:nvSpPr>
          <p:spPr bwMode="auto">
            <a:xfrm>
              <a:off x="9461319" y="5993616"/>
              <a:ext cx="2929" cy="1953"/>
            </a:xfrm>
            <a:custGeom>
              <a:gdLst>
                <a:gd fmla="*/ 2 w 2" name="T0"/>
                <a:gd fmla="*/ 0 h 1" name="T1"/>
                <a:gd fmla="*/ 0 w 2" name="T2"/>
                <a:gd fmla="*/ 1 h 1" name="T3"/>
                <a:gd fmla="*/ 2 w 2" name="T4"/>
                <a:gd fmla="*/ 1 h 1" name="T5"/>
                <a:gd fmla="*/ 2 w 2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5" name="Freeform 128"/>
            <p:cNvSpPr/>
            <p:nvPr/>
          </p:nvSpPr>
          <p:spPr bwMode="auto">
            <a:xfrm>
              <a:off x="9065938" y="5534778"/>
              <a:ext cx="6834" cy="8787"/>
            </a:xfrm>
            <a:custGeom>
              <a:gdLst>
                <a:gd fmla="*/ 4 w 4" name="T0"/>
                <a:gd fmla="*/ 6 h 6" name="T1"/>
                <a:gd fmla="*/ 0 w 4" name="T2"/>
                <a:gd fmla="*/ 0 h 6" name="T3"/>
                <a:gd fmla="*/ 4 w 4" name="T4"/>
                <a:gd fmla="*/ 6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4">
                  <a:moveTo>
                    <a:pt x="4" y="6"/>
                  </a:moveTo>
                  <a:cubicBezTo>
                    <a:pt x="3" y="4"/>
                    <a:pt x="1" y="2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6" name="Freeform 129"/>
            <p:cNvSpPr/>
            <p:nvPr/>
          </p:nvSpPr>
          <p:spPr bwMode="auto">
            <a:xfrm>
              <a:off x="9097178" y="5576757"/>
              <a:ext cx="6834" cy="7810"/>
            </a:xfrm>
            <a:custGeom>
              <a:gdLst>
                <a:gd fmla="*/ 4 w 4" name="T0"/>
                <a:gd fmla="*/ 5 h 5" name="T1"/>
                <a:gd fmla="*/ 0 w 4" name="T2"/>
                <a:gd fmla="*/ 0 h 5" name="T3"/>
                <a:gd fmla="*/ 4 w 4" name="T4"/>
                <a:gd fmla="*/ 5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4">
                  <a:moveTo>
                    <a:pt x="4" y="5"/>
                  </a:moveTo>
                  <a:cubicBezTo>
                    <a:pt x="3" y="4"/>
                    <a:pt x="1" y="2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7" name="Freeform 130"/>
            <p:cNvSpPr/>
            <p:nvPr/>
          </p:nvSpPr>
          <p:spPr bwMode="auto">
            <a:xfrm>
              <a:off x="8995648" y="5387365"/>
              <a:ext cx="3905" cy="11715"/>
            </a:xfrm>
            <a:custGeom>
              <a:gdLst>
                <a:gd fmla="*/ 2 w 2" name="T0"/>
                <a:gd fmla="*/ 7 h 7" name="T1"/>
                <a:gd fmla="*/ 0 w 2" name="T2"/>
                <a:gd fmla="*/ 0 h 7" name="T3"/>
                <a:gd fmla="*/ 2 w 2" name="T4"/>
                <a:gd fmla="*/ 7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2">
                  <a:moveTo>
                    <a:pt x="2" y="7"/>
                  </a:moveTo>
                  <a:cubicBezTo>
                    <a:pt x="1" y="5"/>
                    <a:pt x="1" y="2"/>
                    <a:pt x="0" y="0"/>
                  </a:cubicBezTo>
                  <a:cubicBezTo>
                    <a:pt x="1" y="2"/>
                    <a:pt x="1" y="5"/>
                    <a:pt x="2" y="7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8" name="Freeform 131"/>
            <p:cNvSpPr/>
            <p:nvPr/>
          </p:nvSpPr>
          <p:spPr bwMode="auto">
            <a:xfrm>
              <a:off x="9005410" y="5415676"/>
              <a:ext cx="4882" cy="12692"/>
            </a:xfrm>
            <a:custGeom>
              <a:gdLst>
                <a:gd fmla="*/ 3 w 3" name="T0"/>
                <a:gd fmla="*/ 8 h 8" name="T1"/>
                <a:gd fmla="*/ 0 w 3" name="T2"/>
                <a:gd fmla="*/ 0 h 8" name="T3"/>
                <a:gd fmla="*/ 3 w 3" name="T4"/>
                <a:gd fmla="*/ 8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3">
                  <a:moveTo>
                    <a:pt x="3" y="8"/>
                  </a:moveTo>
                  <a:cubicBezTo>
                    <a:pt x="2" y="5"/>
                    <a:pt x="1" y="2"/>
                    <a:pt x="0" y="0"/>
                  </a:cubicBezTo>
                  <a:cubicBezTo>
                    <a:pt x="1" y="2"/>
                    <a:pt x="2" y="5"/>
                    <a:pt x="3" y="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9" name="Freeform 132"/>
            <p:cNvSpPr/>
            <p:nvPr/>
          </p:nvSpPr>
          <p:spPr bwMode="auto">
            <a:xfrm>
              <a:off x="9446675" y="5990687"/>
              <a:ext cx="1953" cy="0"/>
            </a:xfrm>
            <a:custGeom>
              <a:gdLst>
                <a:gd fmla="*/ 0 w 1" name="T0"/>
                <a:gd fmla="*/ 1 w 1" name="T1"/>
                <a:gd fmla="*/ 1 w 1" name="T2"/>
                <a:gd fmla="*/ 0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0" name="Freeform 133"/>
            <p:cNvSpPr/>
            <p:nvPr/>
          </p:nvSpPr>
          <p:spPr bwMode="auto">
            <a:xfrm flipH="1">
              <a:off x="8989790" y="536784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1" name="Freeform 134"/>
            <p:cNvSpPr/>
            <p:nvPr/>
          </p:nvSpPr>
          <p:spPr bwMode="auto">
            <a:xfrm>
              <a:off x="9015173" y="5439106"/>
              <a:ext cx="5858" cy="12692"/>
            </a:xfrm>
            <a:custGeom>
              <a:gdLst>
                <a:gd fmla="*/ 4 w 4" name="T0"/>
                <a:gd fmla="*/ 8 h 8" name="T1"/>
                <a:gd fmla="*/ 0 w 4" name="T2"/>
                <a:gd fmla="*/ 0 h 8" name="T3"/>
                <a:gd fmla="*/ 4 w 4" name="T4"/>
                <a:gd fmla="*/ 8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4">
                  <a:moveTo>
                    <a:pt x="4" y="8"/>
                  </a:moveTo>
                  <a:cubicBezTo>
                    <a:pt x="3" y="5"/>
                    <a:pt x="1" y="3"/>
                    <a:pt x="0" y="0"/>
                  </a:cubicBezTo>
                  <a:cubicBezTo>
                    <a:pt x="1" y="3"/>
                    <a:pt x="3" y="5"/>
                    <a:pt x="4" y="8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2" name="Freeform 135"/>
            <p:cNvSpPr/>
            <p:nvPr/>
          </p:nvSpPr>
          <p:spPr bwMode="auto">
            <a:xfrm>
              <a:off x="9081558" y="5556256"/>
              <a:ext cx="6834" cy="9763"/>
            </a:xfrm>
            <a:custGeom>
              <a:gdLst>
                <a:gd fmla="*/ 4 w 4" name="T0"/>
                <a:gd fmla="*/ 6 h 6" name="T1"/>
                <a:gd fmla="*/ 0 w 4" name="T2"/>
                <a:gd fmla="*/ 0 h 6" name="T3"/>
                <a:gd fmla="*/ 4 w 4" name="T4"/>
                <a:gd fmla="*/ 6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4">
                  <a:moveTo>
                    <a:pt x="4" y="6"/>
                  </a:moveTo>
                  <a:cubicBezTo>
                    <a:pt x="3" y="4"/>
                    <a:pt x="1" y="2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3" name="Freeform 136"/>
            <p:cNvSpPr/>
            <p:nvPr/>
          </p:nvSpPr>
          <p:spPr bwMode="auto">
            <a:xfrm>
              <a:off x="9025912" y="5464488"/>
              <a:ext cx="5858" cy="10739"/>
            </a:xfrm>
            <a:custGeom>
              <a:gdLst>
                <a:gd fmla="*/ 4 w 4" name="T0"/>
                <a:gd fmla="*/ 7 h 7" name="T1"/>
                <a:gd fmla="*/ 0 w 4" name="T2"/>
                <a:gd fmla="*/ 0 h 7" name="T3"/>
                <a:gd fmla="*/ 4 w 4" name="T4"/>
                <a:gd fmla="*/ 7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4">
                  <a:moveTo>
                    <a:pt x="4" y="7"/>
                  </a:moveTo>
                  <a:cubicBezTo>
                    <a:pt x="3" y="5"/>
                    <a:pt x="2" y="2"/>
                    <a:pt x="0" y="0"/>
                  </a:cubicBezTo>
                  <a:cubicBezTo>
                    <a:pt x="2" y="2"/>
                    <a:pt x="3" y="5"/>
                    <a:pt x="4" y="7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4" name="Freeform 137"/>
            <p:cNvSpPr/>
            <p:nvPr/>
          </p:nvSpPr>
          <p:spPr bwMode="auto">
            <a:xfrm>
              <a:off x="10033402" y="6248417"/>
              <a:ext cx="25383" cy="4882"/>
            </a:xfrm>
            <a:custGeom>
              <a:gdLst>
                <a:gd fmla="*/ 0 w 16" name="T0"/>
                <a:gd fmla="*/ 0 h 3" name="T1"/>
                <a:gd fmla="*/ 16 w 16" name="T2"/>
                <a:gd fmla="*/ 3 h 3" name="T3"/>
                <a:gd fmla="*/ 0 w 16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16">
                  <a:moveTo>
                    <a:pt x="0" y="0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0099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8973216" y="3428030"/>
              <a:ext cx="2739359" cy="1760179"/>
              <a:chOff x="8931204" y="1253712"/>
              <a:chExt cx="4454526" cy="2862262"/>
            </a:xfrm>
          </p:grpSpPr>
          <p:sp>
            <p:nvSpPr>
              <p:cNvPr id="126" name="Freeform 28"/>
              <p:cNvSpPr/>
              <p:nvPr/>
            </p:nvSpPr>
            <p:spPr bwMode="auto">
              <a:xfrm flipH="1">
                <a:off x="10826679" y="3620675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50"/>
              <p:cNvSpPr/>
              <p:nvPr/>
            </p:nvSpPr>
            <p:spPr bwMode="auto">
              <a:xfrm>
                <a:off x="10301217" y="2337975"/>
                <a:ext cx="9525" cy="15875"/>
              </a:xfrm>
              <a:custGeom>
                <a:gdLst>
                  <a:gd fmla="*/ 4 w 4" name="T0"/>
                  <a:gd fmla="*/ 6 h 6" name="T1"/>
                  <a:gd fmla="*/ 0 w 4" name="T2"/>
                  <a:gd fmla="*/ 0 h 6" name="T3"/>
                  <a:gd fmla="*/ 4 w 4" name="T4"/>
                  <a:gd fmla="*/ 6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4" y="6"/>
                    </a:move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4" y="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51"/>
              <p:cNvSpPr/>
              <p:nvPr/>
            </p:nvSpPr>
            <p:spPr bwMode="auto">
              <a:xfrm>
                <a:off x="9255054" y="1888712"/>
                <a:ext cx="203200" cy="127000"/>
              </a:xfrm>
              <a:custGeom>
                <a:gdLst>
                  <a:gd fmla="*/ 80 w 80" name="T0"/>
                  <a:gd fmla="*/ 50 h 50" name="T1"/>
                  <a:gd fmla="*/ 0 w 80" name="T2"/>
                  <a:gd fmla="*/ 0 h 50" name="T3"/>
                  <a:gd fmla="*/ 80 w 80" name="T4"/>
                  <a:gd fmla="*/ 50 h 5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0" w="80">
                    <a:moveTo>
                      <a:pt x="80" y="50"/>
                    </a:moveTo>
                    <a:cubicBezTo>
                      <a:pt x="54" y="42"/>
                      <a:pt x="27" y="25"/>
                      <a:pt x="0" y="0"/>
                    </a:cubicBezTo>
                    <a:cubicBezTo>
                      <a:pt x="29" y="28"/>
                      <a:pt x="56" y="43"/>
                      <a:pt x="80" y="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52"/>
              <p:cNvSpPr/>
              <p:nvPr/>
            </p:nvSpPr>
            <p:spPr bwMode="auto">
              <a:xfrm>
                <a:off x="9220129" y="1853787"/>
                <a:ext cx="20638" cy="19050"/>
              </a:xfrm>
              <a:custGeom>
                <a:gdLst>
                  <a:gd fmla="*/ 8 w 8" name="T0"/>
                  <a:gd fmla="*/ 8 h 8" name="T1"/>
                  <a:gd fmla="*/ 0 w 8" name="T2"/>
                  <a:gd fmla="*/ 0 h 8" name="T3"/>
                  <a:gd fmla="*/ 8 w 8" name="T4"/>
                  <a:gd fmla="*/ 8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cubicBezTo>
                      <a:pt x="5" y="5"/>
                      <a:pt x="3" y="2"/>
                      <a:pt x="0" y="0"/>
                    </a:cubicBezTo>
                    <a:cubicBezTo>
                      <a:pt x="3" y="2"/>
                      <a:pt x="5" y="5"/>
                      <a:pt x="8" y="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53"/>
              <p:cNvSpPr/>
              <p:nvPr/>
            </p:nvSpPr>
            <p:spPr bwMode="auto">
              <a:xfrm>
                <a:off x="9534454" y="1896650"/>
                <a:ext cx="461963" cy="131763"/>
              </a:xfrm>
              <a:custGeom>
                <a:gdLst>
                  <a:gd fmla="*/ 70 w 182" name="T0"/>
                  <a:gd fmla="*/ 24 h 52" name="T1"/>
                  <a:gd fmla="*/ 0 w 182" name="T2"/>
                  <a:gd fmla="*/ 51 h 52" name="T3"/>
                  <a:gd fmla="*/ 64 w 182" name="T4"/>
                  <a:gd fmla="*/ 31 h 52" name="T5"/>
                  <a:gd fmla="*/ 182 w 182" name="T6"/>
                  <a:gd fmla="*/ 42 h 52" name="T7"/>
                  <a:gd fmla="*/ 70 w 182" name="T8"/>
                  <a:gd fmla="*/ 24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182">
                    <a:moveTo>
                      <a:pt x="70" y="24"/>
                    </a:moveTo>
                    <a:cubicBezTo>
                      <a:pt x="50" y="43"/>
                      <a:pt x="26" y="52"/>
                      <a:pt x="0" y="51"/>
                    </a:cubicBezTo>
                    <a:cubicBezTo>
                      <a:pt x="35" y="52"/>
                      <a:pt x="58" y="38"/>
                      <a:pt x="64" y="31"/>
                    </a:cubicBezTo>
                    <a:cubicBezTo>
                      <a:pt x="90" y="0"/>
                      <a:pt x="135" y="10"/>
                      <a:pt x="182" y="42"/>
                    </a:cubicBezTo>
                    <a:cubicBezTo>
                      <a:pt x="138" y="12"/>
                      <a:pt x="95" y="0"/>
                      <a:pt x="70" y="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54"/>
              <p:cNvSpPr/>
              <p:nvPr/>
            </p:nvSpPr>
            <p:spPr bwMode="auto">
              <a:xfrm>
                <a:off x="10009117" y="2010950"/>
                <a:ext cx="26988" cy="20638"/>
              </a:xfrm>
              <a:custGeom>
                <a:gdLst>
                  <a:gd fmla="*/ 11 w 11" name="T0"/>
                  <a:gd fmla="*/ 8 h 8" name="T1"/>
                  <a:gd fmla="*/ 0 w 11" name="T2"/>
                  <a:gd fmla="*/ 0 h 8" name="T3"/>
                  <a:gd fmla="*/ 11 w 11" name="T4"/>
                  <a:gd fmla="*/ 8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11">
                    <a:moveTo>
                      <a:pt x="11" y="8"/>
                    </a:moveTo>
                    <a:cubicBezTo>
                      <a:pt x="7" y="6"/>
                      <a:pt x="4" y="3"/>
                      <a:pt x="0" y="0"/>
                    </a:cubicBezTo>
                    <a:cubicBezTo>
                      <a:pt x="4" y="3"/>
                      <a:pt x="7" y="6"/>
                      <a:pt x="11" y="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55"/>
              <p:cNvSpPr/>
              <p:nvPr/>
            </p:nvSpPr>
            <p:spPr bwMode="auto">
              <a:xfrm>
                <a:off x="9461429" y="2015712"/>
                <a:ext cx="31750" cy="7938"/>
              </a:xfrm>
              <a:custGeom>
                <a:gdLst>
                  <a:gd fmla="*/ 13 w 13" name="T0"/>
                  <a:gd fmla="*/ 3 h 3" name="T1"/>
                  <a:gd fmla="*/ 0 w 13" name="T2"/>
                  <a:gd fmla="*/ 0 h 3" name="T3"/>
                  <a:gd fmla="*/ 13 w 13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3">
                    <a:moveTo>
                      <a:pt x="13" y="3"/>
                    </a:moveTo>
                    <a:cubicBezTo>
                      <a:pt x="9" y="2"/>
                      <a:pt x="4" y="1"/>
                      <a:pt x="0" y="0"/>
                    </a:cubicBezTo>
                    <a:cubicBezTo>
                      <a:pt x="4" y="1"/>
                      <a:pt x="9" y="2"/>
                      <a:pt x="13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56"/>
              <p:cNvSpPr/>
              <p:nvPr/>
            </p:nvSpPr>
            <p:spPr bwMode="auto">
              <a:xfrm>
                <a:off x="9505879" y="2023650"/>
                <a:ext cx="20638" cy="1588"/>
              </a:xfrm>
              <a:custGeom>
                <a:gdLst>
                  <a:gd fmla="*/ 8 w 8" name="T0"/>
                  <a:gd fmla="*/ 1 h 1" name="T1"/>
                  <a:gd fmla="*/ 0 w 8" name="T2"/>
                  <a:gd fmla="*/ 0 h 1" name="T3"/>
                  <a:gd fmla="*/ 8 w 8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8">
                    <a:moveTo>
                      <a:pt x="8" y="1"/>
                    </a:moveTo>
                    <a:cubicBezTo>
                      <a:pt x="6" y="1"/>
                      <a:pt x="3" y="1"/>
                      <a:pt x="0" y="0"/>
                    </a:cubicBezTo>
                    <a:cubicBezTo>
                      <a:pt x="3" y="1"/>
                      <a:pt x="6" y="1"/>
                      <a:pt x="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58"/>
              <p:cNvSpPr/>
              <p:nvPr/>
            </p:nvSpPr>
            <p:spPr bwMode="auto">
              <a:xfrm>
                <a:off x="10386942" y="2671350"/>
                <a:ext cx="3175" cy="12700"/>
              </a:xfrm>
              <a:custGeom>
                <a:gdLst>
                  <a:gd fmla="*/ 0 w 1" name="T0"/>
                  <a:gd fmla="*/ 5 h 5" name="T1"/>
                  <a:gd fmla="*/ 1 w 1" name="T2"/>
                  <a:gd fmla="*/ 0 h 5" name="T3"/>
                  <a:gd fmla="*/ 0 w 1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">
                    <a:moveTo>
                      <a:pt x="0" y="5"/>
                    </a:moveTo>
                    <a:cubicBezTo>
                      <a:pt x="1" y="3"/>
                      <a:pt x="1" y="2"/>
                      <a:pt x="1" y="0"/>
                    </a:cubicBezTo>
                    <a:cubicBezTo>
                      <a:pt x="1" y="2"/>
                      <a:pt x="1" y="3"/>
                      <a:pt x="0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61"/>
              <p:cNvSpPr/>
              <p:nvPr/>
            </p:nvSpPr>
            <p:spPr bwMode="auto">
              <a:xfrm>
                <a:off x="10323442" y="2379250"/>
                <a:ext cx="76200" cy="279400"/>
              </a:xfrm>
              <a:custGeom>
                <a:gdLst>
                  <a:gd fmla="*/ 0 w 30" name="T0"/>
                  <a:gd fmla="*/ 0 h 110" name="T1"/>
                  <a:gd fmla="*/ 20 w 30" name="T2"/>
                  <a:gd fmla="*/ 47 h 110" name="T3"/>
                  <a:gd fmla="*/ 27 w 30" name="T4"/>
                  <a:gd fmla="*/ 110 h 110" name="T5"/>
                  <a:gd fmla="*/ 28 w 30" name="T6"/>
                  <a:gd fmla="*/ 106 h 110" name="T7"/>
                  <a:gd fmla="*/ 0 w 30" name="T8"/>
                  <a:gd fmla="*/ 0 h 1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0" w="30">
                    <a:moveTo>
                      <a:pt x="0" y="0"/>
                    </a:moveTo>
                    <a:cubicBezTo>
                      <a:pt x="8" y="16"/>
                      <a:pt x="15" y="31"/>
                      <a:pt x="20" y="47"/>
                    </a:cubicBezTo>
                    <a:cubicBezTo>
                      <a:pt x="27" y="71"/>
                      <a:pt x="29" y="92"/>
                      <a:pt x="27" y="110"/>
                    </a:cubicBezTo>
                    <a:cubicBezTo>
                      <a:pt x="27" y="109"/>
                      <a:pt x="28" y="108"/>
                      <a:pt x="28" y="106"/>
                    </a:cubicBezTo>
                    <a:cubicBezTo>
                      <a:pt x="30" y="74"/>
                      <a:pt x="20" y="3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62"/>
              <p:cNvSpPr/>
              <p:nvPr/>
            </p:nvSpPr>
            <p:spPr bwMode="auto">
              <a:xfrm>
                <a:off x="9410629" y="2249075"/>
                <a:ext cx="504825" cy="512763"/>
              </a:xfrm>
              <a:custGeom>
                <a:gdLst>
                  <a:gd fmla="*/ 199 w 199" name="T0"/>
                  <a:gd fmla="*/ 143 h 202" name="T1"/>
                  <a:gd fmla="*/ 0 w 199" name="T2"/>
                  <a:gd fmla="*/ 202 h 202" name="T3"/>
                  <a:gd fmla="*/ 199 w 199" name="T4"/>
                  <a:gd fmla="*/ 143 h 20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01" w="199">
                    <a:moveTo>
                      <a:pt x="199" y="143"/>
                    </a:moveTo>
                    <a:cubicBezTo>
                      <a:pt x="119" y="69"/>
                      <a:pt x="1" y="60"/>
                      <a:pt x="0" y="202"/>
                    </a:cubicBezTo>
                    <a:cubicBezTo>
                      <a:pt x="24" y="0"/>
                      <a:pt x="187" y="133"/>
                      <a:pt x="199" y="14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69"/>
              <p:cNvSpPr/>
              <p:nvPr/>
            </p:nvSpPr>
            <p:spPr bwMode="auto">
              <a:xfrm>
                <a:off x="10390117" y="2658650"/>
                <a:ext cx="1588" cy="12700"/>
              </a:xfrm>
              <a:custGeom>
                <a:gdLst>
                  <a:gd fmla="*/ 0 w 1" name="T0"/>
                  <a:gd fmla="*/ 5 h 5" name="T1"/>
                  <a:gd fmla="*/ 1 w 1" name="T2"/>
                  <a:gd fmla="*/ 0 h 5" name="T3"/>
                  <a:gd fmla="*/ 0 w 1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">
                    <a:moveTo>
                      <a:pt x="0" y="5"/>
                    </a:moveTo>
                    <a:cubicBezTo>
                      <a:pt x="1" y="3"/>
                      <a:pt x="1" y="2"/>
                      <a:pt x="1" y="0"/>
                    </a:cubicBezTo>
                    <a:cubicBezTo>
                      <a:pt x="1" y="2"/>
                      <a:pt x="1" y="3"/>
                      <a:pt x="0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70"/>
              <p:cNvSpPr/>
              <p:nvPr/>
            </p:nvSpPr>
            <p:spPr bwMode="auto">
              <a:xfrm flipH="1">
                <a:off x="9915454" y="2612612"/>
                <a:ext cx="0" cy="3175"/>
              </a:xfrm>
              <a:custGeom>
                <a:gdLst>
                  <a:gd fmla="*/ 0 h 1" name="T0"/>
                  <a:gd fmla="*/ 1 h 1" name="T1"/>
                  <a:gd fmla="*/ 0 h 1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71"/>
              <p:cNvSpPr/>
              <p:nvPr/>
            </p:nvSpPr>
            <p:spPr bwMode="auto">
              <a:xfrm>
                <a:off x="10036104" y="2031587"/>
                <a:ext cx="265113" cy="306388"/>
              </a:xfrm>
              <a:custGeom>
                <a:gdLst>
                  <a:gd fmla="*/ 0 w 104" name="T0"/>
                  <a:gd fmla="*/ 0 h 121" name="T1"/>
                  <a:gd fmla="*/ 104 w 104" name="T2"/>
                  <a:gd fmla="*/ 121 h 121" name="T3"/>
                  <a:gd fmla="*/ 0 w 104" name="T4"/>
                  <a:gd fmla="*/ 0 h 12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0" w="104">
                    <a:moveTo>
                      <a:pt x="0" y="0"/>
                    </a:moveTo>
                    <a:cubicBezTo>
                      <a:pt x="39" y="31"/>
                      <a:pt x="77" y="75"/>
                      <a:pt x="104" y="121"/>
                    </a:cubicBezTo>
                    <a:cubicBezTo>
                      <a:pt x="77" y="74"/>
                      <a:pt x="39" y="31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72"/>
              <p:cNvSpPr/>
              <p:nvPr/>
            </p:nvSpPr>
            <p:spPr bwMode="auto">
              <a:xfrm>
                <a:off x="9007404" y="1515650"/>
                <a:ext cx="212725" cy="338138"/>
              </a:xfrm>
              <a:custGeom>
                <a:gdLst>
                  <a:gd fmla="*/ 0 w 84" name="T0"/>
                  <a:gd fmla="*/ 0 h 133" name="T1"/>
                  <a:gd fmla="*/ 68 w 84" name="T2"/>
                  <a:gd fmla="*/ 114 h 133" name="T3"/>
                  <a:gd fmla="*/ 84 w 84" name="T4"/>
                  <a:gd fmla="*/ 133 h 133" name="T5"/>
                  <a:gd fmla="*/ 68 w 84" name="T6"/>
                  <a:gd fmla="*/ 114 h 133" name="T7"/>
                  <a:gd fmla="*/ 0 w 84" name="T8"/>
                  <a:gd fmla="*/ 0 h 1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3" w="84">
                    <a:moveTo>
                      <a:pt x="0" y="0"/>
                    </a:moveTo>
                    <a:cubicBezTo>
                      <a:pt x="25" y="30"/>
                      <a:pt x="47" y="68"/>
                      <a:pt x="68" y="114"/>
                    </a:cubicBezTo>
                    <a:cubicBezTo>
                      <a:pt x="73" y="120"/>
                      <a:pt x="79" y="127"/>
                      <a:pt x="84" y="133"/>
                    </a:cubicBezTo>
                    <a:cubicBezTo>
                      <a:pt x="79" y="127"/>
                      <a:pt x="73" y="120"/>
                      <a:pt x="68" y="114"/>
                    </a:cubicBezTo>
                    <a:cubicBezTo>
                      <a:pt x="47" y="68"/>
                      <a:pt x="25" y="3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73"/>
              <p:cNvSpPr/>
              <p:nvPr/>
            </p:nvSpPr>
            <p:spPr bwMode="auto">
              <a:xfrm>
                <a:off x="9240767" y="1872837"/>
                <a:ext cx="14288" cy="15875"/>
              </a:xfrm>
              <a:custGeom>
                <a:gdLst>
                  <a:gd fmla="*/ 6 w 6" name="T0"/>
                  <a:gd fmla="*/ 6 h 6" name="T1"/>
                  <a:gd fmla="*/ 0 w 6" name="T2"/>
                  <a:gd fmla="*/ 0 h 6" name="T3"/>
                  <a:gd fmla="*/ 6 w 6" name="T4"/>
                  <a:gd fmla="*/ 6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6">
                    <a:moveTo>
                      <a:pt x="6" y="6"/>
                    </a:moveTo>
                    <a:cubicBezTo>
                      <a:pt x="4" y="4"/>
                      <a:pt x="2" y="2"/>
                      <a:pt x="0" y="0"/>
                    </a:cubicBezTo>
                    <a:cubicBezTo>
                      <a:pt x="2" y="2"/>
                      <a:pt x="4" y="4"/>
                      <a:pt x="6" y="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74"/>
              <p:cNvSpPr/>
              <p:nvPr/>
            </p:nvSpPr>
            <p:spPr bwMode="auto">
              <a:xfrm>
                <a:off x="9915454" y="2615787"/>
                <a:ext cx="471488" cy="250825"/>
              </a:xfrm>
              <a:custGeom>
                <a:gdLst>
                  <a:gd fmla="*/ 186 w 186" name="T0"/>
                  <a:gd fmla="*/ 27 h 99" name="T1"/>
                  <a:gd fmla="*/ 0 w 186" name="T2"/>
                  <a:gd fmla="*/ 0 h 99" name="T3"/>
                  <a:gd fmla="*/ 66 w 186" name="T4"/>
                  <a:gd fmla="*/ 52 h 99" name="T5"/>
                  <a:gd fmla="*/ 186 w 186" name="T6"/>
                  <a:gd fmla="*/ 27 h 9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9" w="186">
                    <a:moveTo>
                      <a:pt x="186" y="27"/>
                    </a:moveTo>
                    <a:cubicBezTo>
                      <a:pt x="172" y="83"/>
                      <a:pt x="101" y="99"/>
                      <a:pt x="0" y="0"/>
                    </a:cubicBezTo>
                    <a:cubicBezTo>
                      <a:pt x="13" y="12"/>
                      <a:pt x="36" y="35"/>
                      <a:pt x="66" y="52"/>
                    </a:cubicBezTo>
                    <a:cubicBezTo>
                      <a:pt x="129" y="88"/>
                      <a:pt x="176" y="74"/>
                      <a:pt x="186" y="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75"/>
              <p:cNvSpPr/>
              <p:nvPr/>
            </p:nvSpPr>
            <p:spPr bwMode="auto">
              <a:xfrm>
                <a:off x="9493179" y="2023650"/>
                <a:ext cx="12700" cy="0"/>
              </a:xfrm>
              <a:custGeom>
                <a:gdLst>
                  <a:gd fmla="*/ 5 w 5" name="T0"/>
                  <a:gd fmla="*/ 0 w 5" name="T1"/>
                  <a:gd fmla="*/ 5 w 5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5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76"/>
              <p:cNvSpPr/>
              <p:nvPr/>
            </p:nvSpPr>
            <p:spPr bwMode="auto">
              <a:xfrm>
                <a:off x="9458254" y="2015712"/>
                <a:ext cx="3175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77"/>
              <p:cNvSpPr/>
              <p:nvPr/>
            </p:nvSpPr>
            <p:spPr bwMode="auto">
              <a:xfrm>
                <a:off x="9526517" y="2025237"/>
                <a:ext cx="7938" cy="0"/>
              </a:xfrm>
              <a:custGeom>
                <a:gdLst>
                  <a:gd fmla="*/ 3 w 3" name="T0"/>
                  <a:gd fmla="*/ 0 w 3" name="T1"/>
                  <a:gd fmla="*/ 3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78"/>
              <p:cNvSpPr/>
              <p:nvPr/>
            </p:nvSpPr>
            <p:spPr bwMode="auto">
              <a:xfrm>
                <a:off x="9996417" y="2003012"/>
                <a:ext cx="12700" cy="7938"/>
              </a:xfrm>
              <a:custGeom>
                <a:gdLst>
                  <a:gd fmla="*/ 5 w 5" name="T0"/>
                  <a:gd fmla="*/ 3 h 3" name="T1"/>
                  <a:gd fmla="*/ 0 w 5" name="T2"/>
                  <a:gd fmla="*/ 0 h 3" name="T3"/>
                  <a:gd fmla="*/ 5 w 5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5" y="3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79"/>
              <p:cNvSpPr/>
              <p:nvPr/>
            </p:nvSpPr>
            <p:spPr bwMode="auto">
              <a:xfrm>
                <a:off x="10310742" y="2353850"/>
                <a:ext cx="12700" cy="25400"/>
              </a:xfrm>
              <a:custGeom>
                <a:gdLst>
                  <a:gd fmla="*/ 5 w 5" name="T0"/>
                  <a:gd fmla="*/ 10 h 10" name="T1"/>
                  <a:gd fmla="*/ 0 w 5" name="T2"/>
                  <a:gd fmla="*/ 0 h 10" name="T3"/>
                  <a:gd fmla="*/ 5 w 5" name="T4"/>
                  <a:gd fmla="*/ 1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5">
                    <a:moveTo>
                      <a:pt x="5" y="10"/>
                    </a:moveTo>
                    <a:cubicBezTo>
                      <a:pt x="4" y="7"/>
                      <a:pt x="2" y="4"/>
                      <a:pt x="0" y="0"/>
                    </a:cubicBezTo>
                    <a:cubicBezTo>
                      <a:pt x="2" y="4"/>
                      <a:pt x="4" y="7"/>
                      <a:pt x="5" y="1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138"/>
              <p:cNvSpPr/>
              <p:nvPr/>
            </p:nvSpPr>
            <p:spPr bwMode="auto">
              <a:xfrm>
                <a:off x="10137704" y="1960150"/>
                <a:ext cx="28575" cy="12700"/>
              </a:xfrm>
              <a:custGeom>
                <a:gdLst>
                  <a:gd fmla="*/ 11 w 11" name="T0"/>
                  <a:gd fmla="*/ 5 h 5" name="T1"/>
                  <a:gd fmla="*/ 0 w 11" name="T2"/>
                  <a:gd fmla="*/ 0 h 5" name="T3"/>
                  <a:gd fmla="*/ 11 w 11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1">
                    <a:moveTo>
                      <a:pt x="11" y="5"/>
                    </a:moveTo>
                    <a:cubicBezTo>
                      <a:pt x="7" y="3"/>
                      <a:pt x="4" y="1"/>
                      <a:pt x="0" y="0"/>
                    </a:cubicBezTo>
                    <a:cubicBezTo>
                      <a:pt x="4" y="1"/>
                      <a:pt x="7" y="3"/>
                      <a:pt x="11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139"/>
              <p:cNvSpPr/>
              <p:nvPr/>
            </p:nvSpPr>
            <p:spPr bwMode="auto">
              <a:xfrm>
                <a:off x="10093254" y="1944275"/>
                <a:ext cx="25400" cy="7938"/>
              </a:xfrm>
              <a:custGeom>
                <a:gdLst>
                  <a:gd fmla="*/ 10 w 10" name="T0"/>
                  <a:gd fmla="*/ 3 h 3" name="T1"/>
                  <a:gd fmla="*/ 0 w 10" name="T2"/>
                  <a:gd fmla="*/ 0 h 3" name="T3"/>
                  <a:gd fmla="*/ 10 w 10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0">
                    <a:moveTo>
                      <a:pt x="10" y="3"/>
                    </a:moveTo>
                    <a:cubicBezTo>
                      <a:pt x="7" y="2"/>
                      <a:pt x="3" y="1"/>
                      <a:pt x="0" y="0"/>
                    </a:cubicBezTo>
                    <a:cubicBezTo>
                      <a:pt x="3" y="1"/>
                      <a:pt x="7" y="2"/>
                      <a:pt x="10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140"/>
              <p:cNvSpPr/>
              <p:nvPr/>
            </p:nvSpPr>
            <p:spPr bwMode="auto">
              <a:xfrm>
                <a:off x="9407454" y="2260187"/>
                <a:ext cx="22225" cy="1588"/>
              </a:xfrm>
              <a:custGeom>
                <a:gdLst>
                  <a:gd fmla="*/ 9 w 9" name="T0"/>
                  <a:gd fmla="*/ 0 h 1" name="T1"/>
                  <a:gd fmla="*/ 0 w 9" name="T2"/>
                  <a:gd fmla="*/ 1 h 1" name="T3"/>
                  <a:gd fmla="*/ 9 w 9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9">
                    <a:moveTo>
                      <a:pt x="9" y="0"/>
                    </a:moveTo>
                    <a:cubicBezTo>
                      <a:pt x="5" y="1"/>
                      <a:pt x="2" y="1"/>
                      <a:pt x="0" y="1"/>
                    </a:cubicBezTo>
                    <a:cubicBezTo>
                      <a:pt x="2" y="1"/>
                      <a:pt x="5" y="1"/>
                      <a:pt x="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141"/>
              <p:cNvSpPr/>
              <p:nvPr/>
            </p:nvSpPr>
            <p:spPr bwMode="auto">
              <a:xfrm>
                <a:off x="9899579" y="1949037"/>
                <a:ext cx="28575" cy="12700"/>
              </a:xfrm>
              <a:custGeom>
                <a:gdLst>
                  <a:gd fmla="*/ 11 w 11" name="T0"/>
                  <a:gd fmla="*/ 0 h 5" name="T1"/>
                  <a:gd fmla="*/ 0 w 11" name="T2"/>
                  <a:gd fmla="*/ 5 h 5" name="T3"/>
                  <a:gd fmla="*/ 11 w 11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1">
                    <a:moveTo>
                      <a:pt x="11" y="0"/>
                    </a:moveTo>
                    <a:cubicBezTo>
                      <a:pt x="7" y="2"/>
                      <a:pt x="4" y="3"/>
                      <a:pt x="0" y="5"/>
                    </a:cubicBezTo>
                    <a:cubicBezTo>
                      <a:pt x="4" y="3"/>
                      <a:pt x="7" y="2"/>
                      <a:pt x="1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142"/>
              <p:cNvSpPr/>
              <p:nvPr/>
            </p:nvSpPr>
            <p:spPr bwMode="auto">
              <a:xfrm>
                <a:off x="9818617" y="2795175"/>
                <a:ext cx="42863" cy="12700"/>
              </a:xfrm>
              <a:custGeom>
                <a:gdLst>
                  <a:gd fmla="*/ 0 w 17" name="T0"/>
                  <a:gd fmla="*/ 5 h 5" name="T1"/>
                  <a:gd fmla="*/ 17 w 17" name="T2"/>
                  <a:gd fmla="*/ 0 h 5" name="T3"/>
                  <a:gd fmla="*/ 0 w 17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7">
                    <a:moveTo>
                      <a:pt x="0" y="5"/>
                    </a:moveTo>
                    <a:cubicBezTo>
                      <a:pt x="5" y="4"/>
                      <a:pt x="11" y="2"/>
                      <a:pt x="17" y="0"/>
                    </a:cubicBezTo>
                    <a:cubicBezTo>
                      <a:pt x="11" y="2"/>
                      <a:pt x="5" y="4"/>
                      <a:pt x="0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143"/>
              <p:cNvSpPr/>
              <p:nvPr/>
            </p:nvSpPr>
            <p:spPr bwMode="auto">
              <a:xfrm>
                <a:off x="9551917" y="2760250"/>
                <a:ext cx="46038" cy="26988"/>
              </a:xfrm>
              <a:custGeom>
                <a:gdLst>
                  <a:gd fmla="*/ 0 w 18" name="T0"/>
                  <a:gd fmla="*/ 0 h 11" name="T1"/>
                  <a:gd fmla="*/ 18 w 18" name="T2"/>
                  <a:gd fmla="*/ 11 h 11" name="T3"/>
                  <a:gd fmla="*/ 0 w 18" name="T4"/>
                  <a:gd fmla="*/ 0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18">
                    <a:moveTo>
                      <a:pt x="0" y="0"/>
                    </a:moveTo>
                    <a:cubicBezTo>
                      <a:pt x="6" y="4"/>
                      <a:pt x="12" y="8"/>
                      <a:pt x="18" y="11"/>
                    </a:cubicBezTo>
                    <a:cubicBezTo>
                      <a:pt x="12" y="8"/>
                      <a:pt x="6" y="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144"/>
              <p:cNvSpPr/>
              <p:nvPr/>
            </p:nvSpPr>
            <p:spPr bwMode="auto">
              <a:xfrm>
                <a:off x="9950379" y="1936337"/>
                <a:ext cx="61913" cy="6350"/>
              </a:xfrm>
              <a:custGeom>
                <a:gdLst>
                  <a:gd fmla="*/ 24 w 24" name="T0"/>
                  <a:gd fmla="*/ 0 h 2" name="T1"/>
                  <a:gd fmla="*/ 0 w 24" name="T2"/>
                  <a:gd fmla="*/ 2 h 2" name="T3"/>
                  <a:gd fmla="*/ 24 w 2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4">
                    <a:moveTo>
                      <a:pt x="24" y="0"/>
                    </a:moveTo>
                    <a:cubicBezTo>
                      <a:pt x="16" y="0"/>
                      <a:pt x="8" y="1"/>
                      <a:pt x="0" y="2"/>
                    </a:cubicBezTo>
                    <a:cubicBezTo>
                      <a:pt x="8" y="1"/>
                      <a:pt x="16" y="0"/>
                      <a:pt x="2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45"/>
              <p:cNvSpPr/>
              <p:nvPr/>
            </p:nvSpPr>
            <p:spPr bwMode="auto">
              <a:xfrm flipH="1">
                <a:off x="9369354" y="2228437"/>
                <a:ext cx="0" cy="6350"/>
              </a:xfrm>
              <a:custGeom>
                <a:gdLst>
                  <a:gd fmla="*/ 2 h 2" name="T0"/>
                  <a:gd fmla="*/ 0 h 2" name="T1"/>
                  <a:gd fmla="*/ 2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46"/>
              <p:cNvSpPr/>
              <p:nvPr/>
            </p:nvSpPr>
            <p:spPr bwMode="auto">
              <a:xfrm>
                <a:off x="10026579" y="1936337"/>
                <a:ext cx="47625" cy="6350"/>
              </a:xfrm>
              <a:custGeom>
                <a:gdLst>
                  <a:gd fmla="*/ 0 w 19" name="T0"/>
                  <a:gd fmla="*/ 0 h 2" name="T1"/>
                  <a:gd fmla="*/ 19 w 19" name="T2"/>
                  <a:gd fmla="*/ 2 h 2" name="T3"/>
                  <a:gd fmla="*/ 0 w 19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9">
                    <a:moveTo>
                      <a:pt x="0" y="0"/>
                    </a:moveTo>
                    <a:cubicBezTo>
                      <a:pt x="7" y="0"/>
                      <a:pt x="13" y="1"/>
                      <a:pt x="19" y="2"/>
                    </a:cubicBezTo>
                    <a:cubicBezTo>
                      <a:pt x="13" y="1"/>
                      <a:pt x="7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47"/>
              <p:cNvSpPr/>
              <p:nvPr/>
            </p:nvSpPr>
            <p:spPr bwMode="auto">
              <a:xfrm>
                <a:off x="9602717" y="2790412"/>
                <a:ext cx="211138" cy="34925"/>
              </a:xfrm>
              <a:custGeom>
                <a:gdLst>
                  <a:gd fmla="*/ 83 w 83" name="T0"/>
                  <a:gd fmla="*/ 8 h 14" name="T1"/>
                  <a:gd fmla="*/ 0 w 83" name="T2"/>
                  <a:gd fmla="*/ 0 h 14" name="T3"/>
                  <a:gd fmla="*/ 83 w 83" name="T4"/>
                  <a:gd fmla="*/ 8 h 1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4" w="83">
                    <a:moveTo>
                      <a:pt x="83" y="8"/>
                    </a:moveTo>
                    <a:cubicBezTo>
                      <a:pt x="55" y="14"/>
                      <a:pt x="26" y="12"/>
                      <a:pt x="0" y="0"/>
                    </a:cubicBezTo>
                    <a:cubicBezTo>
                      <a:pt x="27" y="12"/>
                      <a:pt x="55" y="14"/>
                      <a:pt x="83" y="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148"/>
              <p:cNvSpPr/>
              <p:nvPr/>
            </p:nvSpPr>
            <p:spPr bwMode="auto">
              <a:xfrm>
                <a:off x="9372529" y="2241137"/>
                <a:ext cx="31750" cy="20638"/>
              </a:xfrm>
              <a:custGeom>
                <a:gdLst>
                  <a:gd fmla="*/ 0 w 13" name="T0"/>
                  <a:gd fmla="*/ 0 h 8" name="T1"/>
                  <a:gd fmla="*/ 13 w 13" name="T2"/>
                  <a:gd fmla="*/ 8 h 8" name="T3"/>
                  <a:gd fmla="*/ 0 w 13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13">
                    <a:moveTo>
                      <a:pt x="0" y="0"/>
                    </a:moveTo>
                    <a:cubicBezTo>
                      <a:pt x="3" y="5"/>
                      <a:pt x="7" y="7"/>
                      <a:pt x="13" y="8"/>
                    </a:cubicBezTo>
                    <a:cubicBezTo>
                      <a:pt x="7" y="7"/>
                      <a:pt x="3" y="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149"/>
              <p:cNvSpPr/>
              <p:nvPr/>
            </p:nvSpPr>
            <p:spPr bwMode="auto">
              <a:xfrm>
                <a:off x="10175804" y="1980787"/>
                <a:ext cx="117475" cy="327025"/>
              </a:xfrm>
              <a:custGeom>
                <a:gdLst>
                  <a:gd fmla="*/ 40 w 46" name="T0"/>
                  <a:gd fmla="*/ 71 h 129" name="T1"/>
                  <a:gd fmla="*/ 0 w 46" name="T2"/>
                  <a:gd fmla="*/ 0 h 129" name="T3"/>
                  <a:gd fmla="*/ 38 w 46" name="T4"/>
                  <a:gd fmla="*/ 129 h 129" name="T5"/>
                  <a:gd fmla="*/ 40 w 46" name="T6"/>
                  <a:gd fmla="*/ 71 h 12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9" w="46">
                    <a:moveTo>
                      <a:pt x="40" y="71"/>
                    </a:moveTo>
                    <a:cubicBezTo>
                      <a:pt x="36" y="49"/>
                      <a:pt x="27" y="19"/>
                      <a:pt x="0" y="0"/>
                    </a:cubicBezTo>
                    <a:cubicBezTo>
                      <a:pt x="46" y="33"/>
                      <a:pt x="41" y="105"/>
                      <a:pt x="38" y="129"/>
                    </a:cubicBezTo>
                    <a:cubicBezTo>
                      <a:pt x="42" y="110"/>
                      <a:pt x="43" y="90"/>
                      <a:pt x="40" y="7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150"/>
              <p:cNvSpPr/>
              <p:nvPr/>
            </p:nvSpPr>
            <p:spPr bwMode="auto">
              <a:xfrm flipH="1">
                <a:off x="13385729" y="3560350"/>
                <a:ext cx="0" cy="1588"/>
              </a:xfrm>
              <a:custGeom>
                <a:gdLst>
                  <a:gd fmla="*/ 0 h 1" name="T0"/>
                  <a:gd fmla="*/ 0 h 1" name="T1"/>
                  <a:gd fmla="*/ 1 h 1" name="T2"/>
                  <a:gd fmla="*/ 0 h 1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151"/>
              <p:cNvSpPr/>
              <p:nvPr/>
            </p:nvSpPr>
            <p:spPr bwMode="auto">
              <a:xfrm>
                <a:off x="9894817" y="2780887"/>
                <a:ext cx="4763" cy="1588"/>
              </a:xfrm>
              <a:custGeom>
                <a:gdLst>
                  <a:gd fmla="*/ 0 w 2" name="T0"/>
                  <a:gd fmla="*/ 1 h 1" name="T1"/>
                  <a:gd fmla="*/ 2 w 2" name="T2"/>
                  <a:gd fmla="*/ 0 h 1" name="T3"/>
                  <a:gd fmla="*/ 0 w 2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152"/>
              <p:cNvSpPr/>
              <p:nvPr/>
            </p:nvSpPr>
            <p:spPr bwMode="auto">
              <a:xfrm>
                <a:off x="12861854" y="2277650"/>
                <a:ext cx="9525" cy="17463"/>
              </a:xfrm>
              <a:custGeom>
                <a:gdLst>
                  <a:gd fmla="*/ 4 w 4" name="T0"/>
                  <a:gd fmla="*/ 7 h 7" name="T1"/>
                  <a:gd fmla="*/ 0 w 4" name="T2"/>
                  <a:gd fmla="*/ 0 h 7" name="T3"/>
                  <a:gd fmla="*/ 4 w 4" name="T4"/>
                  <a:gd fmla="*/ 7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4">
                    <a:moveTo>
                      <a:pt x="4" y="7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1" y="2"/>
                      <a:pt x="3" y="4"/>
                      <a:pt x="4" y="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153"/>
              <p:cNvSpPr/>
              <p:nvPr/>
            </p:nvSpPr>
            <p:spPr bwMode="auto">
              <a:xfrm>
                <a:off x="11815692" y="1828387"/>
                <a:ext cx="203200" cy="127000"/>
              </a:xfrm>
              <a:custGeom>
                <a:gdLst>
                  <a:gd fmla="*/ 80 w 80" name="T0"/>
                  <a:gd fmla="*/ 50 h 50" name="T1"/>
                  <a:gd fmla="*/ 0 w 80" name="T2"/>
                  <a:gd fmla="*/ 0 h 50" name="T3"/>
                  <a:gd fmla="*/ 80 w 80" name="T4"/>
                  <a:gd fmla="*/ 50 h 5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0" w="80">
                    <a:moveTo>
                      <a:pt x="80" y="50"/>
                    </a:moveTo>
                    <a:cubicBezTo>
                      <a:pt x="54" y="42"/>
                      <a:pt x="26" y="25"/>
                      <a:pt x="0" y="0"/>
                    </a:cubicBezTo>
                    <a:cubicBezTo>
                      <a:pt x="29" y="28"/>
                      <a:pt x="56" y="43"/>
                      <a:pt x="80" y="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154"/>
              <p:cNvSpPr/>
              <p:nvPr/>
            </p:nvSpPr>
            <p:spPr bwMode="auto">
              <a:xfrm>
                <a:off x="11780767" y="1791875"/>
                <a:ext cx="19050" cy="20638"/>
              </a:xfrm>
              <a:custGeom>
                <a:gdLst>
                  <a:gd fmla="*/ 8 w 8" name="T0"/>
                  <a:gd fmla="*/ 8 h 8" name="T1"/>
                  <a:gd fmla="*/ 0 w 8" name="T2"/>
                  <a:gd fmla="*/ 0 h 8" name="T3"/>
                  <a:gd fmla="*/ 8 w 8" name="T4"/>
                  <a:gd fmla="*/ 8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cubicBezTo>
                      <a:pt x="5" y="5"/>
                      <a:pt x="2" y="3"/>
                      <a:pt x="0" y="0"/>
                    </a:cubicBezTo>
                    <a:cubicBezTo>
                      <a:pt x="3" y="3"/>
                      <a:pt x="5" y="5"/>
                      <a:pt x="8" y="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155"/>
              <p:cNvSpPr/>
              <p:nvPr/>
            </p:nvSpPr>
            <p:spPr bwMode="auto">
              <a:xfrm>
                <a:off x="12095092" y="1834737"/>
                <a:ext cx="461963" cy="134938"/>
              </a:xfrm>
              <a:custGeom>
                <a:gdLst>
                  <a:gd fmla="*/ 69 w 182" name="T0"/>
                  <a:gd fmla="*/ 25 h 53" name="T1"/>
                  <a:gd fmla="*/ 0 w 182" name="T2"/>
                  <a:gd fmla="*/ 52 h 53" name="T3"/>
                  <a:gd fmla="*/ 64 w 182" name="T4"/>
                  <a:gd fmla="*/ 31 h 53" name="T5"/>
                  <a:gd fmla="*/ 182 w 182" name="T6"/>
                  <a:gd fmla="*/ 42 h 53" name="T7"/>
                  <a:gd fmla="*/ 69 w 182" name="T8"/>
                  <a:gd fmla="*/ 25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182">
                    <a:moveTo>
                      <a:pt x="69" y="25"/>
                    </a:moveTo>
                    <a:cubicBezTo>
                      <a:pt x="50" y="44"/>
                      <a:pt x="26" y="52"/>
                      <a:pt x="0" y="52"/>
                    </a:cubicBezTo>
                    <a:cubicBezTo>
                      <a:pt x="35" y="53"/>
                      <a:pt x="58" y="38"/>
                      <a:pt x="64" y="31"/>
                    </a:cubicBezTo>
                    <a:cubicBezTo>
                      <a:pt x="89" y="0"/>
                      <a:pt x="135" y="11"/>
                      <a:pt x="182" y="42"/>
                    </a:cubicBezTo>
                    <a:cubicBezTo>
                      <a:pt x="138" y="12"/>
                      <a:pt x="95" y="0"/>
                      <a:pt x="69" y="2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156"/>
              <p:cNvSpPr/>
              <p:nvPr/>
            </p:nvSpPr>
            <p:spPr bwMode="auto">
              <a:xfrm>
                <a:off x="12569754" y="1949037"/>
                <a:ext cx="26988" cy="23813"/>
              </a:xfrm>
              <a:custGeom>
                <a:gdLst>
                  <a:gd fmla="*/ 11 w 11" name="T0"/>
                  <a:gd fmla="*/ 9 h 9" name="T1"/>
                  <a:gd fmla="*/ 0 w 11" name="T2"/>
                  <a:gd fmla="*/ 0 h 9" name="T3"/>
                  <a:gd fmla="*/ 11 w 11" name="T4"/>
                  <a:gd fmla="*/ 9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11">
                    <a:moveTo>
                      <a:pt x="11" y="9"/>
                    </a:moveTo>
                    <a:cubicBezTo>
                      <a:pt x="7" y="6"/>
                      <a:pt x="3" y="3"/>
                      <a:pt x="0" y="0"/>
                    </a:cubicBezTo>
                    <a:cubicBezTo>
                      <a:pt x="3" y="3"/>
                      <a:pt x="7" y="6"/>
                      <a:pt x="11" y="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157"/>
              <p:cNvSpPr/>
              <p:nvPr/>
            </p:nvSpPr>
            <p:spPr bwMode="auto">
              <a:xfrm>
                <a:off x="12020479" y="1955387"/>
                <a:ext cx="33338" cy="6350"/>
              </a:xfrm>
              <a:custGeom>
                <a:gdLst>
                  <a:gd fmla="*/ 13 w 13" name="T0"/>
                  <a:gd fmla="*/ 3 h 3" name="T1"/>
                  <a:gd fmla="*/ 0 w 13" name="T2"/>
                  <a:gd fmla="*/ 0 h 3" name="T3"/>
                  <a:gd fmla="*/ 13 w 13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3">
                    <a:moveTo>
                      <a:pt x="13" y="3"/>
                    </a:moveTo>
                    <a:cubicBezTo>
                      <a:pt x="8" y="2"/>
                      <a:pt x="4" y="1"/>
                      <a:pt x="0" y="0"/>
                    </a:cubicBezTo>
                    <a:cubicBezTo>
                      <a:pt x="4" y="1"/>
                      <a:pt x="9" y="2"/>
                      <a:pt x="13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158"/>
              <p:cNvSpPr/>
              <p:nvPr/>
            </p:nvSpPr>
            <p:spPr bwMode="auto">
              <a:xfrm>
                <a:off x="12066517" y="1964912"/>
                <a:ext cx="20638" cy="3175"/>
              </a:xfrm>
              <a:custGeom>
                <a:gdLst>
                  <a:gd fmla="*/ 8 w 8" name="T0"/>
                  <a:gd fmla="*/ 1 h 1" name="T1"/>
                  <a:gd fmla="*/ 0 w 8" name="T2"/>
                  <a:gd fmla="*/ 0 h 1" name="T3"/>
                  <a:gd fmla="*/ 8 w 8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8">
                    <a:moveTo>
                      <a:pt x="8" y="1"/>
                    </a:moveTo>
                    <a:cubicBezTo>
                      <a:pt x="5" y="1"/>
                      <a:pt x="3" y="0"/>
                      <a:pt x="0" y="0"/>
                    </a:cubicBezTo>
                    <a:cubicBezTo>
                      <a:pt x="3" y="0"/>
                      <a:pt x="5" y="1"/>
                      <a:pt x="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159"/>
              <p:cNvSpPr/>
              <p:nvPr/>
            </p:nvSpPr>
            <p:spPr bwMode="auto">
              <a:xfrm>
                <a:off x="12947579" y="2609437"/>
                <a:ext cx="1588" cy="12700"/>
              </a:xfrm>
              <a:custGeom>
                <a:gdLst>
                  <a:gd fmla="*/ 0 w 1" name="T0"/>
                  <a:gd fmla="*/ 5 h 5" name="T1"/>
                  <a:gd fmla="*/ 1 w 1" name="T2"/>
                  <a:gd fmla="*/ 0 h 5" name="T3"/>
                  <a:gd fmla="*/ 0 w 1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">
                    <a:moveTo>
                      <a:pt x="0" y="5"/>
                    </a:moveTo>
                    <a:cubicBezTo>
                      <a:pt x="1" y="4"/>
                      <a:pt x="1" y="2"/>
                      <a:pt x="1" y="0"/>
                    </a:cubicBezTo>
                    <a:cubicBezTo>
                      <a:pt x="1" y="2"/>
                      <a:pt x="1" y="4"/>
                      <a:pt x="0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160"/>
              <p:cNvSpPr/>
              <p:nvPr/>
            </p:nvSpPr>
            <p:spPr bwMode="auto">
              <a:xfrm>
                <a:off x="13303179" y="3979450"/>
                <a:ext cx="17463" cy="38100"/>
              </a:xfrm>
              <a:custGeom>
                <a:gdLst>
                  <a:gd fmla="*/ 2 w 7" name="T0"/>
                  <a:gd fmla="*/ 2 h 15" name="T1"/>
                  <a:gd fmla="*/ 0 w 7" name="T2"/>
                  <a:gd fmla="*/ 0 h 15" name="T3"/>
                  <a:gd fmla="*/ 7 w 7" name="T4"/>
                  <a:gd fmla="*/ 15 h 15" name="T5"/>
                  <a:gd fmla="*/ 7 w 7" name="T6"/>
                  <a:gd fmla="*/ 15 h 15" name="T7"/>
                  <a:gd fmla="*/ 2 w 7" name="T8"/>
                  <a:gd fmla="*/ 2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7">
                    <a:moveTo>
                      <a:pt x="2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3" y="5"/>
                      <a:pt x="5" y="10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0"/>
                      <a:pt x="4" y="6"/>
                      <a:pt x="2" y="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61"/>
              <p:cNvSpPr/>
              <p:nvPr/>
            </p:nvSpPr>
            <p:spPr bwMode="auto">
              <a:xfrm>
                <a:off x="9966254" y="1253712"/>
                <a:ext cx="1951038" cy="287338"/>
              </a:xfrm>
              <a:custGeom>
                <a:gdLst>
                  <a:gd fmla="*/ 111 w 769" name="T0"/>
                  <a:gd fmla="*/ 76 h 113" name="T1"/>
                  <a:gd fmla="*/ 198 w 769" name="T2"/>
                  <a:gd fmla="*/ 37 h 113" name="T3"/>
                  <a:gd fmla="*/ 330 w 769" name="T4"/>
                  <a:gd fmla="*/ 17 h 113" name="T5"/>
                  <a:gd fmla="*/ 330 w 769" name="T6"/>
                  <a:gd fmla="*/ 22 h 113" name="T7"/>
                  <a:gd fmla="*/ 410 w 769" name="T8"/>
                  <a:gd fmla="*/ 32 h 113" name="T9"/>
                  <a:gd fmla="*/ 585 w 769" name="T10"/>
                  <a:gd fmla="*/ 33 h 113" name="T11"/>
                  <a:gd fmla="*/ 585 w 769" name="T12"/>
                  <a:gd fmla="*/ 33 h 113" name="T13"/>
                  <a:gd fmla="*/ 769 w 769" name="T14"/>
                  <a:gd fmla="*/ 61 h 113" name="T15"/>
                  <a:gd fmla="*/ 439 w 769" name="T16"/>
                  <a:gd fmla="*/ 0 h 113" name="T17"/>
                  <a:gd fmla="*/ 0 w 769" name="T18"/>
                  <a:gd fmla="*/ 113 h 113" name="T19"/>
                  <a:gd fmla="*/ 78 w 769" name="T20"/>
                  <a:gd fmla="*/ 85 h 113" name="T21"/>
                  <a:gd fmla="*/ 111 w 769" name="T22"/>
                  <a:gd fmla="*/ 76 h 11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13" w="769">
                    <a:moveTo>
                      <a:pt x="111" y="76"/>
                    </a:moveTo>
                    <a:cubicBezTo>
                      <a:pt x="141" y="65"/>
                      <a:pt x="169" y="50"/>
                      <a:pt x="198" y="37"/>
                    </a:cubicBezTo>
                    <a:cubicBezTo>
                      <a:pt x="244" y="34"/>
                      <a:pt x="286" y="24"/>
                      <a:pt x="330" y="17"/>
                    </a:cubicBezTo>
                    <a:cubicBezTo>
                      <a:pt x="330" y="19"/>
                      <a:pt x="330" y="21"/>
                      <a:pt x="330" y="22"/>
                    </a:cubicBezTo>
                    <a:cubicBezTo>
                      <a:pt x="353" y="31"/>
                      <a:pt x="368" y="32"/>
                      <a:pt x="410" y="32"/>
                    </a:cubicBezTo>
                    <a:cubicBezTo>
                      <a:pt x="474" y="29"/>
                      <a:pt x="531" y="30"/>
                      <a:pt x="585" y="33"/>
                    </a:cubicBezTo>
                    <a:cubicBezTo>
                      <a:pt x="585" y="33"/>
                      <a:pt x="585" y="33"/>
                      <a:pt x="585" y="33"/>
                    </a:cubicBezTo>
                    <a:cubicBezTo>
                      <a:pt x="654" y="37"/>
                      <a:pt x="717" y="47"/>
                      <a:pt x="769" y="61"/>
                    </a:cubicBezTo>
                    <a:cubicBezTo>
                      <a:pt x="667" y="22"/>
                      <a:pt x="556" y="0"/>
                      <a:pt x="439" y="0"/>
                    </a:cubicBezTo>
                    <a:cubicBezTo>
                      <a:pt x="280" y="0"/>
                      <a:pt x="130" y="41"/>
                      <a:pt x="0" y="113"/>
                    </a:cubicBezTo>
                    <a:cubicBezTo>
                      <a:pt x="22" y="103"/>
                      <a:pt x="48" y="94"/>
                      <a:pt x="78" y="85"/>
                    </a:cubicBezTo>
                    <a:cubicBezTo>
                      <a:pt x="89" y="82"/>
                      <a:pt x="100" y="79"/>
                      <a:pt x="111" y="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62"/>
              <p:cNvSpPr/>
              <p:nvPr/>
            </p:nvSpPr>
            <p:spPr bwMode="auto">
              <a:xfrm>
                <a:off x="12884079" y="2317337"/>
                <a:ext cx="76200" cy="279400"/>
              </a:xfrm>
              <a:custGeom>
                <a:gdLst>
                  <a:gd fmla="*/ 0 w 30" name="T0"/>
                  <a:gd fmla="*/ 0 h 110" name="T1"/>
                  <a:gd fmla="*/ 20 w 30" name="T2"/>
                  <a:gd fmla="*/ 47 h 110" name="T3"/>
                  <a:gd fmla="*/ 27 w 30" name="T4"/>
                  <a:gd fmla="*/ 110 h 110" name="T5"/>
                  <a:gd fmla="*/ 28 w 30" name="T6"/>
                  <a:gd fmla="*/ 107 h 110" name="T7"/>
                  <a:gd fmla="*/ 0 w 30" name="T8"/>
                  <a:gd fmla="*/ 0 h 1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0" w="30">
                    <a:moveTo>
                      <a:pt x="0" y="0"/>
                    </a:moveTo>
                    <a:cubicBezTo>
                      <a:pt x="8" y="16"/>
                      <a:pt x="15" y="32"/>
                      <a:pt x="20" y="47"/>
                    </a:cubicBezTo>
                    <a:cubicBezTo>
                      <a:pt x="27" y="72"/>
                      <a:pt x="29" y="93"/>
                      <a:pt x="27" y="110"/>
                    </a:cubicBezTo>
                    <a:cubicBezTo>
                      <a:pt x="27" y="109"/>
                      <a:pt x="28" y="108"/>
                      <a:pt x="28" y="107"/>
                    </a:cubicBezTo>
                    <a:cubicBezTo>
                      <a:pt x="30" y="75"/>
                      <a:pt x="19" y="3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163"/>
              <p:cNvSpPr/>
              <p:nvPr/>
            </p:nvSpPr>
            <p:spPr bwMode="auto">
              <a:xfrm>
                <a:off x="11971267" y="2188750"/>
                <a:ext cx="501650" cy="515938"/>
              </a:xfrm>
              <a:custGeom>
                <a:gdLst>
                  <a:gd fmla="*/ 198 w 198" name="T0"/>
                  <a:gd fmla="*/ 144 h 203" name="T1"/>
                  <a:gd fmla="*/ 0 w 198" name="T2"/>
                  <a:gd fmla="*/ 203 h 203" name="T3"/>
                  <a:gd fmla="*/ 198 w 198" name="T4"/>
                  <a:gd fmla="*/ 144 h 20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03" w="198">
                    <a:moveTo>
                      <a:pt x="198" y="144"/>
                    </a:moveTo>
                    <a:cubicBezTo>
                      <a:pt x="119" y="69"/>
                      <a:pt x="1" y="61"/>
                      <a:pt x="0" y="203"/>
                    </a:cubicBezTo>
                    <a:cubicBezTo>
                      <a:pt x="24" y="0"/>
                      <a:pt x="187" y="133"/>
                      <a:pt x="198" y="14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164"/>
              <p:cNvSpPr/>
              <p:nvPr/>
            </p:nvSpPr>
            <p:spPr bwMode="auto">
              <a:xfrm>
                <a:off x="13287304" y="3966750"/>
                <a:ext cx="12700" cy="6350"/>
              </a:xfrm>
              <a:custGeom>
                <a:gdLst>
                  <a:gd fmla="*/ 2 w 5" name="T0"/>
                  <a:gd fmla="*/ 0 h 3" name="T1"/>
                  <a:gd fmla="*/ 0 w 5" name="T2"/>
                  <a:gd fmla="*/ 0 h 3" name="T3"/>
                  <a:gd fmla="*/ 5 w 5" name="T4"/>
                  <a:gd fmla="*/ 3 h 3" name="T5"/>
                  <a:gd fmla="*/ 2 w 5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165"/>
              <p:cNvSpPr/>
              <p:nvPr/>
            </p:nvSpPr>
            <p:spPr bwMode="auto">
              <a:xfrm>
                <a:off x="11917292" y="1409287"/>
                <a:ext cx="1468438" cy="2151063"/>
              </a:xfrm>
              <a:custGeom>
                <a:gdLst>
                  <a:gd fmla="*/ 579 w 579" name="T0"/>
                  <a:gd fmla="*/ 847 h 847" name="T1"/>
                  <a:gd fmla="*/ 578 w 579" name="T2"/>
                  <a:gd fmla="*/ 785 h 847" name="T3"/>
                  <a:gd fmla="*/ 555 w 579" name="T4"/>
                  <a:gd fmla="*/ 632 h 847" name="T5"/>
                  <a:gd fmla="*/ 507 w 579" name="T6"/>
                  <a:gd fmla="*/ 488 h 847" name="T7"/>
                  <a:gd fmla="*/ 438 w 579" name="T8"/>
                  <a:gd fmla="*/ 356 h 847" name="T9"/>
                  <a:gd fmla="*/ 347 w 579" name="T10"/>
                  <a:gd fmla="*/ 237 h 847" name="T11"/>
                  <a:gd fmla="*/ 238 w 579" name="T12"/>
                  <a:gd fmla="*/ 134 h 847" name="T13"/>
                  <a:gd fmla="*/ 108 w 579" name="T14"/>
                  <a:gd fmla="*/ 47 h 847" name="T15"/>
                  <a:gd fmla="*/ 53 w 579" name="T16"/>
                  <a:gd fmla="*/ 19 h 847" name="T17"/>
                  <a:gd fmla="*/ 6 w 579" name="T18"/>
                  <a:gd fmla="*/ 2 h 847" name="T19"/>
                  <a:gd fmla="*/ 0 w 579" name="T20"/>
                  <a:gd fmla="*/ 0 h 847" name="T21"/>
                  <a:gd fmla="*/ 579 w 579" name="T22"/>
                  <a:gd fmla="*/ 847 h 84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46" w="579">
                    <a:moveTo>
                      <a:pt x="579" y="847"/>
                    </a:moveTo>
                    <a:cubicBezTo>
                      <a:pt x="579" y="825"/>
                      <a:pt x="579" y="803"/>
                      <a:pt x="578" y="785"/>
                    </a:cubicBezTo>
                    <a:cubicBezTo>
                      <a:pt x="574" y="729"/>
                      <a:pt x="573" y="726"/>
                      <a:pt x="555" y="632"/>
                    </a:cubicBezTo>
                    <a:cubicBezTo>
                      <a:pt x="542" y="579"/>
                      <a:pt x="540" y="576"/>
                      <a:pt x="507" y="488"/>
                    </a:cubicBezTo>
                    <a:cubicBezTo>
                      <a:pt x="486" y="438"/>
                      <a:pt x="483" y="434"/>
                      <a:pt x="438" y="356"/>
                    </a:cubicBezTo>
                    <a:cubicBezTo>
                      <a:pt x="407" y="309"/>
                      <a:pt x="404" y="305"/>
                      <a:pt x="347" y="237"/>
                    </a:cubicBezTo>
                    <a:cubicBezTo>
                      <a:pt x="308" y="194"/>
                      <a:pt x="301" y="188"/>
                      <a:pt x="238" y="134"/>
                    </a:cubicBezTo>
                    <a:cubicBezTo>
                      <a:pt x="185" y="93"/>
                      <a:pt x="173" y="86"/>
                      <a:pt x="108" y="47"/>
                    </a:cubicBezTo>
                    <a:cubicBezTo>
                      <a:pt x="92" y="38"/>
                      <a:pt x="70" y="27"/>
                      <a:pt x="53" y="19"/>
                    </a:cubicBezTo>
                    <a:cubicBezTo>
                      <a:pt x="39" y="13"/>
                      <a:pt x="24" y="7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339" y="132"/>
                      <a:pt x="579" y="462"/>
                      <a:pt x="579" y="8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166"/>
              <p:cNvSpPr/>
              <p:nvPr/>
            </p:nvSpPr>
            <p:spPr bwMode="auto">
              <a:xfrm>
                <a:off x="13341279" y="3561937"/>
                <a:ext cx="44450" cy="447675"/>
              </a:xfrm>
              <a:custGeom>
                <a:gdLst>
                  <a:gd fmla="*/ 18 w 18" name="T0"/>
                  <a:gd fmla="*/ 52 h 176" name="T1"/>
                  <a:gd fmla="*/ 18 w 18" name="T2"/>
                  <a:gd fmla="*/ 0 h 176" name="T3"/>
                  <a:gd fmla="*/ 0 w 18" name="T4"/>
                  <a:gd fmla="*/ 176 h 176" name="T5"/>
                  <a:gd fmla="*/ 2 w 18" name="T6"/>
                  <a:gd fmla="*/ 176 h 176" name="T7"/>
                  <a:gd fmla="*/ 18 w 18" name="T8"/>
                  <a:gd fmla="*/ 52 h 1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6" w="18">
                    <a:moveTo>
                      <a:pt x="18" y="52"/>
                    </a:moveTo>
                    <a:cubicBezTo>
                      <a:pt x="18" y="36"/>
                      <a:pt x="18" y="18"/>
                      <a:pt x="18" y="0"/>
                    </a:cubicBezTo>
                    <a:cubicBezTo>
                      <a:pt x="18" y="60"/>
                      <a:pt x="12" y="119"/>
                      <a:pt x="0" y="176"/>
                    </a:cubicBezTo>
                    <a:cubicBezTo>
                      <a:pt x="1" y="176"/>
                      <a:pt x="1" y="176"/>
                      <a:pt x="2" y="176"/>
                    </a:cubicBezTo>
                    <a:cubicBezTo>
                      <a:pt x="8" y="146"/>
                      <a:pt x="10" y="129"/>
                      <a:pt x="18" y="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167"/>
              <p:cNvSpPr/>
              <p:nvPr/>
            </p:nvSpPr>
            <p:spPr bwMode="auto">
              <a:xfrm>
                <a:off x="11450567" y="1337850"/>
                <a:ext cx="1935163" cy="2760663"/>
              </a:xfrm>
              <a:custGeom>
                <a:gdLst>
                  <a:gd fmla="*/ 763 w 763" name="T0"/>
                  <a:gd fmla="*/ 876 h 1087" name="T1"/>
                  <a:gd fmla="*/ 763 w 763" name="T2"/>
                  <a:gd fmla="*/ 875 h 1087" name="T3"/>
                  <a:gd fmla="*/ 184 w 763" name="T4"/>
                  <a:gd fmla="*/ 28 h 1087" name="T5"/>
                  <a:gd fmla="*/ 0 w 763" name="T6"/>
                  <a:gd fmla="*/ 0 h 1087" name="T7"/>
                  <a:gd fmla="*/ 46 w 763" name="T8"/>
                  <a:gd fmla="*/ 46 h 1087" name="T9"/>
                  <a:gd fmla="*/ 114 w 763" name="T10"/>
                  <a:gd fmla="*/ 160 h 1087" name="T11"/>
                  <a:gd fmla="*/ 130 w 763" name="T12"/>
                  <a:gd fmla="*/ 179 h 1087" name="T13"/>
                  <a:gd fmla="*/ 138 w 763" name="T14"/>
                  <a:gd fmla="*/ 187 h 1087" name="T15"/>
                  <a:gd fmla="*/ 144 w 763" name="T16"/>
                  <a:gd fmla="*/ 193 h 1087" name="T17"/>
                  <a:gd fmla="*/ 224 w 763" name="T18"/>
                  <a:gd fmla="*/ 243 h 1087" name="T19"/>
                  <a:gd fmla="*/ 225 w 763" name="T20"/>
                  <a:gd fmla="*/ 243 h 1087" name="T21"/>
                  <a:gd fmla="*/ 238 w 763" name="T22"/>
                  <a:gd fmla="*/ 246 h 1087" name="T23"/>
                  <a:gd fmla="*/ 243 w 763" name="T24"/>
                  <a:gd fmla="*/ 247 h 1087" name="T25"/>
                  <a:gd fmla="*/ 251 w 763" name="T26"/>
                  <a:gd fmla="*/ 248 h 1087" name="T27"/>
                  <a:gd fmla="*/ 254 w 763" name="T28"/>
                  <a:gd fmla="*/ 248 h 1087" name="T29"/>
                  <a:gd fmla="*/ 323 w 763" name="T30"/>
                  <a:gd fmla="*/ 221 h 1087" name="T31"/>
                  <a:gd fmla="*/ 436 w 763" name="T32"/>
                  <a:gd fmla="*/ 238 h 1087" name="T33"/>
                  <a:gd fmla="*/ 441 w 763" name="T34"/>
                  <a:gd fmla="*/ 241 h 1087" name="T35"/>
                  <a:gd fmla="*/ 452 w 763" name="T36"/>
                  <a:gd fmla="*/ 250 h 1087" name="T37"/>
                  <a:gd fmla="*/ 556 w 763" name="T38"/>
                  <a:gd fmla="*/ 370 h 1087" name="T39"/>
                  <a:gd fmla="*/ 560 w 763" name="T40"/>
                  <a:gd fmla="*/ 377 h 1087" name="T41"/>
                  <a:gd fmla="*/ 565 w 763" name="T42"/>
                  <a:gd fmla="*/ 386 h 1087" name="T43"/>
                  <a:gd fmla="*/ 593 w 763" name="T44"/>
                  <a:gd fmla="*/ 493 h 1087" name="T45"/>
                  <a:gd fmla="*/ 592 w 763" name="T46"/>
                  <a:gd fmla="*/ 496 h 1087" name="T47"/>
                  <a:gd fmla="*/ 591 w 763" name="T48"/>
                  <a:gd fmla="*/ 501 h 1087" name="T49"/>
                  <a:gd fmla="*/ 590 w 763" name="T50"/>
                  <a:gd fmla="*/ 506 h 1087" name="T51"/>
                  <a:gd fmla="*/ 470 w 763" name="T52"/>
                  <a:gd fmla="*/ 531 h 1087" name="T53"/>
                  <a:gd fmla="*/ 404 w 763" name="T54"/>
                  <a:gd fmla="*/ 479 h 1087" name="T55"/>
                  <a:gd fmla="*/ 404 w 763" name="T56"/>
                  <a:gd fmla="*/ 479 h 1087" name="T57"/>
                  <a:gd fmla="*/ 403 w 763" name="T58"/>
                  <a:gd fmla="*/ 479 h 1087" name="T59"/>
                  <a:gd fmla="*/ 205 w 763" name="T60"/>
                  <a:gd fmla="*/ 538 h 1087" name="T61"/>
                  <a:gd fmla="*/ 211 w 763" name="T62"/>
                  <a:gd fmla="*/ 611 h 1087" name="T63"/>
                  <a:gd fmla="*/ 213 w 763" name="T64"/>
                  <a:gd fmla="*/ 877 h 1087" name="T65"/>
                  <a:gd fmla="*/ 497 w 763" name="T66"/>
                  <a:gd fmla="*/ 916 h 1087" name="T67"/>
                  <a:gd fmla="*/ 558 w 763" name="T68"/>
                  <a:gd fmla="*/ 1087 h 1087" name="T69"/>
                  <a:gd fmla="*/ 683 w 763" name="T70"/>
                  <a:gd fmla="*/ 1069 h 1087" name="T71"/>
                  <a:gd fmla="*/ 724 w 763" name="T72"/>
                  <a:gd fmla="*/ 1035 h 1087" name="T73"/>
                  <a:gd fmla="*/ 726 w 763" name="T74"/>
                  <a:gd fmla="*/ 1035 h 1087" name="T75"/>
                  <a:gd fmla="*/ 729 w 763" name="T76"/>
                  <a:gd fmla="*/ 1038 h 1087" name="T77"/>
                  <a:gd fmla="*/ 730 w 763" name="T78"/>
                  <a:gd fmla="*/ 1040 h 1087" name="T79"/>
                  <a:gd fmla="*/ 730 w 763" name="T80"/>
                  <a:gd fmla="*/ 1040 h 1087" name="T81"/>
                  <a:gd fmla="*/ 732 w 763" name="T82"/>
                  <a:gd fmla="*/ 1042 h 1087" name="T83"/>
                  <a:gd fmla="*/ 737 w 763" name="T84"/>
                  <a:gd fmla="*/ 1055 h 1087" name="T85"/>
                  <a:gd fmla="*/ 745 w 763" name="T86"/>
                  <a:gd fmla="*/ 1052 h 1087" name="T87"/>
                  <a:gd fmla="*/ 763 w 763" name="T88"/>
                  <a:gd fmla="*/ 876 h 1087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087" w="763">
                    <a:moveTo>
                      <a:pt x="763" y="876"/>
                    </a:moveTo>
                    <a:cubicBezTo>
                      <a:pt x="763" y="875"/>
                      <a:pt x="763" y="875"/>
                      <a:pt x="763" y="875"/>
                    </a:cubicBezTo>
                    <a:cubicBezTo>
                      <a:pt x="763" y="490"/>
                      <a:pt x="523" y="160"/>
                      <a:pt x="184" y="28"/>
                    </a:cubicBezTo>
                    <a:cubicBezTo>
                      <a:pt x="132" y="14"/>
                      <a:pt x="69" y="4"/>
                      <a:pt x="0" y="0"/>
                    </a:cubicBezTo>
                    <a:cubicBezTo>
                      <a:pt x="16" y="13"/>
                      <a:pt x="31" y="28"/>
                      <a:pt x="46" y="46"/>
                    </a:cubicBezTo>
                    <a:cubicBezTo>
                      <a:pt x="71" y="76"/>
                      <a:pt x="93" y="115"/>
                      <a:pt x="114" y="160"/>
                    </a:cubicBezTo>
                    <a:cubicBezTo>
                      <a:pt x="119" y="167"/>
                      <a:pt x="124" y="173"/>
                      <a:pt x="130" y="179"/>
                    </a:cubicBezTo>
                    <a:cubicBezTo>
                      <a:pt x="132" y="182"/>
                      <a:pt x="135" y="184"/>
                      <a:pt x="138" y="187"/>
                    </a:cubicBezTo>
                    <a:cubicBezTo>
                      <a:pt x="140" y="189"/>
                      <a:pt x="142" y="191"/>
                      <a:pt x="144" y="193"/>
                    </a:cubicBezTo>
                    <a:cubicBezTo>
                      <a:pt x="170" y="218"/>
                      <a:pt x="198" y="235"/>
                      <a:pt x="224" y="243"/>
                    </a:cubicBezTo>
                    <a:cubicBezTo>
                      <a:pt x="225" y="243"/>
                      <a:pt x="225" y="243"/>
                      <a:pt x="225" y="243"/>
                    </a:cubicBezTo>
                    <a:cubicBezTo>
                      <a:pt x="229" y="244"/>
                      <a:pt x="233" y="245"/>
                      <a:pt x="238" y="246"/>
                    </a:cubicBezTo>
                    <a:cubicBezTo>
                      <a:pt x="239" y="246"/>
                      <a:pt x="241" y="247"/>
                      <a:pt x="243" y="247"/>
                    </a:cubicBezTo>
                    <a:cubicBezTo>
                      <a:pt x="246" y="247"/>
                      <a:pt x="248" y="248"/>
                      <a:pt x="251" y="248"/>
                    </a:cubicBezTo>
                    <a:cubicBezTo>
                      <a:pt x="252" y="248"/>
                      <a:pt x="253" y="248"/>
                      <a:pt x="254" y="248"/>
                    </a:cubicBezTo>
                    <a:cubicBezTo>
                      <a:pt x="280" y="248"/>
                      <a:pt x="304" y="240"/>
                      <a:pt x="323" y="221"/>
                    </a:cubicBezTo>
                    <a:cubicBezTo>
                      <a:pt x="349" y="196"/>
                      <a:pt x="392" y="208"/>
                      <a:pt x="436" y="238"/>
                    </a:cubicBezTo>
                    <a:cubicBezTo>
                      <a:pt x="438" y="239"/>
                      <a:pt x="439" y="240"/>
                      <a:pt x="441" y="241"/>
                    </a:cubicBezTo>
                    <a:cubicBezTo>
                      <a:pt x="444" y="244"/>
                      <a:pt x="448" y="247"/>
                      <a:pt x="452" y="250"/>
                    </a:cubicBezTo>
                    <a:cubicBezTo>
                      <a:pt x="491" y="280"/>
                      <a:pt x="529" y="323"/>
                      <a:pt x="556" y="370"/>
                    </a:cubicBezTo>
                    <a:cubicBezTo>
                      <a:pt x="557" y="372"/>
                      <a:pt x="559" y="374"/>
                      <a:pt x="560" y="377"/>
                    </a:cubicBezTo>
                    <a:cubicBezTo>
                      <a:pt x="562" y="380"/>
                      <a:pt x="564" y="383"/>
                      <a:pt x="565" y="386"/>
                    </a:cubicBezTo>
                    <a:cubicBezTo>
                      <a:pt x="584" y="423"/>
                      <a:pt x="595" y="461"/>
                      <a:pt x="593" y="493"/>
                    </a:cubicBezTo>
                    <a:cubicBezTo>
                      <a:pt x="593" y="494"/>
                      <a:pt x="592" y="495"/>
                      <a:pt x="592" y="496"/>
                    </a:cubicBezTo>
                    <a:cubicBezTo>
                      <a:pt x="592" y="498"/>
                      <a:pt x="592" y="500"/>
                      <a:pt x="591" y="501"/>
                    </a:cubicBezTo>
                    <a:cubicBezTo>
                      <a:pt x="591" y="503"/>
                      <a:pt x="591" y="505"/>
                      <a:pt x="590" y="506"/>
                    </a:cubicBezTo>
                    <a:cubicBezTo>
                      <a:pt x="579" y="553"/>
                      <a:pt x="533" y="567"/>
                      <a:pt x="470" y="531"/>
                    </a:cubicBezTo>
                    <a:cubicBezTo>
                      <a:pt x="440" y="514"/>
                      <a:pt x="417" y="491"/>
                      <a:pt x="404" y="479"/>
                    </a:cubicBezTo>
                    <a:cubicBezTo>
                      <a:pt x="404" y="479"/>
                      <a:pt x="404" y="479"/>
                      <a:pt x="404" y="479"/>
                    </a:cubicBezTo>
                    <a:cubicBezTo>
                      <a:pt x="404" y="479"/>
                      <a:pt x="404" y="479"/>
                      <a:pt x="403" y="479"/>
                    </a:cubicBezTo>
                    <a:cubicBezTo>
                      <a:pt x="392" y="468"/>
                      <a:pt x="229" y="335"/>
                      <a:pt x="205" y="538"/>
                    </a:cubicBezTo>
                    <a:cubicBezTo>
                      <a:pt x="208" y="561"/>
                      <a:pt x="210" y="586"/>
                      <a:pt x="211" y="611"/>
                    </a:cubicBezTo>
                    <a:cubicBezTo>
                      <a:pt x="217" y="699"/>
                      <a:pt x="218" y="789"/>
                      <a:pt x="213" y="877"/>
                    </a:cubicBezTo>
                    <a:cubicBezTo>
                      <a:pt x="317" y="883"/>
                      <a:pt x="419" y="882"/>
                      <a:pt x="497" y="916"/>
                    </a:cubicBezTo>
                    <a:cubicBezTo>
                      <a:pt x="585" y="955"/>
                      <a:pt x="584" y="1029"/>
                      <a:pt x="558" y="1087"/>
                    </a:cubicBezTo>
                    <a:cubicBezTo>
                      <a:pt x="600" y="1084"/>
                      <a:pt x="641" y="1078"/>
                      <a:pt x="683" y="1069"/>
                    </a:cubicBezTo>
                    <a:cubicBezTo>
                      <a:pt x="699" y="1042"/>
                      <a:pt x="713" y="1032"/>
                      <a:pt x="724" y="1035"/>
                    </a:cubicBezTo>
                    <a:cubicBezTo>
                      <a:pt x="724" y="1035"/>
                      <a:pt x="725" y="1035"/>
                      <a:pt x="726" y="1035"/>
                    </a:cubicBezTo>
                    <a:cubicBezTo>
                      <a:pt x="726" y="1035"/>
                      <a:pt x="727" y="1036"/>
                      <a:pt x="729" y="1038"/>
                    </a:cubicBezTo>
                    <a:cubicBezTo>
                      <a:pt x="729" y="1039"/>
                      <a:pt x="730" y="1039"/>
                      <a:pt x="730" y="1040"/>
                    </a:cubicBezTo>
                    <a:cubicBezTo>
                      <a:pt x="730" y="1040"/>
                      <a:pt x="730" y="1040"/>
                      <a:pt x="730" y="1040"/>
                    </a:cubicBezTo>
                    <a:cubicBezTo>
                      <a:pt x="731" y="1041"/>
                      <a:pt x="731" y="1041"/>
                      <a:pt x="732" y="1042"/>
                    </a:cubicBezTo>
                    <a:cubicBezTo>
                      <a:pt x="734" y="1046"/>
                      <a:pt x="736" y="1050"/>
                      <a:pt x="737" y="1055"/>
                    </a:cubicBezTo>
                    <a:cubicBezTo>
                      <a:pt x="740" y="1054"/>
                      <a:pt x="743" y="1053"/>
                      <a:pt x="745" y="1052"/>
                    </a:cubicBezTo>
                    <a:cubicBezTo>
                      <a:pt x="757" y="995"/>
                      <a:pt x="763" y="936"/>
                      <a:pt x="763" y="87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168"/>
              <p:cNvSpPr/>
              <p:nvPr/>
            </p:nvSpPr>
            <p:spPr bwMode="auto">
              <a:xfrm>
                <a:off x="9796392" y="1541050"/>
                <a:ext cx="169863" cy="101600"/>
              </a:xfrm>
              <a:custGeom>
                <a:gdLst>
                  <a:gd fmla="*/ 67 w 67" name="T0"/>
                  <a:gd fmla="*/ 0 h 40" name="T1"/>
                  <a:gd fmla="*/ 38 w 67" name="T2"/>
                  <a:gd fmla="*/ 13 h 40" name="T3"/>
                  <a:gd fmla="*/ 37 w 67" name="T4"/>
                  <a:gd fmla="*/ 14 h 40" name="T5"/>
                  <a:gd fmla="*/ 0 w 67" name="T6"/>
                  <a:gd fmla="*/ 40 h 40" name="T7"/>
                  <a:gd fmla="*/ 67 w 67" name="T8"/>
                  <a:gd fmla="*/ 0 h 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" w="67">
                    <a:moveTo>
                      <a:pt x="67" y="0"/>
                    </a:moveTo>
                    <a:cubicBezTo>
                      <a:pt x="56" y="4"/>
                      <a:pt x="47" y="9"/>
                      <a:pt x="38" y="13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24" y="23"/>
                      <a:pt x="12" y="31"/>
                      <a:pt x="0" y="40"/>
                    </a:cubicBezTo>
                    <a:cubicBezTo>
                      <a:pt x="22" y="26"/>
                      <a:pt x="44" y="13"/>
                      <a:pt x="6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169"/>
              <p:cNvSpPr/>
              <p:nvPr/>
            </p:nvSpPr>
            <p:spPr bwMode="auto">
              <a:xfrm>
                <a:off x="9234417" y="1296576"/>
                <a:ext cx="3722688" cy="2293938"/>
              </a:xfrm>
              <a:custGeom>
                <a:gdLst>
                  <a:gd fmla="*/ 1083 w 1467" name="T0"/>
                  <a:gd fmla="*/ 893 h 903" name="T1"/>
                  <a:gd fmla="*/ 1084 w 1467" name="T2"/>
                  <a:gd fmla="*/ 627 h 903" name="T3"/>
                  <a:gd fmla="*/ 1276 w 1467" name="T4"/>
                  <a:gd fmla="*/ 495 h 903" name="T5"/>
                  <a:gd fmla="*/ 1277 w 1467" name="T6"/>
                  <a:gd fmla="*/ 495 h 903" name="T7"/>
                  <a:gd fmla="*/ 1464 w 1467" name="T8"/>
                  <a:gd fmla="*/ 517 h 903" name="T9"/>
                  <a:gd fmla="*/ 1458 w 1467" name="T10"/>
                  <a:gd fmla="*/ 449 h 903" name="T11"/>
                  <a:gd fmla="*/ 1433 w 1467" name="T12"/>
                  <a:gd fmla="*/ 393 h 903" name="T13"/>
                  <a:gd fmla="*/ 1325 w 1467" name="T14"/>
                  <a:gd fmla="*/ 266 h 903" name="T15"/>
                  <a:gd fmla="*/ 1309 w 1467" name="T16"/>
                  <a:gd fmla="*/ 254 h 903" name="T17"/>
                  <a:gd fmla="*/ 1127 w 1467" name="T18"/>
                  <a:gd fmla="*/ 264 h 903" name="T19"/>
                  <a:gd fmla="*/ 1116 w 1467" name="T20"/>
                  <a:gd fmla="*/ 263 h 903" name="T21"/>
                  <a:gd fmla="*/ 1098 w 1467" name="T22"/>
                  <a:gd fmla="*/ 259 h 903" name="T23"/>
                  <a:gd fmla="*/ 1017 w 1467" name="T24"/>
                  <a:gd fmla="*/ 209 h 903" name="T25"/>
                  <a:gd fmla="*/ 1003 w 1467" name="T26"/>
                  <a:gd fmla="*/ 195 h 903" name="T27"/>
                  <a:gd fmla="*/ 919 w 1467" name="T28"/>
                  <a:gd fmla="*/ 62 h 903" name="T29"/>
                  <a:gd fmla="*/ 873 w 1467" name="T30"/>
                  <a:gd fmla="*/ 16 h 903" name="T31"/>
                  <a:gd fmla="*/ 618 w 1467" name="T32"/>
                  <a:gd fmla="*/ 5 h 903" name="T33"/>
                  <a:gd fmla="*/ 486 w 1467" name="T34"/>
                  <a:gd fmla="*/ 20 h 903" name="T35"/>
                  <a:gd fmla="*/ 366 w 1467" name="T36"/>
                  <a:gd fmla="*/ 68 h 903" name="T37"/>
                  <a:gd fmla="*/ 221 w 1467" name="T38"/>
                  <a:gd fmla="*/ 136 h 903" name="T39"/>
                  <a:gd fmla="*/ 53 w 1467" name="T40"/>
                  <a:gd fmla="*/ 367 h 903" name="T41"/>
                  <a:gd fmla="*/ 54 w 1467" name="T42"/>
                  <a:gd fmla="*/ 372 h 903" name="T43"/>
                  <a:gd fmla="*/ 68 w 1467" name="T44"/>
                  <a:gd fmla="*/ 380 h 903" name="T45"/>
                  <a:gd fmla="*/ 91 w 1467" name="T46"/>
                  <a:gd fmla="*/ 375 h 903" name="T47"/>
                  <a:gd fmla="*/ 273 w 1467" name="T48"/>
                  <a:gd fmla="*/ 257 h 903" name="T49"/>
                  <a:gd fmla="*/ 282 w 1467" name="T50"/>
                  <a:gd fmla="*/ 254 h 903" name="T51"/>
                  <a:gd fmla="*/ 312 w 1467" name="T52"/>
                  <a:gd fmla="*/ 252 h 903" name="T53"/>
                  <a:gd fmla="*/ 338 w 1467" name="T54"/>
                  <a:gd fmla="*/ 255 h 903" name="T55"/>
                  <a:gd fmla="*/ 356 w 1467" name="T56"/>
                  <a:gd fmla="*/ 261 h 903" name="T57"/>
                  <a:gd fmla="*/ 371 w 1467" name="T58"/>
                  <a:gd fmla="*/ 269 h 903" name="T59"/>
                  <a:gd fmla="*/ 409 w 1467" name="T60"/>
                  <a:gd fmla="*/ 398 h 903" name="T61"/>
                  <a:gd fmla="*/ 262 w 1467" name="T62"/>
                  <a:gd fmla="*/ 584 h 903" name="T63"/>
                  <a:gd fmla="*/ 247 w 1467" name="T64"/>
                  <a:gd fmla="*/ 590 h 903" name="T65"/>
                  <a:gd fmla="*/ 228 w 1467" name="T66"/>
                  <a:gd fmla="*/ 596 h 903" name="T67"/>
                  <a:gd fmla="*/ 143 w 1467" name="T68"/>
                  <a:gd fmla="*/ 587 h 903" name="T69"/>
                  <a:gd fmla="*/ 125 w 1467" name="T70"/>
                  <a:gd fmla="*/ 576 h 903" name="T71"/>
                  <a:gd fmla="*/ 661 w 1467" name="T72"/>
                  <a:gd fmla="*/ 903 h 903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903" w="1467">
                    <a:moveTo>
                      <a:pt x="1083" y="895"/>
                    </a:moveTo>
                    <a:cubicBezTo>
                      <a:pt x="1083" y="893"/>
                      <a:pt x="1083" y="893"/>
                      <a:pt x="1083" y="893"/>
                    </a:cubicBezTo>
                    <a:cubicBezTo>
                      <a:pt x="1086" y="893"/>
                      <a:pt x="1086" y="893"/>
                      <a:pt x="1086" y="893"/>
                    </a:cubicBezTo>
                    <a:cubicBezTo>
                      <a:pt x="1091" y="805"/>
                      <a:pt x="1090" y="715"/>
                      <a:pt x="1084" y="627"/>
                    </a:cubicBezTo>
                    <a:cubicBezTo>
                      <a:pt x="1083" y="602"/>
                      <a:pt x="1081" y="577"/>
                      <a:pt x="1078" y="554"/>
                    </a:cubicBezTo>
                    <a:cubicBezTo>
                      <a:pt x="1079" y="412"/>
                      <a:pt x="1197" y="420"/>
                      <a:pt x="1276" y="495"/>
                    </a:cubicBezTo>
                    <a:cubicBezTo>
                      <a:pt x="1277" y="495"/>
                      <a:pt x="1277" y="495"/>
                      <a:pt x="1277" y="495"/>
                    </a:cubicBezTo>
                    <a:cubicBezTo>
                      <a:pt x="1277" y="495"/>
                      <a:pt x="1277" y="495"/>
                      <a:pt x="1277" y="495"/>
                    </a:cubicBezTo>
                    <a:cubicBezTo>
                      <a:pt x="1378" y="594"/>
                      <a:pt x="1449" y="578"/>
                      <a:pt x="1463" y="522"/>
                    </a:cubicBezTo>
                    <a:cubicBezTo>
                      <a:pt x="1464" y="521"/>
                      <a:pt x="1464" y="519"/>
                      <a:pt x="1464" y="517"/>
                    </a:cubicBezTo>
                    <a:cubicBezTo>
                      <a:pt x="1465" y="516"/>
                      <a:pt x="1465" y="514"/>
                      <a:pt x="1465" y="512"/>
                    </a:cubicBezTo>
                    <a:cubicBezTo>
                      <a:pt x="1467" y="495"/>
                      <a:pt x="1465" y="474"/>
                      <a:pt x="1458" y="449"/>
                    </a:cubicBezTo>
                    <a:cubicBezTo>
                      <a:pt x="1453" y="434"/>
                      <a:pt x="1446" y="418"/>
                      <a:pt x="1438" y="402"/>
                    </a:cubicBezTo>
                    <a:cubicBezTo>
                      <a:pt x="1437" y="399"/>
                      <a:pt x="1435" y="396"/>
                      <a:pt x="1433" y="393"/>
                    </a:cubicBezTo>
                    <a:cubicBezTo>
                      <a:pt x="1432" y="390"/>
                      <a:pt x="1430" y="388"/>
                      <a:pt x="1429" y="386"/>
                    </a:cubicBezTo>
                    <a:cubicBezTo>
                      <a:pt x="1402" y="340"/>
                      <a:pt x="1364" y="296"/>
                      <a:pt x="1325" y="266"/>
                    </a:cubicBezTo>
                    <a:cubicBezTo>
                      <a:pt x="1321" y="263"/>
                      <a:pt x="1317" y="260"/>
                      <a:pt x="1314" y="257"/>
                    </a:cubicBezTo>
                    <a:cubicBezTo>
                      <a:pt x="1312" y="256"/>
                      <a:pt x="1311" y="255"/>
                      <a:pt x="1309" y="254"/>
                    </a:cubicBezTo>
                    <a:cubicBezTo>
                      <a:pt x="1262" y="223"/>
                      <a:pt x="1216" y="212"/>
                      <a:pt x="1191" y="243"/>
                    </a:cubicBezTo>
                    <a:cubicBezTo>
                      <a:pt x="1185" y="250"/>
                      <a:pt x="1162" y="265"/>
                      <a:pt x="1127" y="264"/>
                    </a:cubicBezTo>
                    <a:cubicBezTo>
                      <a:pt x="1126" y="264"/>
                      <a:pt x="1125" y="264"/>
                      <a:pt x="1124" y="264"/>
                    </a:cubicBezTo>
                    <a:cubicBezTo>
                      <a:pt x="1121" y="264"/>
                      <a:pt x="1119" y="263"/>
                      <a:pt x="1116" y="263"/>
                    </a:cubicBezTo>
                    <a:cubicBezTo>
                      <a:pt x="1114" y="263"/>
                      <a:pt x="1112" y="262"/>
                      <a:pt x="1111" y="262"/>
                    </a:cubicBezTo>
                    <a:cubicBezTo>
                      <a:pt x="1107" y="261"/>
                      <a:pt x="1102" y="260"/>
                      <a:pt x="1098" y="259"/>
                    </a:cubicBezTo>
                    <a:cubicBezTo>
                      <a:pt x="1098" y="259"/>
                      <a:pt x="1098" y="259"/>
                      <a:pt x="1097" y="259"/>
                    </a:cubicBezTo>
                    <a:cubicBezTo>
                      <a:pt x="1073" y="252"/>
                      <a:pt x="1046" y="237"/>
                      <a:pt x="1017" y="209"/>
                    </a:cubicBezTo>
                    <a:cubicBezTo>
                      <a:pt x="1015" y="207"/>
                      <a:pt x="1013" y="205"/>
                      <a:pt x="1011" y="203"/>
                    </a:cubicBezTo>
                    <a:cubicBezTo>
                      <a:pt x="1008" y="200"/>
                      <a:pt x="1006" y="198"/>
                      <a:pt x="1003" y="195"/>
                    </a:cubicBezTo>
                    <a:cubicBezTo>
                      <a:pt x="997" y="189"/>
                      <a:pt x="992" y="183"/>
                      <a:pt x="987" y="176"/>
                    </a:cubicBezTo>
                    <a:cubicBezTo>
                      <a:pt x="966" y="131"/>
                      <a:pt x="944" y="92"/>
                      <a:pt x="919" y="62"/>
                    </a:cubicBezTo>
                    <a:cubicBezTo>
                      <a:pt x="904" y="44"/>
                      <a:pt x="889" y="29"/>
                      <a:pt x="873" y="16"/>
                    </a:cubicBezTo>
                    <a:cubicBezTo>
                      <a:pt x="873" y="16"/>
                      <a:pt x="873" y="16"/>
                      <a:pt x="873" y="16"/>
                    </a:cubicBezTo>
                    <a:cubicBezTo>
                      <a:pt x="819" y="13"/>
                      <a:pt x="762" y="12"/>
                      <a:pt x="698" y="15"/>
                    </a:cubicBezTo>
                    <a:cubicBezTo>
                      <a:pt x="656" y="15"/>
                      <a:pt x="641" y="14"/>
                      <a:pt x="618" y="5"/>
                    </a:cubicBezTo>
                    <a:cubicBezTo>
                      <a:pt x="618" y="4"/>
                      <a:pt x="618" y="2"/>
                      <a:pt x="618" y="0"/>
                    </a:cubicBezTo>
                    <a:cubicBezTo>
                      <a:pt x="574" y="7"/>
                      <a:pt x="532" y="17"/>
                      <a:pt x="486" y="20"/>
                    </a:cubicBezTo>
                    <a:cubicBezTo>
                      <a:pt x="457" y="33"/>
                      <a:pt x="429" y="48"/>
                      <a:pt x="399" y="59"/>
                    </a:cubicBezTo>
                    <a:cubicBezTo>
                      <a:pt x="388" y="62"/>
                      <a:pt x="377" y="65"/>
                      <a:pt x="366" y="68"/>
                    </a:cubicBezTo>
                    <a:cubicBezTo>
                      <a:pt x="336" y="77"/>
                      <a:pt x="310" y="86"/>
                      <a:pt x="288" y="96"/>
                    </a:cubicBezTo>
                    <a:cubicBezTo>
                      <a:pt x="265" y="109"/>
                      <a:pt x="243" y="122"/>
                      <a:pt x="221" y="136"/>
                    </a:cubicBezTo>
                    <a:cubicBezTo>
                      <a:pt x="165" y="180"/>
                      <a:pt x="115" y="234"/>
                      <a:pt x="75" y="297"/>
                    </a:cubicBezTo>
                    <a:cubicBezTo>
                      <a:pt x="56" y="333"/>
                      <a:pt x="51" y="355"/>
                      <a:pt x="53" y="367"/>
                    </a:cubicBezTo>
                    <a:cubicBezTo>
                      <a:pt x="53" y="368"/>
                      <a:pt x="53" y="368"/>
                      <a:pt x="53" y="369"/>
                    </a:cubicBezTo>
                    <a:cubicBezTo>
                      <a:pt x="54" y="370"/>
                      <a:pt x="54" y="371"/>
                      <a:pt x="54" y="372"/>
                    </a:cubicBezTo>
                    <a:cubicBezTo>
                      <a:pt x="57" y="376"/>
                      <a:pt x="61" y="379"/>
                      <a:pt x="67" y="380"/>
                    </a:cubicBezTo>
                    <a:cubicBezTo>
                      <a:pt x="67" y="380"/>
                      <a:pt x="67" y="380"/>
                      <a:pt x="68" y="380"/>
                    </a:cubicBezTo>
                    <a:cubicBezTo>
                      <a:pt x="70" y="380"/>
                      <a:pt x="73" y="380"/>
                      <a:pt x="77" y="379"/>
                    </a:cubicBezTo>
                    <a:cubicBezTo>
                      <a:pt x="81" y="378"/>
                      <a:pt x="86" y="377"/>
                      <a:pt x="91" y="375"/>
                    </a:cubicBezTo>
                    <a:cubicBezTo>
                      <a:pt x="157" y="350"/>
                      <a:pt x="199" y="289"/>
                      <a:pt x="262" y="262"/>
                    </a:cubicBezTo>
                    <a:cubicBezTo>
                      <a:pt x="266" y="260"/>
                      <a:pt x="269" y="259"/>
                      <a:pt x="273" y="257"/>
                    </a:cubicBezTo>
                    <a:cubicBezTo>
                      <a:pt x="275" y="257"/>
                      <a:pt x="277" y="256"/>
                      <a:pt x="279" y="255"/>
                    </a:cubicBezTo>
                    <a:cubicBezTo>
                      <a:pt x="281" y="254"/>
                      <a:pt x="281" y="254"/>
                      <a:pt x="282" y="254"/>
                    </a:cubicBezTo>
                    <a:cubicBezTo>
                      <a:pt x="290" y="253"/>
                      <a:pt x="298" y="252"/>
                      <a:pt x="306" y="252"/>
                    </a:cubicBezTo>
                    <a:cubicBezTo>
                      <a:pt x="308" y="252"/>
                      <a:pt x="310" y="252"/>
                      <a:pt x="312" y="252"/>
                    </a:cubicBezTo>
                    <a:cubicBezTo>
                      <a:pt x="319" y="252"/>
                      <a:pt x="325" y="253"/>
                      <a:pt x="331" y="254"/>
                    </a:cubicBezTo>
                    <a:cubicBezTo>
                      <a:pt x="333" y="254"/>
                      <a:pt x="335" y="254"/>
                      <a:pt x="338" y="255"/>
                    </a:cubicBezTo>
                    <a:cubicBezTo>
                      <a:pt x="341" y="256"/>
                      <a:pt x="345" y="257"/>
                      <a:pt x="348" y="258"/>
                    </a:cubicBezTo>
                    <a:cubicBezTo>
                      <a:pt x="351" y="259"/>
                      <a:pt x="354" y="260"/>
                      <a:pt x="356" y="261"/>
                    </a:cubicBezTo>
                    <a:cubicBezTo>
                      <a:pt x="360" y="262"/>
                      <a:pt x="363" y="264"/>
                      <a:pt x="367" y="266"/>
                    </a:cubicBezTo>
                    <a:cubicBezTo>
                      <a:pt x="368" y="267"/>
                      <a:pt x="370" y="268"/>
                      <a:pt x="371" y="269"/>
                    </a:cubicBezTo>
                    <a:cubicBezTo>
                      <a:pt x="398" y="288"/>
                      <a:pt x="407" y="318"/>
                      <a:pt x="411" y="340"/>
                    </a:cubicBezTo>
                    <a:cubicBezTo>
                      <a:pt x="414" y="359"/>
                      <a:pt x="413" y="379"/>
                      <a:pt x="409" y="398"/>
                    </a:cubicBezTo>
                    <a:cubicBezTo>
                      <a:pt x="408" y="403"/>
                      <a:pt x="407" y="406"/>
                      <a:pt x="407" y="407"/>
                    </a:cubicBezTo>
                    <a:cubicBezTo>
                      <a:pt x="390" y="484"/>
                      <a:pt x="330" y="554"/>
                      <a:pt x="262" y="584"/>
                    </a:cubicBezTo>
                    <a:cubicBezTo>
                      <a:pt x="262" y="584"/>
                      <a:pt x="261" y="584"/>
                      <a:pt x="260" y="585"/>
                    </a:cubicBezTo>
                    <a:cubicBezTo>
                      <a:pt x="256" y="587"/>
                      <a:pt x="252" y="588"/>
                      <a:pt x="247" y="590"/>
                    </a:cubicBezTo>
                    <a:cubicBezTo>
                      <a:pt x="241" y="592"/>
                      <a:pt x="235" y="594"/>
                      <a:pt x="230" y="595"/>
                    </a:cubicBezTo>
                    <a:cubicBezTo>
                      <a:pt x="229" y="595"/>
                      <a:pt x="229" y="595"/>
                      <a:pt x="228" y="596"/>
                    </a:cubicBezTo>
                    <a:cubicBezTo>
                      <a:pt x="200" y="602"/>
                      <a:pt x="172" y="600"/>
                      <a:pt x="145" y="588"/>
                    </a:cubicBezTo>
                    <a:cubicBezTo>
                      <a:pt x="145" y="587"/>
                      <a:pt x="144" y="587"/>
                      <a:pt x="143" y="587"/>
                    </a:cubicBezTo>
                    <a:cubicBezTo>
                      <a:pt x="137" y="584"/>
                      <a:pt x="131" y="580"/>
                      <a:pt x="125" y="576"/>
                    </a:cubicBezTo>
                    <a:cubicBezTo>
                      <a:pt x="125" y="576"/>
                      <a:pt x="125" y="576"/>
                      <a:pt x="125" y="576"/>
                    </a:cubicBezTo>
                    <a:cubicBezTo>
                      <a:pt x="109" y="564"/>
                      <a:pt x="44" y="543"/>
                      <a:pt x="0" y="603"/>
                    </a:cubicBezTo>
                    <a:cubicBezTo>
                      <a:pt x="213" y="677"/>
                      <a:pt x="436" y="798"/>
                      <a:pt x="661" y="903"/>
                    </a:cubicBezTo>
                    <a:cubicBezTo>
                      <a:pt x="804" y="890"/>
                      <a:pt x="950" y="887"/>
                      <a:pt x="1083" y="8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170"/>
              <p:cNvSpPr/>
              <p:nvPr/>
            </p:nvSpPr>
            <p:spPr bwMode="auto">
              <a:xfrm>
                <a:off x="12949167" y="2596737"/>
                <a:ext cx="3175" cy="12700"/>
              </a:xfrm>
              <a:custGeom>
                <a:gdLst>
                  <a:gd fmla="*/ 0 w 1" name="T0"/>
                  <a:gd fmla="*/ 5 h 5" name="T1"/>
                  <a:gd fmla="*/ 1 w 1" name="T2"/>
                  <a:gd fmla="*/ 0 h 5" name="T3"/>
                  <a:gd fmla="*/ 0 w 1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">
                    <a:moveTo>
                      <a:pt x="0" y="5"/>
                    </a:moveTo>
                    <a:cubicBezTo>
                      <a:pt x="1" y="4"/>
                      <a:pt x="1" y="2"/>
                      <a:pt x="1" y="0"/>
                    </a:cubicBezTo>
                    <a:cubicBezTo>
                      <a:pt x="1" y="2"/>
                      <a:pt x="1" y="4"/>
                      <a:pt x="0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171"/>
              <p:cNvSpPr/>
              <p:nvPr/>
            </p:nvSpPr>
            <p:spPr bwMode="auto">
              <a:xfrm>
                <a:off x="12472917" y="2553875"/>
                <a:ext cx="3175" cy="0"/>
              </a:xfrm>
              <a:custGeom>
                <a:gdLst>
                  <a:gd fmla="*/ 0 w 1" name="T0"/>
                  <a:gd fmla="*/ 1 w 1" name="T1"/>
                  <a:gd fmla="*/ 0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172"/>
              <p:cNvSpPr/>
              <p:nvPr/>
            </p:nvSpPr>
            <p:spPr bwMode="auto">
              <a:xfrm>
                <a:off x="12596742" y="1972850"/>
                <a:ext cx="265113" cy="304800"/>
              </a:xfrm>
              <a:custGeom>
                <a:gdLst>
                  <a:gd fmla="*/ 0 w 104" name="T0"/>
                  <a:gd fmla="*/ 0 h 120" name="T1"/>
                  <a:gd fmla="*/ 104 w 104" name="T2"/>
                  <a:gd fmla="*/ 120 h 120" name="T3"/>
                  <a:gd fmla="*/ 0 w 104" name="T4"/>
                  <a:gd fmla="*/ 0 h 12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0" w="104">
                    <a:moveTo>
                      <a:pt x="0" y="0"/>
                    </a:moveTo>
                    <a:cubicBezTo>
                      <a:pt x="39" y="30"/>
                      <a:pt x="77" y="74"/>
                      <a:pt x="104" y="120"/>
                    </a:cubicBezTo>
                    <a:cubicBezTo>
                      <a:pt x="77" y="73"/>
                      <a:pt x="39" y="3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173"/>
              <p:cNvSpPr/>
              <p:nvPr/>
            </p:nvSpPr>
            <p:spPr bwMode="auto">
              <a:xfrm>
                <a:off x="11566454" y="1453737"/>
                <a:ext cx="214313" cy="338138"/>
              </a:xfrm>
              <a:custGeom>
                <a:gdLst>
                  <a:gd fmla="*/ 0 w 84" name="T0"/>
                  <a:gd fmla="*/ 0 h 133" name="T1"/>
                  <a:gd fmla="*/ 68 w 84" name="T2"/>
                  <a:gd fmla="*/ 114 h 133" name="T3"/>
                  <a:gd fmla="*/ 84 w 84" name="T4"/>
                  <a:gd fmla="*/ 133 h 133" name="T5"/>
                  <a:gd fmla="*/ 68 w 84" name="T6"/>
                  <a:gd fmla="*/ 114 h 133" name="T7"/>
                  <a:gd fmla="*/ 0 w 84" name="T8"/>
                  <a:gd fmla="*/ 0 h 1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3" w="84">
                    <a:moveTo>
                      <a:pt x="0" y="0"/>
                    </a:moveTo>
                    <a:cubicBezTo>
                      <a:pt x="25" y="30"/>
                      <a:pt x="47" y="69"/>
                      <a:pt x="68" y="114"/>
                    </a:cubicBezTo>
                    <a:cubicBezTo>
                      <a:pt x="73" y="121"/>
                      <a:pt x="78" y="127"/>
                      <a:pt x="84" y="133"/>
                    </a:cubicBezTo>
                    <a:cubicBezTo>
                      <a:pt x="78" y="127"/>
                      <a:pt x="73" y="121"/>
                      <a:pt x="68" y="114"/>
                    </a:cubicBezTo>
                    <a:cubicBezTo>
                      <a:pt x="47" y="69"/>
                      <a:pt x="25" y="3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174"/>
              <p:cNvSpPr/>
              <p:nvPr/>
            </p:nvSpPr>
            <p:spPr bwMode="auto">
              <a:xfrm>
                <a:off x="11799817" y="1812512"/>
                <a:ext cx="15875" cy="15875"/>
              </a:xfrm>
              <a:custGeom>
                <a:gdLst>
                  <a:gd fmla="*/ 6 w 6" name="T0"/>
                  <a:gd fmla="*/ 6 h 6" name="T1"/>
                  <a:gd fmla="*/ 0 w 6" name="T2"/>
                  <a:gd fmla="*/ 0 h 6" name="T3"/>
                  <a:gd fmla="*/ 6 w 6" name="T4"/>
                  <a:gd fmla="*/ 6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6">
                    <a:moveTo>
                      <a:pt x="6" y="6"/>
                    </a:moveTo>
                    <a:cubicBezTo>
                      <a:pt x="4" y="4"/>
                      <a:pt x="2" y="2"/>
                      <a:pt x="0" y="0"/>
                    </a:cubicBezTo>
                    <a:cubicBezTo>
                      <a:pt x="2" y="2"/>
                      <a:pt x="4" y="4"/>
                      <a:pt x="6" y="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175"/>
              <p:cNvSpPr/>
              <p:nvPr/>
            </p:nvSpPr>
            <p:spPr bwMode="auto">
              <a:xfrm>
                <a:off x="12734854" y="2653887"/>
                <a:ext cx="203200" cy="101600"/>
              </a:xfrm>
              <a:custGeom>
                <a:gdLst>
                  <a:gd fmla="*/ 80 w 80" name="T0"/>
                  <a:gd fmla="*/ 0 h 40" name="T1"/>
                  <a:gd fmla="*/ 0 w 80" name="T2"/>
                  <a:gd fmla="*/ 28 h 40" name="T3"/>
                  <a:gd fmla="*/ 80 w 80" name="T4"/>
                  <a:gd fmla="*/ 0 h 4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0" w="80">
                    <a:moveTo>
                      <a:pt x="80" y="0"/>
                    </a:moveTo>
                    <a:cubicBezTo>
                      <a:pt x="68" y="26"/>
                      <a:pt x="40" y="40"/>
                      <a:pt x="0" y="28"/>
                    </a:cubicBezTo>
                    <a:cubicBezTo>
                      <a:pt x="39" y="40"/>
                      <a:pt x="68" y="28"/>
                      <a:pt x="8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176"/>
              <p:cNvSpPr/>
              <p:nvPr/>
            </p:nvSpPr>
            <p:spPr bwMode="auto">
              <a:xfrm>
                <a:off x="12938054" y="2622137"/>
                <a:ext cx="9525" cy="31750"/>
              </a:xfrm>
              <a:custGeom>
                <a:gdLst>
                  <a:gd fmla="*/ 0 w 4" name="T0"/>
                  <a:gd fmla="*/ 12 h 12" name="T1"/>
                  <a:gd fmla="*/ 4 w 4" name="T2"/>
                  <a:gd fmla="*/ 0 h 12" name="T3"/>
                  <a:gd fmla="*/ 0 w 4" name="T4"/>
                  <a:gd fmla="*/ 12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4">
                    <a:moveTo>
                      <a:pt x="0" y="12"/>
                    </a:moveTo>
                    <a:cubicBezTo>
                      <a:pt x="2" y="8"/>
                      <a:pt x="3" y="4"/>
                      <a:pt x="4" y="0"/>
                    </a:cubicBez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177"/>
              <p:cNvSpPr/>
              <p:nvPr/>
            </p:nvSpPr>
            <p:spPr bwMode="auto">
              <a:xfrm>
                <a:off x="12476092" y="2553875"/>
                <a:ext cx="246063" cy="168275"/>
              </a:xfrm>
              <a:custGeom>
                <a:gdLst>
                  <a:gd fmla="*/ 66 w 97" name="T0"/>
                  <a:gd fmla="*/ 52 h 66" name="T1"/>
                  <a:gd fmla="*/ 97 w 97" name="T2"/>
                  <a:gd fmla="*/ 66 h 66" name="T3"/>
                  <a:gd fmla="*/ 0 w 97" name="T4"/>
                  <a:gd fmla="*/ 0 h 66" name="T5"/>
                  <a:gd fmla="*/ 66 w 97" name="T6"/>
                  <a:gd fmla="*/ 52 h 6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6" w="97">
                    <a:moveTo>
                      <a:pt x="66" y="52"/>
                    </a:moveTo>
                    <a:cubicBezTo>
                      <a:pt x="77" y="58"/>
                      <a:pt x="87" y="62"/>
                      <a:pt x="97" y="66"/>
                    </a:cubicBezTo>
                    <a:cubicBezTo>
                      <a:pt x="69" y="57"/>
                      <a:pt x="37" y="36"/>
                      <a:pt x="0" y="0"/>
                    </a:cubicBezTo>
                    <a:cubicBezTo>
                      <a:pt x="13" y="12"/>
                      <a:pt x="36" y="35"/>
                      <a:pt x="66" y="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178"/>
              <p:cNvSpPr/>
              <p:nvPr/>
            </p:nvSpPr>
            <p:spPr bwMode="auto">
              <a:xfrm>
                <a:off x="12722154" y="2722150"/>
                <a:ext cx="12700" cy="1588"/>
              </a:xfrm>
              <a:custGeom>
                <a:gdLst>
                  <a:gd fmla="*/ 5 w 5" name="T0"/>
                  <a:gd fmla="*/ 1 h 1" name="T1"/>
                  <a:gd fmla="*/ 0 w 5" name="T2"/>
                  <a:gd fmla="*/ 0 h 1" name="T3"/>
                  <a:gd fmla="*/ 5 w 5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5">
                    <a:moveTo>
                      <a:pt x="5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179"/>
              <p:cNvSpPr/>
              <p:nvPr/>
            </p:nvSpPr>
            <p:spPr bwMode="auto">
              <a:xfrm>
                <a:off x="12053817" y="1961737"/>
                <a:ext cx="12700" cy="3175"/>
              </a:xfrm>
              <a:custGeom>
                <a:gdLst>
                  <a:gd fmla="*/ 5 w 5" name="T0"/>
                  <a:gd fmla="*/ 1 h 1" name="T1"/>
                  <a:gd fmla="*/ 0 w 5" name="T2"/>
                  <a:gd fmla="*/ 0 h 1" name="T3"/>
                  <a:gd fmla="*/ 5 w 5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5">
                    <a:moveTo>
                      <a:pt x="5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180"/>
              <p:cNvSpPr/>
              <p:nvPr/>
            </p:nvSpPr>
            <p:spPr bwMode="auto">
              <a:xfrm>
                <a:off x="12018892" y="1955387"/>
                <a:ext cx="1588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181"/>
              <p:cNvSpPr/>
              <p:nvPr/>
            </p:nvSpPr>
            <p:spPr bwMode="auto">
              <a:xfrm>
                <a:off x="12087154" y="1968087"/>
                <a:ext cx="7938" cy="0"/>
              </a:xfrm>
              <a:custGeom>
                <a:gdLst>
                  <a:gd fmla="*/ 3 w 3" name="T0"/>
                  <a:gd fmla="*/ 0 w 3" name="T1"/>
                  <a:gd fmla="*/ 3 w 3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182"/>
              <p:cNvSpPr/>
              <p:nvPr/>
            </p:nvSpPr>
            <p:spPr bwMode="auto">
              <a:xfrm>
                <a:off x="12557054" y="1942687"/>
                <a:ext cx="12700" cy="6350"/>
              </a:xfrm>
              <a:custGeom>
                <a:gdLst>
                  <a:gd fmla="*/ 5 w 5" name="T0"/>
                  <a:gd fmla="*/ 3 h 3" name="T1"/>
                  <a:gd fmla="*/ 0 w 5" name="T2"/>
                  <a:gd fmla="*/ 0 h 3" name="T3"/>
                  <a:gd fmla="*/ 5 w 5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5">
                    <a:moveTo>
                      <a:pt x="5" y="3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183"/>
              <p:cNvSpPr/>
              <p:nvPr/>
            </p:nvSpPr>
            <p:spPr bwMode="auto">
              <a:xfrm>
                <a:off x="12871379" y="2295112"/>
                <a:ext cx="12700" cy="22225"/>
              </a:xfrm>
              <a:custGeom>
                <a:gdLst>
                  <a:gd fmla="*/ 5 w 5" name="T0"/>
                  <a:gd fmla="*/ 9 h 9" name="T1"/>
                  <a:gd fmla="*/ 0 w 5" name="T2"/>
                  <a:gd fmla="*/ 0 h 9" name="T3"/>
                  <a:gd fmla="*/ 5 w 5" name="T4"/>
                  <a:gd fmla="*/ 9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5">
                    <a:moveTo>
                      <a:pt x="5" y="9"/>
                    </a:moveTo>
                    <a:cubicBezTo>
                      <a:pt x="4" y="6"/>
                      <a:pt x="2" y="3"/>
                      <a:pt x="0" y="0"/>
                    </a:cubicBezTo>
                    <a:cubicBezTo>
                      <a:pt x="2" y="3"/>
                      <a:pt x="4" y="6"/>
                      <a:pt x="5" y="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184"/>
              <p:cNvSpPr/>
              <p:nvPr/>
            </p:nvSpPr>
            <p:spPr bwMode="auto">
              <a:xfrm>
                <a:off x="10912404" y="3549237"/>
                <a:ext cx="1069975" cy="436563"/>
              </a:xfrm>
              <a:custGeom>
                <a:gdLst>
                  <a:gd fmla="*/ 0 w 422" name="T0"/>
                  <a:gd fmla="*/ 16 h 172" name="T1"/>
                  <a:gd fmla="*/ 407 w 422" name="T2"/>
                  <a:gd fmla="*/ 172 h 172" name="T3"/>
                  <a:gd fmla="*/ 422 w 422" name="T4"/>
                  <a:gd fmla="*/ 8 h 172" name="T5"/>
                  <a:gd fmla="*/ 0 w 422" name="T6"/>
                  <a:gd fmla="*/ 16 h 17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2" w="422">
                    <a:moveTo>
                      <a:pt x="0" y="16"/>
                    </a:moveTo>
                    <a:cubicBezTo>
                      <a:pt x="135" y="78"/>
                      <a:pt x="271" y="135"/>
                      <a:pt x="407" y="172"/>
                    </a:cubicBezTo>
                    <a:cubicBezTo>
                      <a:pt x="414" y="118"/>
                      <a:pt x="419" y="64"/>
                      <a:pt x="422" y="8"/>
                    </a:cubicBezTo>
                    <a:cubicBezTo>
                      <a:pt x="289" y="0"/>
                      <a:pt x="143" y="3"/>
                      <a:pt x="0" y="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185"/>
              <p:cNvSpPr/>
              <p:nvPr/>
            </p:nvSpPr>
            <p:spPr bwMode="auto">
              <a:xfrm>
                <a:off x="13184118" y="3966750"/>
                <a:ext cx="136525" cy="85725"/>
              </a:xfrm>
              <a:custGeom>
                <a:gdLst>
                  <a:gd fmla="*/ 47 w 54" name="T0"/>
                  <a:gd fmla="*/ 5 h 34" name="T1"/>
                  <a:gd fmla="*/ 46 w 54" name="T2"/>
                  <a:gd fmla="*/ 3 h 34" name="T3"/>
                  <a:gd fmla="*/ 41 w 54" name="T4"/>
                  <a:gd fmla="*/ 0 h 34" name="T5"/>
                  <a:gd fmla="*/ 0 w 54" name="T6"/>
                  <a:gd fmla="*/ 34 h 34" name="T7"/>
                  <a:gd fmla="*/ 54 w 54" name="T8"/>
                  <a:gd fmla="*/ 20 h 34" name="T9"/>
                  <a:gd fmla="*/ 47 w 54" name="T10"/>
                  <a:gd fmla="*/ 5 h 3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4" w="54">
                    <a:moveTo>
                      <a:pt x="47" y="5"/>
                    </a:moveTo>
                    <a:cubicBezTo>
                      <a:pt x="47" y="4"/>
                      <a:pt x="46" y="4"/>
                      <a:pt x="46" y="3"/>
                    </a:cubicBezTo>
                    <a:cubicBezTo>
                      <a:pt x="44" y="2"/>
                      <a:pt x="43" y="1"/>
                      <a:pt x="41" y="0"/>
                    </a:cubicBezTo>
                    <a:cubicBezTo>
                      <a:pt x="25" y="1"/>
                      <a:pt x="12" y="14"/>
                      <a:pt x="0" y="34"/>
                    </a:cubicBezTo>
                    <a:cubicBezTo>
                      <a:pt x="18" y="30"/>
                      <a:pt x="36" y="25"/>
                      <a:pt x="54" y="20"/>
                    </a:cubicBezTo>
                    <a:cubicBezTo>
                      <a:pt x="52" y="15"/>
                      <a:pt x="50" y="10"/>
                      <a:pt x="47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186"/>
              <p:cNvSpPr/>
              <p:nvPr/>
            </p:nvSpPr>
            <p:spPr bwMode="auto">
              <a:xfrm>
                <a:off x="11945867" y="3565111"/>
                <a:ext cx="985839" cy="550863"/>
              </a:xfrm>
              <a:custGeom>
                <a:gdLst>
                  <a:gd fmla="*/ 359 w 389" name="T0"/>
                  <a:gd fmla="*/ 210 h 217" name="T1"/>
                  <a:gd fmla="*/ 302 w 389" name="T2"/>
                  <a:gd fmla="*/ 39 h 217" name="T3"/>
                  <a:gd fmla="*/ 18 w 389" name="T4"/>
                  <a:gd fmla="*/ 0 h 217" name="T5"/>
                  <a:gd fmla="*/ 15 w 389" name="T6"/>
                  <a:gd fmla="*/ 0 h 217" name="T7"/>
                  <a:gd fmla="*/ 15 w 389" name="T8"/>
                  <a:gd fmla="*/ 2 h 217" name="T9"/>
                  <a:gd fmla="*/ 0 w 389" name="T10"/>
                  <a:gd fmla="*/ 166 h 217" name="T11"/>
                  <a:gd fmla="*/ 359 w 389" name="T12"/>
                  <a:gd fmla="*/ 210 h 21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6" w="389">
                    <a:moveTo>
                      <a:pt x="359" y="210"/>
                    </a:moveTo>
                    <a:cubicBezTo>
                      <a:pt x="389" y="147"/>
                      <a:pt x="378" y="78"/>
                      <a:pt x="302" y="39"/>
                    </a:cubicBezTo>
                    <a:cubicBezTo>
                      <a:pt x="219" y="19"/>
                      <a:pt x="122" y="6"/>
                      <a:pt x="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2" y="58"/>
                      <a:pt x="7" y="112"/>
                      <a:pt x="0" y="166"/>
                    </a:cubicBezTo>
                    <a:cubicBezTo>
                      <a:pt x="120" y="199"/>
                      <a:pt x="240" y="217"/>
                      <a:pt x="359" y="21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187"/>
              <p:cNvSpPr/>
              <p:nvPr/>
            </p:nvSpPr>
            <p:spPr bwMode="auto">
              <a:xfrm>
                <a:off x="12711042" y="3663537"/>
                <a:ext cx="223838" cy="434975"/>
              </a:xfrm>
              <a:custGeom>
                <a:gdLst>
                  <a:gd fmla="*/ 0 w 88" name="T0"/>
                  <a:gd fmla="*/ 0 h 171" name="T1"/>
                  <a:gd fmla="*/ 57 w 88" name="T2"/>
                  <a:gd fmla="*/ 171 h 171" name="T3"/>
                  <a:gd fmla="*/ 61 w 88" name="T4"/>
                  <a:gd fmla="*/ 171 h 171" name="T5"/>
                  <a:gd fmla="*/ 0 w 88" name="T6"/>
                  <a:gd fmla="*/ 0 h 17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1" w="88">
                    <a:moveTo>
                      <a:pt x="0" y="0"/>
                    </a:moveTo>
                    <a:cubicBezTo>
                      <a:pt x="76" y="39"/>
                      <a:pt x="87" y="108"/>
                      <a:pt x="57" y="171"/>
                    </a:cubicBezTo>
                    <a:cubicBezTo>
                      <a:pt x="58" y="171"/>
                      <a:pt x="59" y="171"/>
                      <a:pt x="61" y="171"/>
                    </a:cubicBezTo>
                    <a:cubicBezTo>
                      <a:pt x="87" y="113"/>
                      <a:pt x="88" y="39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188"/>
              <p:cNvSpPr/>
              <p:nvPr/>
            </p:nvSpPr>
            <p:spPr bwMode="auto">
              <a:xfrm>
                <a:off x="11990317" y="3565112"/>
                <a:ext cx="720725" cy="98425"/>
              </a:xfrm>
              <a:custGeom>
                <a:gdLst>
                  <a:gd fmla="*/ 0 w 284" name="T0"/>
                  <a:gd fmla="*/ 0 h 39" name="T1"/>
                  <a:gd fmla="*/ 284 w 284" name="T2"/>
                  <a:gd fmla="*/ 39 h 39" name="T3"/>
                  <a:gd fmla="*/ 0 w 284" name="T4"/>
                  <a:gd fmla="*/ 0 h 3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9" w="284">
                    <a:moveTo>
                      <a:pt x="0" y="0"/>
                    </a:moveTo>
                    <a:cubicBezTo>
                      <a:pt x="104" y="6"/>
                      <a:pt x="201" y="19"/>
                      <a:pt x="284" y="39"/>
                    </a:cubicBezTo>
                    <a:cubicBezTo>
                      <a:pt x="206" y="5"/>
                      <a:pt x="104" y="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189"/>
              <p:cNvSpPr/>
              <p:nvPr/>
            </p:nvSpPr>
            <p:spPr bwMode="auto">
              <a:xfrm>
                <a:off x="13184118" y="3958812"/>
                <a:ext cx="103188" cy="93663"/>
              </a:xfrm>
              <a:custGeom>
                <a:gdLst>
                  <a:gd fmla="*/ 41 w 41" name="T0"/>
                  <a:gd fmla="*/ 3 h 37" name="T1"/>
                  <a:gd fmla="*/ 0 w 41" name="T2"/>
                  <a:gd fmla="*/ 37 h 37" name="T3"/>
                  <a:gd fmla="*/ 0 w 41" name="T4"/>
                  <a:gd fmla="*/ 37 h 37" name="T5"/>
                  <a:gd fmla="*/ 41 w 41" name="T6"/>
                  <a:gd fmla="*/ 3 h 3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7" w="41">
                    <a:moveTo>
                      <a:pt x="41" y="3"/>
                    </a:moveTo>
                    <a:cubicBezTo>
                      <a:pt x="30" y="0"/>
                      <a:pt x="16" y="10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2" y="17"/>
                      <a:pt x="25" y="4"/>
                      <a:pt x="41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190"/>
              <p:cNvSpPr/>
              <p:nvPr/>
            </p:nvSpPr>
            <p:spPr bwMode="auto">
              <a:xfrm flipH="1">
                <a:off x="13184118" y="4052475"/>
                <a:ext cx="0" cy="3175"/>
              </a:xfrm>
              <a:custGeom>
                <a:gdLst>
                  <a:gd fmla="*/ 0 h 1" name="T0"/>
                  <a:gd fmla="*/ 0 h 1" name="T1"/>
                  <a:gd fmla="*/ 1 h 1" name="T2"/>
                  <a:gd fmla="*/ 0 h 1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191"/>
              <p:cNvSpPr/>
              <p:nvPr/>
            </p:nvSpPr>
            <p:spPr bwMode="auto">
              <a:xfrm>
                <a:off x="13300004" y="3973100"/>
                <a:ext cx="3175" cy="6350"/>
              </a:xfrm>
              <a:custGeom>
                <a:gdLst>
                  <a:gd fmla="*/ 1 w 1" name="T0"/>
                  <a:gd fmla="*/ 2 h 2" name="T1"/>
                  <a:gd fmla="*/ 0 w 1" name="T2"/>
                  <a:gd fmla="*/ 0 h 2" name="T3"/>
                  <a:gd fmla="*/ 1 w 1" name="T4"/>
                  <a:gd fmla="*/ 2 h 2" name="T5"/>
                  <a:gd fmla="*/ 1 w 1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193"/>
              <p:cNvSpPr/>
              <p:nvPr/>
            </p:nvSpPr>
            <p:spPr bwMode="auto">
              <a:xfrm>
                <a:off x="8931204" y="1642650"/>
                <a:ext cx="1362075" cy="1185863"/>
              </a:xfrm>
              <a:custGeom>
                <a:gdLst>
                  <a:gd fmla="*/ 120 w 537" name="T0"/>
                  <a:gd fmla="*/ 467 h 467" name="T1"/>
                  <a:gd fmla="*/ 245 w 537" name="T2"/>
                  <a:gd fmla="*/ 440 h 467" name="T3"/>
                  <a:gd fmla="*/ 245 w 537" name="T4"/>
                  <a:gd fmla="*/ 440 h 467" name="T5"/>
                  <a:gd fmla="*/ 263 w 537" name="T6"/>
                  <a:gd fmla="*/ 451 h 467" name="T7"/>
                  <a:gd fmla="*/ 265 w 537" name="T8"/>
                  <a:gd fmla="*/ 452 h 467" name="T9"/>
                  <a:gd fmla="*/ 348 w 537" name="T10"/>
                  <a:gd fmla="*/ 460 h 467" name="T11"/>
                  <a:gd fmla="*/ 350 w 537" name="T12"/>
                  <a:gd fmla="*/ 459 h 467" name="T13"/>
                  <a:gd fmla="*/ 367 w 537" name="T14"/>
                  <a:gd fmla="*/ 454 h 467" name="T15"/>
                  <a:gd fmla="*/ 380 w 537" name="T16"/>
                  <a:gd fmla="*/ 449 h 467" name="T17"/>
                  <a:gd fmla="*/ 382 w 537" name="T18"/>
                  <a:gd fmla="*/ 448 h 467" name="T19"/>
                  <a:gd fmla="*/ 529 w 537" name="T20"/>
                  <a:gd fmla="*/ 262 h 467" name="T21"/>
                  <a:gd fmla="*/ 491 w 537" name="T22"/>
                  <a:gd fmla="*/ 133 h 467" name="T23"/>
                  <a:gd fmla="*/ 487 w 537" name="T24"/>
                  <a:gd fmla="*/ 130 h 467" name="T25"/>
                  <a:gd fmla="*/ 476 w 537" name="T26"/>
                  <a:gd fmla="*/ 125 h 467" name="T27"/>
                  <a:gd fmla="*/ 468 w 537" name="T28"/>
                  <a:gd fmla="*/ 122 h 467" name="T29"/>
                  <a:gd fmla="*/ 458 w 537" name="T30"/>
                  <a:gd fmla="*/ 119 h 467" name="T31"/>
                  <a:gd fmla="*/ 451 w 537" name="T32"/>
                  <a:gd fmla="*/ 118 h 467" name="T33"/>
                  <a:gd fmla="*/ 432 w 537" name="T34"/>
                  <a:gd fmla="*/ 116 h 467" name="T35"/>
                  <a:gd fmla="*/ 426 w 537" name="T36"/>
                  <a:gd fmla="*/ 116 h 467" name="T37"/>
                  <a:gd fmla="*/ 402 w 537" name="T38"/>
                  <a:gd fmla="*/ 118 h 467" name="T39"/>
                  <a:gd fmla="*/ 401 w 537" name="T40"/>
                  <a:gd fmla="*/ 118 h 467" name="T41"/>
                  <a:gd fmla="*/ 393 w 537" name="T42"/>
                  <a:gd fmla="*/ 121 h 467" name="T43"/>
                  <a:gd fmla="*/ 382 w 537" name="T44"/>
                  <a:gd fmla="*/ 126 h 467" name="T45"/>
                  <a:gd fmla="*/ 198 w 537" name="T46"/>
                  <a:gd fmla="*/ 243 h 467" name="T47"/>
                  <a:gd fmla="*/ 197 w 537" name="T48"/>
                  <a:gd fmla="*/ 243 h 467" name="T49"/>
                  <a:gd fmla="*/ 188 w 537" name="T50"/>
                  <a:gd fmla="*/ 244 h 467" name="T51"/>
                  <a:gd fmla="*/ 187 w 537" name="T52"/>
                  <a:gd fmla="*/ 244 h 467" name="T53"/>
                  <a:gd fmla="*/ 174 w 537" name="T54"/>
                  <a:gd fmla="*/ 236 h 467" name="T55"/>
                  <a:gd fmla="*/ 173 w 537" name="T56"/>
                  <a:gd fmla="*/ 233 h 467" name="T57"/>
                  <a:gd fmla="*/ 173 w 537" name="T58"/>
                  <a:gd fmla="*/ 231 h 467" name="T59"/>
                  <a:gd fmla="*/ 195 w 537" name="T60"/>
                  <a:gd fmla="*/ 161 h 467" name="T61"/>
                  <a:gd fmla="*/ 341 w 537" name="T62"/>
                  <a:gd fmla="*/ 0 h 467" name="T63"/>
                  <a:gd fmla="*/ 0 w 537" name="T64"/>
                  <a:gd fmla="*/ 427 h 467" name="T65"/>
                  <a:gd fmla="*/ 78 w 537" name="T66"/>
                  <a:gd fmla="*/ 452 h 467" name="T67"/>
                  <a:gd fmla="*/ 120 w 537" name="T68"/>
                  <a:gd fmla="*/ 467 h 46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67" w="537">
                    <a:moveTo>
                      <a:pt x="120" y="467"/>
                    </a:moveTo>
                    <a:cubicBezTo>
                      <a:pt x="164" y="407"/>
                      <a:pt x="229" y="428"/>
                      <a:pt x="245" y="440"/>
                    </a:cubicBezTo>
                    <a:cubicBezTo>
                      <a:pt x="245" y="440"/>
                      <a:pt x="245" y="440"/>
                      <a:pt x="245" y="440"/>
                    </a:cubicBezTo>
                    <a:cubicBezTo>
                      <a:pt x="251" y="444"/>
                      <a:pt x="257" y="448"/>
                      <a:pt x="263" y="451"/>
                    </a:cubicBezTo>
                    <a:cubicBezTo>
                      <a:pt x="264" y="451"/>
                      <a:pt x="265" y="451"/>
                      <a:pt x="265" y="452"/>
                    </a:cubicBezTo>
                    <a:cubicBezTo>
                      <a:pt x="291" y="464"/>
                      <a:pt x="320" y="466"/>
                      <a:pt x="348" y="460"/>
                    </a:cubicBezTo>
                    <a:cubicBezTo>
                      <a:pt x="349" y="459"/>
                      <a:pt x="349" y="459"/>
                      <a:pt x="350" y="459"/>
                    </a:cubicBezTo>
                    <a:cubicBezTo>
                      <a:pt x="355" y="458"/>
                      <a:pt x="361" y="456"/>
                      <a:pt x="367" y="454"/>
                    </a:cubicBezTo>
                    <a:cubicBezTo>
                      <a:pt x="371" y="452"/>
                      <a:pt x="376" y="451"/>
                      <a:pt x="380" y="449"/>
                    </a:cubicBezTo>
                    <a:cubicBezTo>
                      <a:pt x="381" y="448"/>
                      <a:pt x="382" y="448"/>
                      <a:pt x="382" y="448"/>
                    </a:cubicBezTo>
                    <a:cubicBezTo>
                      <a:pt x="452" y="416"/>
                      <a:pt x="513" y="339"/>
                      <a:pt x="529" y="262"/>
                    </a:cubicBezTo>
                    <a:cubicBezTo>
                      <a:pt x="532" y="238"/>
                      <a:pt x="537" y="166"/>
                      <a:pt x="491" y="133"/>
                    </a:cubicBezTo>
                    <a:cubicBezTo>
                      <a:pt x="490" y="132"/>
                      <a:pt x="488" y="131"/>
                      <a:pt x="487" y="130"/>
                    </a:cubicBezTo>
                    <a:cubicBezTo>
                      <a:pt x="483" y="128"/>
                      <a:pt x="480" y="126"/>
                      <a:pt x="476" y="125"/>
                    </a:cubicBezTo>
                    <a:cubicBezTo>
                      <a:pt x="474" y="124"/>
                      <a:pt x="471" y="123"/>
                      <a:pt x="468" y="122"/>
                    </a:cubicBezTo>
                    <a:cubicBezTo>
                      <a:pt x="465" y="121"/>
                      <a:pt x="461" y="120"/>
                      <a:pt x="458" y="119"/>
                    </a:cubicBezTo>
                    <a:cubicBezTo>
                      <a:pt x="455" y="118"/>
                      <a:pt x="453" y="118"/>
                      <a:pt x="451" y="118"/>
                    </a:cubicBezTo>
                    <a:cubicBezTo>
                      <a:pt x="445" y="117"/>
                      <a:pt x="439" y="116"/>
                      <a:pt x="432" y="116"/>
                    </a:cubicBezTo>
                    <a:cubicBezTo>
                      <a:pt x="430" y="116"/>
                      <a:pt x="428" y="116"/>
                      <a:pt x="426" y="116"/>
                    </a:cubicBezTo>
                    <a:cubicBezTo>
                      <a:pt x="418" y="116"/>
                      <a:pt x="410" y="117"/>
                      <a:pt x="402" y="118"/>
                    </a:cubicBezTo>
                    <a:cubicBezTo>
                      <a:pt x="401" y="118"/>
                      <a:pt x="401" y="118"/>
                      <a:pt x="401" y="118"/>
                    </a:cubicBezTo>
                    <a:cubicBezTo>
                      <a:pt x="398" y="119"/>
                      <a:pt x="396" y="120"/>
                      <a:pt x="393" y="121"/>
                    </a:cubicBezTo>
                    <a:cubicBezTo>
                      <a:pt x="389" y="123"/>
                      <a:pt x="386" y="124"/>
                      <a:pt x="382" y="126"/>
                    </a:cubicBezTo>
                    <a:cubicBezTo>
                      <a:pt x="316" y="156"/>
                      <a:pt x="274" y="227"/>
                      <a:pt x="198" y="243"/>
                    </a:cubicBezTo>
                    <a:cubicBezTo>
                      <a:pt x="198" y="243"/>
                      <a:pt x="197" y="243"/>
                      <a:pt x="197" y="243"/>
                    </a:cubicBezTo>
                    <a:cubicBezTo>
                      <a:pt x="193" y="244"/>
                      <a:pt x="190" y="244"/>
                      <a:pt x="188" y="244"/>
                    </a:cubicBezTo>
                    <a:cubicBezTo>
                      <a:pt x="187" y="244"/>
                      <a:pt x="187" y="244"/>
                      <a:pt x="187" y="244"/>
                    </a:cubicBezTo>
                    <a:cubicBezTo>
                      <a:pt x="181" y="243"/>
                      <a:pt x="177" y="241"/>
                      <a:pt x="174" y="236"/>
                    </a:cubicBezTo>
                    <a:cubicBezTo>
                      <a:pt x="174" y="235"/>
                      <a:pt x="174" y="234"/>
                      <a:pt x="173" y="233"/>
                    </a:cubicBezTo>
                    <a:cubicBezTo>
                      <a:pt x="173" y="232"/>
                      <a:pt x="173" y="232"/>
                      <a:pt x="173" y="231"/>
                    </a:cubicBezTo>
                    <a:cubicBezTo>
                      <a:pt x="169" y="217"/>
                      <a:pt x="176" y="193"/>
                      <a:pt x="195" y="161"/>
                    </a:cubicBezTo>
                    <a:cubicBezTo>
                      <a:pt x="235" y="98"/>
                      <a:pt x="285" y="44"/>
                      <a:pt x="341" y="0"/>
                    </a:cubicBezTo>
                    <a:cubicBezTo>
                      <a:pt x="188" y="103"/>
                      <a:pt x="68" y="252"/>
                      <a:pt x="0" y="427"/>
                    </a:cubicBezTo>
                    <a:cubicBezTo>
                      <a:pt x="27" y="434"/>
                      <a:pt x="53" y="442"/>
                      <a:pt x="78" y="452"/>
                    </a:cubicBezTo>
                    <a:cubicBezTo>
                      <a:pt x="92" y="457"/>
                      <a:pt x="106" y="462"/>
                      <a:pt x="120" y="4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194"/>
              <p:cNvSpPr/>
              <p:nvPr/>
            </p:nvSpPr>
            <p:spPr bwMode="auto">
              <a:xfrm>
                <a:off x="9796392" y="1575975"/>
                <a:ext cx="93663" cy="66675"/>
              </a:xfrm>
              <a:custGeom>
                <a:gdLst>
                  <a:gd fmla="*/ 0 w 37" name="T0"/>
                  <a:gd fmla="*/ 26 h 26" name="T1"/>
                  <a:gd fmla="*/ 37 w 37" name="T2"/>
                  <a:gd fmla="*/ 0 h 26" name="T3"/>
                  <a:gd fmla="*/ 0 w 37" name="T4"/>
                  <a:gd fmla="*/ 26 h 26" name="T5"/>
                  <a:gd fmla="*/ 0 w 37" name="T6"/>
                  <a:gd fmla="*/ 26 h 2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" w="37">
                    <a:moveTo>
                      <a:pt x="0" y="26"/>
                    </a:moveTo>
                    <a:cubicBezTo>
                      <a:pt x="12" y="17"/>
                      <a:pt x="24" y="9"/>
                      <a:pt x="37" y="0"/>
                    </a:cubicBezTo>
                    <a:cubicBezTo>
                      <a:pt x="24" y="9"/>
                      <a:pt x="12" y="17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195"/>
              <p:cNvSpPr/>
              <p:nvPr/>
            </p:nvSpPr>
            <p:spPr bwMode="auto">
              <a:xfrm>
                <a:off x="9404279" y="2261775"/>
                <a:ext cx="3175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196"/>
              <p:cNvSpPr/>
              <p:nvPr/>
            </p:nvSpPr>
            <p:spPr bwMode="auto">
              <a:xfrm>
                <a:off x="10118654" y="1952212"/>
                <a:ext cx="19050" cy="7938"/>
              </a:xfrm>
              <a:custGeom>
                <a:gdLst>
                  <a:gd fmla="*/ 8 w 8" name="T0"/>
                  <a:gd fmla="*/ 3 h 3" name="T1"/>
                  <a:gd fmla="*/ 0 w 8" name="T2"/>
                  <a:gd fmla="*/ 0 h 3" name="T3"/>
                  <a:gd fmla="*/ 8 w 8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8">
                    <a:moveTo>
                      <a:pt x="8" y="3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3" y="1"/>
                      <a:pt x="6" y="2"/>
                      <a:pt x="8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197"/>
              <p:cNvSpPr/>
              <p:nvPr/>
            </p:nvSpPr>
            <p:spPr bwMode="auto">
              <a:xfrm>
                <a:off x="10074204" y="1942687"/>
                <a:ext cx="19050" cy="1588"/>
              </a:xfrm>
              <a:custGeom>
                <a:gdLst>
                  <a:gd fmla="*/ 7 w 7" name="T0"/>
                  <a:gd fmla="*/ 1 h 1" name="T1"/>
                  <a:gd fmla="*/ 0 w 7" name="T2"/>
                  <a:gd fmla="*/ 0 h 1" name="T3"/>
                  <a:gd fmla="*/ 7 w 7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7">
                    <a:moveTo>
                      <a:pt x="7" y="1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2" y="0"/>
                      <a:pt x="4" y="0"/>
                      <a:pt x="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198"/>
              <p:cNvSpPr/>
              <p:nvPr/>
            </p:nvSpPr>
            <p:spPr bwMode="auto">
              <a:xfrm>
                <a:off x="9369354" y="2234787"/>
                <a:ext cx="3175" cy="6350"/>
              </a:xfrm>
              <a:custGeom>
                <a:gdLst>
                  <a:gd fmla="*/ 1 w 1" name="T0"/>
                  <a:gd fmla="*/ 3 h 3" name="T1"/>
                  <a:gd fmla="*/ 0 w 1" name="T2"/>
                  <a:gd fmla="*/ 0 h 3" name="T3"/>
                  <a:gd fmla="*/ 1 w 1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1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199"/>
              <p:cNvSpPr/>
              <p:nvPr/>
            </p:nvSpPr>
            <p:spPr bwMode="auto">
              <a:xfrm>
                <a:off x="9424917" y="1642650"/>
                <a:ext cx="371475" cy="407988"/>
              </a:xfrm>
              <a:custGeom>
                <a:gdLst>
                  <a:gd fmla="*/ 146 w 146" name="T0"/>
                  <a:gd fmla="*/ 0 h 161" name="T1"/>
                  <a:gd fmla="*/ 146 w 146" name="T2"/>
                  <a:gd fmla="*/ 0 h 161" name="T3"/>
                  <a:gd fmla="*/ 0 w 146" name="T4"/>
                  <a:gd fmla="*/ 161 h 161" name="T5"/>
                  <a:gd fmla="*/ 146 w 146" name="T6"/>
                  <a:gd fmla="*/ 0 h 1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1" w="146">
                    <a:moveTo>
                      <a:pt x="146" y="0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90" y="44"/>
                      <a:pt x="40" y="98"/>
                      <a:pt x="0" y="161"/>
                    </a:cubicBezTo>
                    <a:cubicBezTo>
                      <a:pt x="40" y="98"/>
                      <a:pt x="90" y="44"/>
                      <a:pt x="14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200"/>
              <p:cNvSpPr/>
              <p:nvPr/>
            </p:nvSpPr>
            <p:spPr bwMode="auto">
              <a:xfrm>
                <a:off x="10166279" y="1972850"/>
                <a:ext cx="9525" cy="7938"/>
              </a:xfrm>
              <a:custGeom>
                <a:gdLst>
                  <a:gd fmla="*/ 4 w 4" name="T0"/>
                  <a:gd fmla="*/ 3 h 3" name="T1"/>
                  <a:gd fmla="*/ 0 w 4" name="T2"/>
                  <a:gd fmla="*/ 0 h 3" name="T3"/>
                  <a:gd fmla="*/ 4 w 4" name="T4"/>
                  <a:gd fmla="*/ 3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201"/>
              <p:cNvSpPr/>
              <p:nvPr/>
            </p:nvSpPr>
            <p:spPr bwMode="auto">
              <a:xfrm>
                <a:off x="9861479" y="2782475"/>
                <a:ext cx="33338" cy="12700"/>
              </a:xfrm>
              <a:custGeom>
                <a:gdLst>
                  <a:gd fmla="*/ 0 w 13" name="T0"/>
                  <a:gd fmla="*/ 5 h 5" name="T1"/>
                  <a:gd fmla="*/ 13 w 13" name="T2"/>
                  <a:gd fmla="*/ 0 h 5" name="T3"/>
                  <a:gd fmla="*/ 0 w 13" name="T4"/>
                  <a:gd fmla="*/ 5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13">
                    <a:moveTo>
                      <a:pt x="0" y="5"/>
                    </a:moveTo>
                    <a:cubicBezTo>
                      <a:pt x="5" y="3"/>
                      <a:pt x="9" y="2"/>
                      <a:pt x="13" y="0"/>
                    </a:cubicBezTo>
                    <a:cubicBezTo>
                      <a:pt x="9" y="2"/>
                      <a:pt x="4" y="3"/>
                      <a:pt x="0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202"/>
              <p:cNvSpPr/>
              <p:nvPr/>
            </p:nvSpPr>
            <p:spPr bwMode="auto">
              <a:xfrm>
                <a:off x="9928154" y="1942687"/>
                <a:ext cx="22225" cy="6350"/>
              </a:xfrm>
              <a:custGeom>
                <a:gdLst>
                  <a:gd fmla="*/ 0 w 9" name="T0"/>
                  <a:gd fmla="*/ 3 h 3" name="T1"/>
                  <a:gd fmla="*/ 8 w 9" name="T2"/>
                  <a:gd fmla="*/ 0 h 3" name="T3"/>
                  <a:gd fmla="*/ 9 w 9" name="T4"/>
                  <a:gd fmla="*/ 0 h 3" name="T5"/>
                  <a:gd fmla="*/ 6 w 9" name="T6"/>
                  <a:gd fmla="*/ 1 h 3" name="T7"/>
                  <a:gd fmla="*/ 0 w 9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9">
                    <a:moveTo>
                      <a:pt x="0" y="3"/>
                    </a:moveTo>
                    <a:cubicBezTo>
                      <a:pt x="3" y="2"/>
                      <a:pt x="5" y="1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6" y="1"/>
                    </a:cubicBezTo>
                    <a:cubicBezTo>
                      <a:pt x="4" y="2"/>
                      <a:pt x="2" y="3"/>
                      <a:pt x="0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203"/>
              <p:cNvSpPr/>
              <p:nvPr/>
            </p:nvSpPr>
            <p:spPr bwMode="auto">
              <a:xfrm>
                <a:off x="9899579" y="2307812"/>
                <a:ext cx="373063" cy="473075"/>
              </a:xfrm>
              <a:custGeom>
                <a:gdLst>
                  <a:gd fmla="*/ 145 w 147" name="T0"/>
                  <a:gd fmla="*/ 9 h 186" name="T1"/>
                  <a:gd fmla="*/ 147 w 147" name="T2"/>
                  <a:gd fmla="*/ 0 h 186" name="T3"/>
                  <a:gd fmla="*/ 0 w 147" name="T4"/>
                  <a:gd fmla="*/ 186 h 186" name="T5"/>
                  <a:gd fmla="*/ 145 w 147" name="T6"/>
                  <a:gd fmla="*/ 9 h 18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6" w="147">
                    <a:moveTo>
                      <a:pt x="145" y="9"/>
                    </a:moveTo>
                    <a:cubicBezTo>
                      <a:pt x="145" y="8"/>
                      <a:pt x="146" y="5"/>
                      <a:pt x="147" y="0"/>
                    </a:cubicBezTo>
                    <a:cubicBezTo>
                      <a:pt x="131" y="77"/>
                      <a:pt x="70" y="154"/>
                      <a:pt x="0" y="186"/>
                    </a:cubicBezTo>
                    <a:cubicBezTo>
                      <a:pt x="68" y="156"/>
                      <a:pt x="128" y="86"/>
                      <a:pt x="145" y="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204"/>
              <p:cNvSpPr/>
              <p:nvPr/>
            </p:nvSpPr>
            <p:spPr bwMode="auto">
              <a:xfrm>
                <a:off x="10012292" y="1936337"/>
                <a:ext cx="14288" cy="0"/>
              </a:xfrm>
              <a:custGeom>
                <a:gdLst>
                  <a:gd fmla="*/ 0 w 6" name="T0"/>
                  <a:gd fmla="*/ 6 w 6" name="T1"/>
                  <a:gd fmla="*/ 0 w 6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206"/>
              <p:cNvSpPr/>
              <p:nvPr/>
            </p:nvSpPr>
            <p:spPr bwMode="auto">
              <a:xfrm>
                <a:off x="9004987" y="2159819"/>
                <a:ext cx="65088" cy="177800"/>
              </a:xfrm>
              <a:custGeom>
                <a:gdLst>
                  <a:gd fmla="*/ 26 w 26" name="T0"/>
                  <a:gd fmla="*/ 0 h 70" name="T1"/>
                  <a:gd fmla="*/ 4 w 26" name="T2"/>
                  <a:gd fmla="*/ 70 h 70" name="T3"/>
                  <a:gd fmla="*/ 26 w 26" name="T4"/>
                  <a:gd fmla="*/ 0 h 7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0" w="26">
                    <a:moveTo>
                      <a:pt x="26" y="0"/>
                    </a:moveTo>
                    <a:cubicBezTo>
                      <a:pt x="7" y="32"/>
                      <a:pt x="0" y="56"/>
                      <a:pt x="4" y="70"/>
                    </a:cubicBezTo>
                    <a:cubicBezTo>
                      <a:pt x="2" y="58"/>
                      <a:pt x="7" y="36"/>
                      <a:pt x="2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207"/>
              <p:cNvSpPr/>
              <p:nvPr/>
            </p:nvSpPr>
            <p:spPr bwMode="auto">
              <a:xfrm>
                <a:off x="9459012" y="2917057"/>
                <a:ext cx="4763" cy="3175"/>
              </a:xfrm>
              <a:custGeom>
                <a:gdLst>
                  <a:gd fmla="*/ 0 w 2" name="T0"/>
                  <a:gd fmla="*/ 1 h 1" name="T1"/>
                  <a:gd fmla="*/ 2 w 2" name="T2"/>
                  <a:gd fmla="*/ 0 h 1" name="T3"/>
                  <a:gd fmla="*/ 0 w 2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208"/>
              <p:cNvSpPr/>
              <p:nvPr/>
            </p:nvSpPr>
            <p:spPr bwMode="auto">
              <a:xfrm>
                <a:off x="9074837" y="2070919"/>
                <a:ext cx="469900" cy="298450"/>
              </a:xfrm>
              <a:custGeom>
                <a:gdLst>
                  <a:gd fmla="*/ 0 w 185" name="T0"/>
                  <a:gd fmla="*/ 117 h 117" name="T1"/>
                  <a:gd fmla="*/ 1 w 185" name="T2"/>
                  <a:gd fmla="*/ 117 h 117" name="T3"/>
                  <a:gd fmla="*/ 185 w 185" name="T4"/>
                  <a:gd fmla="*/ 0 h 117" name="T5"/>
                  <a:gd fmla="*/ 14 w 185" name="T6"/>
                  <a:gd fmla="*/ 113 h 117" name="T7"/>
                  <a:gd fmla="*/ 0 w 185" name="T8"/>
                  <a:gd fmla="*/ 117 h 1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7" w="185">
                    <a:moveTo>
                      <a:pt x="0" y="117"/>
                    </a:moveTo>
                    <a:cubicBezTo>
                      <a:pt x="0" y="117"/>
                      <a:pt x="1" y="117"/>
                      <a:pt x="1" y="117"/>
                    </a:cubicBezTo>
                    <a:cubicBezTo>
                      <a:pt x="77" y="101"/>
                      <a:pt x="119" y="30"/>
                      <a:pt x="185" y="0"/>
                    </a:cubicBezTo>
                    <a:cubicBezTo>
                      <a:pt x="122" y="27"/>
                      <a:pt x="80" y="88"/>
                      <a:pt x="14" y="113"/>
                    </a:cubicBezTo>
                    <a:cubicBezTo>
                      <a:pt x="9" y="115"/>
                      <a:pt x="4" y="116"/>
                      <a:pt x="0" y="11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209"/>
              <p:cNvSpPr/>
              <p:nvPr/>
            </p:nvSpPr>
            <p:spPr bwMode="auto">
              <a:xfrm>
                <a:off x="9243112" y="2896419"/>
                <a:ext cx="4763" cy="3175"/>
              </a:xfrm>
              <a:custGeom>
                <a:gdLst>
                  <a:gd fmla="*/ 0 w 2" name="T0"/>
                  <a:gd fmla="*/ 0 h 1" name="T1"/>
                  <a:gd fmla="*/ 2 w 2" name="T2"/>
                  <a:gd fmla="*/ 1 h 1" name="T3"/>
                  <a:gd fmla="*/ 0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18" name="矩形 217"/>
          <p:cNvSpPr/>
          <p:nvPr/>
        </p:nvSpPr>
        <p:spPr>
          <a:xfrm>
            <a:off x="0" y="440275"/>
            <a:ext cx="12192000" cy="735904"/>
          </a:xfrm>
          <a:prstGeom prst="rect">
            <a:avLst/>
          </a:pr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9" name="组合 218"/>
          <p:cNvGrpSpPr/>
          <p:nvPr/>
        </p:nvGrpSpPr>
        <p:grpSpPr>
          <a:xfrm>
            <a:off x="5646788" y="575188"/>
            <a:ext cx="6303912" cy="523220"/>
            <a:chOff x="2980679" y="1257359"/>
            <a:chExt cx="6303912" cy="523220"/>
          </a:xfrm>
        </p:grpSpPr>
        <p:sp>
          <p:nvSpPr>
            <p:cNvPr id="220" name="矩形 219"/>
            <p:cNvSpPr/>
            <p:nvPr/>
          </p:nvSpPr>
          <p:spPr>
            <a:xfrm>
              <a:off x="2980680" y="1257359"/>
              <a:ext cx="630391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rgbClr val="7AA6C7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腾讯产品秘笈之——方法</a:t>
              </a:r>
            </a:p>
          </p:txBody>
        </p:sp>
        <p:grpSp>
          <p:nvGrpSpPr>
            <p:cNvPr id="221" name="组合 220"/>
            <p:cNvGrpSpPr/>
            <p:nvPr/>
          </p:nvGrpSpPr>
          <p:grpSpPr>
            <a:xfrm>
              <a:off x="8310820" y="1486995"/>
              <a:ext cx="720000" cy="0"/>
              <a:chOff x="2598396" y="1662686"/>
              <a:chExt cx="1643888" cy="17790"/>
            </a:xfrm>
          </p:grpSpPr>
          <p:cxnSp>
            <p:nvCxnSpPr>
              <p:cNvPr id="231" name="直接连接符 230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组合 221"/>
            <p:cNvGrpSpPr/>
            <p:nvPr/>
          </p:nvGrpSpPr>
          <p:grpSpPr>
            <a:xfrm>
              <a:off x="3310468" y="1483726"/>
              <a:ext cx="720000" cy="0"/>
              <a:chOff x="2598396" y="1662686"/>
              <a:chExt cx="1643888" cy="17790"/>
            </a:xfrm>
          </p:grpSpPr>
          <p:cxnSp>
            <p:nvCxnSpPr>
              <p:cNvPr id="223" name="直接连接符 222"/>
              <p:cNvCxnSpPr/>
              <p:nvPr/>
            </p:nvCxnSpPr>
            <p:spPr>
              <a:xfrm>
                <a:off x="2598396" y="166268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/>
              <p:cNvCxnSpPr/>
              <p:nvPr/>
            </p:nvCxnSpPr>
            <p:spPr>
              <a:xfrm>
                <a:off x="2598396" y="1680476"/>
                <a:ext cx="1643888" cy="0"/>
              </a:xfrm>
              <a:prstGeom prst="line">
                <a:avLst/>
              </a:prstGeom>
              <a:ln w="25400">
                <a:solidFill>
                  <a:srgbClr val="7AA6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3" name="直接连接符 232"/>
          <p:cNvCxnSpPr/>
          <p:nvPr/>
        </p:nvCxnSpPr>
        <p:spPr>
          <a:xfrm flipH="1">
            <a:off x="2898866" y="3068305"/>
            <a:ext cx="0" cy="28228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组合 233"/>
          <p:cNvGrpSpPr/>
          <p:nvPr/>
        </p:nvGrpSpPr>
        <p:grpSpPr>
          <a:xfrm>
            <a:off x="727748" y="1665288"/>
            <a:ext cx="1893576" cy="1820075"/>
            <a:chOff x="2268743" y="2514172"/>
            <a:chExt cx="1893576" cy="1820075"/>
          </a:xfrm>
        </p:grpSpPr>
        <p:sp>
          <p:nvSpPr>
            <p:cNvPr id="235" name="六边形 234"/>
            <p:cNvSpPr/>
            <p:nvPr/>
          </p:nvSpPr>
          <p:spPr>
            <a:xfrm>
              <a:off x="2373752" y="2616448"/>
              <a:ext cx="1683559" cy="145134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36" name="文本框 235"/>
            <p:cNvSpPr txBox="1"/>
            <p:nvPr/>
          </p:nvSpPr>
          <p:spPr>
            <a:xfrm>
              <a:off x="2632629" y="2754868"/>
              <a:ext cx="1165804" cy="102961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变通</a:t>
              </a:r>
            </a:p>
            <a:p>
              <a:pPr algn="ctr">
                <a:lnSpc>
                  <a:spcPct val="114000"/>
                </a:lnSpc>
              </a:pPr>
              <a:r>
                <a:rPr altLang="en-US" lang="zh-CN" sz="27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方法</a:t>
              </a:r>
            </a:p>
          </p:txBody>
        </p:sp>
        <p:cxnSp>
          <p:nvCxnSpPr>
            <p:cNvPr id="237" name="直接连接符 236"/>
            <p:cNvCxnSpPr/>
            <p:nvPr/>
          </p:nvCxnSpPr>
          <p:spPr>
            <a:xfrm flipV="1">
              <a:off x="2969196" y="2868183"/>
              <a:ext cx="479753" cy="4797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 flipV="1">
              <a:off x="3139680" y="3075464"/>
              <a:ext cx="632153" cy="632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六边形 238"/>
            <p:cNvSpPr/>
            <p:nvPr/>
          </p:nvSpPr>
          <p:spPr>
            <a:xfrm>
              <a:off x="2268743" y="2514172"/>
              <a:ext cx="1893576" cy="1632392"/>
            </a:xfrm>
            <a:prstGeom prst="hexagon">
              <a:avLst/>
            </a:pr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3071582" y="3872582"/>
              <a:ext cx="64381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latin charset="0" panose="020b0806030902050204" pitchFamily="34" typeface="Impact"/>
                </a:rPr>
                <a:t>6</a:t>
              </a:r>
            </a:p>
          </p:txBody>
        </p:sp>
      </p:grpSp>
    </p:spTree>
    <p:extLst>
      <p:ext uri="{BB962C8B-B14F-4D97-AF65-F5344CB8AC3E}">
        <p14:creationId val="387626439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任意多边形 66"/>
          <p:cNvSpPr/>
          <p:nvPr/>
        </p:nvSpPr>
        <p:spPr>
          <a:xfrm>
            <a:off x="5120218" y="2467733"/>
            <a:ext cx="6117912" cy="3011047"/>
          </a:xfrm>
          <a:custGeom>
            <a:gdLst>
              <a:gd fmla="*/ 2756752 w 6117912" name="connsiteX0"/>
              <a:gd fmla="*/ 0 h 3011047" name="connsiteY0"/>
              <a:gd fmla="*/ 5641050 w 6117912" name="connsiteX1"/>
              <a:gd fmla="*/ 0 h 3011047" name="connsiteY1"/>
              <a:gd fmla="*/ 5472774 w 6117912" name="connsiteX2"/>
              <a:gd fmla="*/ 463755 h 3011047" name="connsiteY2"/>
              <a:gd fmla="*/ 5590822 w 6117912" name="connsiteX3"/>
              <a:gd fmla="*/ 387427 h 3011047" name="connsiteY3"/>
              <a:gd fmla="*/ 6117912 w 6117912" name="connsiteX4"/>
              <a:gd fmla="*/ 891586 h 3011047" name="connsiteY4"/>
              <a:gd fmla="*/ 5667587 w 6117912" name="connsiteX5"/>
              <a:gd fmla="*/ 1578385 h 3011047" name="connsiteY5"/>
              <a:gd fmla="*/ 5649931 w 6117912" name="connsiteX6"/>
              <a:gd fmla="*/ 1575220 h 3011047" name="connsiteY6"/>
              <a:gd fmla="*/ 5661461 w 6117912" name="connsiteX7"/>
              <a:gd fmla="*/ 1587728 h 3011047" name="connsiteY7"/>
              <a:gd fmla="*/ 5660969 w 6117912" name="connsiteX8"/>
              <a:gd fmla="*/ 1588478 h 3011047" name="connsiteY8"/>
              <a:gd fmla="*/ 5662100 w 6117912" name="connsiteX9"/>
              <a:gd fmla="*/ 1588422 h 3011047" name="connsiteY9"/>
              <a:gd fmla="*/ 5965368 w 6117912" name="connsiteX10"/>
              <a:gd fmla="*/ 1917440 h 3011047" name="connsiteY10"/>
              <a:gd fmla="*/ 5965368 w 6117912" name="connsiteX11"/>
              <a:gd fmla="*/ 2170304 h 3011047" name="connsiteY11"/>
              <a:gd fmla="*/ 4868836 w 6117912" name="connsiteX12"/>
              <a:gd fmla="*/ 2170304 h 3011047" name="connsiteY12"/>
              <a:gd fmla="*/ 4868836 w 6117912" name="connsiteX13"/>
              <a:gd fmla="*/ 3011047 h 3011047" name="connsiteY13"/>
              <a:gd fmla="*/ 3525095 w 6117912" name="connsiteX14"/>
              <a:gd fmla="*/ 3011047 h 3011047" name="connsiteY14"/>
              <a:gd fmla="*/ 3525095 w 6117912" name="connsiteX15"/>
              <a:gd fmla="*/ 3007967 h 3011047" name="connsiteY15"/>
              <a:gd fmla="*/ 3555134 w 6117912" name="connsiteX16"/>
              <a:gd fmla="*/ 3007967 h 3011047" name="connsiteY16"/>
              <a:gd fmla="*/ 3555134 w 6117912" name="connsiteX17"/>
              <a:gd fmla="*/ 2197290 h 3011047" name="connsiteY17"/>
              <a:gd fmla="*/ 2935912 w 6117912" name="connsiteX18"/>
              <a:gd fmla="*/ 2197290 h 3011047" name="connsiteY18"/>
              <a:gd fmla="*/ 2935912 w 6117912" name="connsiteX19"/>
              <a:gd fmla="*/ 2199380 h 3011047" name="connsiteY19"/>
              <a:gd fmla="*/ 2933363 w 6117912" name="connsiteX20"/>
              <a:gd fmla="*/ 2198292 h 3011047" name="connsiteY20"/>
              <a:gd fmla="*/ 2657241 w 6117912" name="connsiteX21"/>
              <a:gd fmla="*/ 2845595 h 3011047" name="connsiteY21"/>
              <a:gd fmla="*/ 1831930 w 6117912" name="connsiteX22"/>
              <a:gd fmla="*/ 2845595 h 3011047" name="connsiteY22"/>
              <a:gd fmla="*/ 1652704 w 6117912" name="connsiteX23"/>
              <a:gd fmla="*/ 2454368 h 3011047" name="connsiteY23"/>
              <a:gd fmla="*/ 1504542 w 6117912" name="connsiteX24"/>
              <a:gd fmla="*/ 2845595 h 3011047" name="connsiteY24"/>
              <a:gd fmla="*/ 0 w 6117912" name="connsiteX25"/>
              <a:gd fmla="*/ 2845595 h 3011047" name="connsiteY25"/>
              <a:gd fmla="*/ 0 w 6117912" name="connsiteX26"/>
              <a:gd fmla="*/ 2300057 h 3011047" name="connsiteY26"/>
              <a:gd fmla="*/ 217103 w 6117912" name="connsiteX27"/>
              <a:gd fmla="*/ 1791110 h 3011047" name="connsiteY27"/>
              <a:gd fmla="*/ 2756752 w 6117912" name="connsiteX28"/>
              <a:gd fmla="*/ 1791110 h 3011047" name="connsiteY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b="b" l="l" r="r" t="t"/>
            <a:pathLst>
              <a:path h="3011047" w="6117912">
                <a:moveTo>
                  <a:pt x="2756752" y="0"/>
                </a:moveTo>
                <a:lnTo>
                  <a:pt x="5641050" y="0"/>
                </a:lnTo>
                <a:lnTo>
                  <a:pt x="5472774" y="463755"/>
                </a:lnTo>
                <a:lnTo>
                  <a:pt x="5590822" y="387427"/>
                </a:lnTo>
                <a:lnTo>
                  <a:pt x="6117912" y="891586"/>
                </a:lnTo>
                <a:lnTo>
                  <a:pt x="5667587" y="1578385"/>
                </a:lnTo>
                <a:lnTo>
                  <a:pt x="5649931" y="1575220"/>
                </a:lnTo>
                <a:lnTo>
                  <a:pt x="5661461" y="1587728"/>
                </a:lnTo>
                <a:lnTo>
                  <a:pt x="5660969" y="1588478"/>
                </a:lnTo>
                <a:lnTo>
                  <a:pt x="5662100" y="1588422"/>
                </a:lnTo>
                <a:lnTo>
                  <a:pt x="5965368" y="1917440"/>
                </a:lnTo>
                <a:lnTo>
                  <a:pt x="5965368" y="2170304"/>
                </a:lnTo>
                <a:lnTo>
                  <a:pt x="4868836" y="2170304"/>
                </a:lnTo>
                <a:lnTo>
                  <a:pt x="4868836" y="3011047"/>
                </a:lnTo>
                <a:lnTo>
                  <a:pt x="3525095" y="3011047"/>
                </a:lnTo>
                <a:lnTo>
                  <a:pt x="3525095" y="3007967"/>
                </a:lnTo>
                <a:lnTo>
                  <a:pt x="3555134" y="3007967"/>
                </a:lnTo>
                <a:lnTo>
                  <a:pt x="3555134" y="2197290"/>
                </a:lnTo>
                <a:lnTo>
                  <a:pt x="2935912" y="2197290"/>
                </a:lnTo>
                <a:lnTo>
                  <a:pt x="2935912" y="2199380"/>
                </a:lnTo>
                <a:lnTo>
                  <a:pt x="2933363" y="2198292"/>
                </a:lnTo>
                <a:lnTo>
                  <a:pt x="2657241" y="2845595"/>
                </a:lnTo>
                <a:lnTo>
                  <a:pt x="1831930" y="2845595"/>
                </a:lnTo>
                <a:lnTo>
                  <a:pt x="1652704" y="2454368"/>
                </a:lnTo>
                <a:lnTo>
                  <a:pt x="1504542" y="2845595"/>
                </a:lnTo>
                <a:lnTo>
                  <a:pt x="0" y="2845595"/>
                </a:lnTo>
                <a:lnTo>
                  <a:pt x="0" y="2300057"/>
                </a:lnTo>
                <a:lnTo>
                  <a:pt x="217103" y="1791110"/>
                </a:lnTo>
                <a:lnTo>
                  <a:pt x="2756752" y="17911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41"/>
          <p:cNvSpPr txBox="1"/>
          <p:nvPr/>
        </p:nvSpPr>
        <p:spPr>
          <a:xfrm>
            <a:off x="7934945" y="1867150"/>
            <a:ext cx="3218180" cy="3733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3900">
                <a:solidFill>
                  <a:srgbClr val="F0EA00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学</a:t>
            </a:r>
          </a:p>
        </p:txBody>
      </p:sp>
      <p:sp>
        <p:nvSpPr>
          <p:cNvPr id="40" name="任意多边形 39"/>
          <p:cNvSpPr/>
          <p:nvPr/>
        </p:nvSpPr>
        <p:spPr>
          <a:xfrm>
            <a:off x="2833471" y="1485521"/>
            <a:ext cx="5145091" cy="2659960"/>
          </a:xfrm>
          <a:custGeom>
            <a:gdLst>
              <a:gd fmla="*/ 5145090 w 5145091" name="connsiteX0"/>
              <a:gd fmla="*/ 661719 h 2659960" name="connsiteY0"/>
              <a:gd fmla="*/ 5145091 w 5145091" name="connsiteX1"/>
              <a:gd fmla="*/ 661719 h 2659960" name="connsiteY1"/>
              <a:gd fmla="*/ 5145091 w 5145091" name="connsiteX2"/>
              <a:gd fmla="*/ 855216 h 2659960" name="connsiteY2"/>
              <a:gd fmla="*/ 5145090 w 5145091" name="connsiteX3"/>
              <a:gd fmla="*/ 855216 h 2659960" name="connsiteY3"/>
              <a:gd fmla="*/ 1218263 w 5145091" name="connsiteX4"/>
              <a:gd fmla="*/ 0 h 2659960" name="connsiteY4"/>
              <a:gd fmla="*/ 2479185 w 5145091" name="connsiteX5"/>
              <a:gd fmla="*/ 0 h 2659960" name="connsiteY5"/>
              <a:gd fmla="*/ 2479185 w 5145091" name="connsiteX6"/>
              <a:gd fmla="*/ 200506 h 2659960" name="connsiteY6"/>
              <a:gd fmla="*/ 2479185 w 5145091" name="connsiteX7"/>
              <a:gd fmla="*/ 661719 h 2659960" name="connsiteY7"/>
              <a:gd fmla="*/ 2479185 w 5145091" name="connsiteX8"/>
              <a:gd fmla="*/ 988882 h 2659960" name="connsiteY8"/>
              <a:gd fmla="*/ 5067590 w 5145091" name="connsiteX9"/>
              <a:gd fmla="*/ 988882 h 2659960" name="connsiteY9"/>
              <a:gd fmla="*/ 5067590 w 5145091" name="connsiteX10"/>
              <a:gd fmla="*/ 1502598 h 2659960" name="connsiteY10"/>
              <a:gd fmla="*/ 4900825 w 5145091" name="connsiteX11"/>
              <a:gd fmla="*/ 1502598 h 2659960" name="connsiteY11"/>
              <a:gd fmla="*/ 4900825 w 5145091" name="connsiteX12"/>
              <a:gd fmla="*/ 2062408 h 2659960" name="connsiteY12"/>
              <a:gd fmla="*/ 4666094 w 5145091" name="connsiteX13"/>
              <a:gd fmla="*/ 2062408 h 2659960" name="connsiteY13"/>
              <a:gd fmla="*/ 4666094 w 5145091" name="connsiteX14"/>
              <a:gd fmla="*/ 2659960 h 2659960" name="connsiteY14"/>
              <a:gd fmla="*/ 2433460 w 5145091" name="connsiteX15"/>
              <a:gd fmla="*/ 2659960 h 2659960" name="connsiteY15"/>
              <a:gd fmla="*/ 2514958 w 5145091" name="connsiteX16"/>
              <a:gd fmla="*/ 2177803 h 2659960" name="connsiteY16"/>
              <a:gd fmla="*/ 2165054 w 5145091" name="connsiteX17"/>
              <a:gd fmla="*/ 2659960 h 2659960" name="connsiteY17"/>
              <a:gd fmla="*/ 0 w 5145091" name="connsiteX18"/>
              <a:gd fmla="*/ 2659960 h 2659960" name="connsiteY18"/>
              <a:gd fmla="*/ 0 w 5145091" name="connsiteX19"/>
              <a:gd fmla="*/ 2659214 h 2659960" name="connsiteY19"/>
              <a:gd fmla="*/ 222353 w 5145091" name="connsiteX20"/>
              <a:gd fmla="*/ 2659214 h 2659960" name="connsiteY20"/>
              <a:gd fmla="*/ 0 w 5145091" name="connsiteX21"/>
              <a:gd fmla="*/ 2352819 h 2659960" name="connsiteY21"/>
              <a:gd fmla="*/ 0 w 5145091" name="connsiteX22"/>
              <a:gd fmla="*/ 804829 h 2659960" name="connsiteY22"/>
              <a:gd fmla="*/ 55917 w 5145091" name="connsiteX23"/>
              <a:gd fmla="*/ 683601 h 2659960" name="connsiteY23"/>
              <a:gd fmla="*/ 73455 w 5145091" name="connsiteX24"/>
              <a:gd fmla="*/ 683601 h 2659960" name="connsiteY24"/>
              <a:gd fmla="*/ 73455 w 5145091" name="connsiteX25"/>
              <a:gd fmla="*/ 663608 h 2659960" name="connsiteY25"/>
              <a:gd fmla="*/ 73455 w 5145091" name="connsiteX26"/>
              <a:gd fmla="*/ 657937 h 2659960" name="connsiteY26"/>
              <a:gd fmla="*/ 487640 w 5145091" name="connsiteX27"/>
              <a:gd fmla="*/ 657937 h 2659960" name="connsiteY27"/>
              <a:gd fmla="*/ 487640 w 5145091" name="connsiteX28"/>
              <a:gd fmla="*/ 661719 h 2659960" name="connsiteY28"/>
              <a:gd fmla="*/ 1218263 w 5145091" name="connsiteX29"/>
              <a:gd fmla="*/ 661719 h 2659960" name="connsiteY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b="b" l="l" r="r" t="t"/>
            <a:pathLst>
              <a:path h="2659960" w="5145091">
                <a:moveTo>
                  <a:pt x="5145090" y="661719"/>
                </a:moveTo>
                <a:lnTo>
                  <a:pt x="5145091" y="661719"/>
                </a:lnTo>
                <a:lnTo>
                  <a:pt x="5145091" y="855216"/>
                </a:lnTo>
                <a:lnTo>
                  <a:pt x="5145090" y="855216"/>
                </a:lnTo>
                <a:close/>
                <a:moveTo>
                  <a:pt x="1218263" y="0"/>
                </a:moveTo>
                <a:lnTo>
                  <a:pt x="2479185" y="0"/>
                </a:lnTo>
                <a:lnTo>
                  <a:pt x="2479185" y="200506"/>
                </a:lnTo>
                <a:lnTo>
                  <a:pt x="2479185" y="661719"/>
                </a:lnTo>
                <a:lnTo>
                  <a:pt x="2479185" y="988882"/>
                </a:lnTo>
                <a:lnTo>
                  <a:pt x="5067590" y="988882"/>
                </a:lnTo>
                <a:lnTo>
                  <a:pt x="5067590" y="1502598"/>
                </a:lnTo>
                <a:lnTo>
                  <a:pt x="4900825" y="1502598"/>
                </a:lnTo>
                <a:lnTo>
                  <a:pt x="4900825" y="2062408"/>
                </a:lnTo>
                <a:lnTo>
                  <a:pt x="4666094" y="2062408"/>
                </a:lnTo>
                <a:lnTo>
                  <a:pt x="4666094" y="2659960"/>
                </a:lnTo>
                <a:lnTo>
                  <a:pt x="2433460" y="2659960"/>
                </a:lnTo>
                <a:lnTo>
                  <a:pt x="2514958" y="2177803"/>
                </a:lnTo>
                <a:lnTo>
                  <a:pt x="2165054" y="2659960"/>
                </a:lnTo>
                <a:lnTo>
                  <a:pt x="0" y="2659960"/>
                </a:lnTo>
                <a:lnTo>
                  <a:pt x="0" y="2659214"/>
                </a:lnTo>
                <a:lnTo>
                  <a:pt x="222353" y="2659214"/>
                </a:lnTo>
                <a:lnTo>
                  <a:pt x="0" y="2352819"/>
                </a:lnTo>
                <a:lnTo>
                  <a:pt x="0" y="804829"/>
                </a:lnTo>
                <a:lnTo>
                  <a:pt x="55917" y="683601"/>
                </a:lnTo>
                <a:lnTo>
                  <a:pt x="73455" y="683601"/>
                </a:lnTo>
                <a:lnTo>
                  <a:pt x="73455" y="663608"/>
                </a:lnTo>
                <a:lnTo>
                  <a:pt x="73455" y="657937"/>
                </a:lnTo>
                <a:lnTo>
                  <a:pt x="487640" y="657937"/>
                </a:lnTo>
                <a:lnTo>
                  <a:pt x="487640" y="661719"/>
                </a:lnTo>
                <a:lnTo>
                  <a:pt x="1218263" y="661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2720216" y="1466618"/>
            <a:ext cx="2548255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lang="en-US" smtClean="0" sz="4000">
                <a:solidFill>
                  <a:srgbClr val="F0EA00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THE</a:t>
            </a:r>
          </a:p>
          <a:p>
            <a:pPr algn="r"/>
            <a:r>
              <a:rPr altLang="zh-CN" b="1" lang="en-US" smtClean="0" sz="4000">
                <a:solidFill>
                  <a:srgbClr val="F0EA00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METHOD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6117" y="1702490"/>
            <a:ext cx="3084830" cy="2621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OF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70962" y="2586294"/>
            <a:ext cx="24180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腾讯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3829023" y="1670381"/>
            <a:ext cx="935288" cy="1022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068252" y="2887372"/>
            <a:ext cx="935288" cy="1022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4333182" y="2996534"/>
            <a:ext cx="935288" cy="1022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6842333" y="2972018"/>
            <a:ext cx="446643" cy="485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750462" y="3025928"/>
            <a:ext cx="857090" cy="9911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4901335" y="2278875"/>
            <a:ext cx="337910" cy="3693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405494" y="1888884"/>
            <a:ext cx="24958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 by @赵大砖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120218" y="4212952"/>
            <a:ext cx="2756753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600">
                <a:solidFill>
                  <a:srgbClr val="F0EA00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么了会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62294" y="4533258"/>
            <a:ext cx="1097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潘东燕</a:t>
            </a:r>
          </a:p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王晓明</a:t>
            </a:r>
          </a:p>
        </p:txBody>
      </p:sp>
      <p:sp>
        <p:nvSpPr>
          <p:cNvPr id="18" name="椭圆 17"/>
          <p:cNvSpPr/>
          <p:nvPr/>
        </p:nvSpPr>
        <p:spPr>
          <a:xfrm>
            <a:off x="3715865" y="4994071"/>
            <a:ext cx="261257" cy="261257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756466" y="5034672"/>
            <a:ext cx="180055" cy="180055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62772" y="4902590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著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8761644" y="3035871"/>
            <a:ext cx="1024763" cy="1114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155279" y="3457590"/>
            <a:ext cx="1700021" cy="184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048296" y="4503278"/>
            <a:ext cx="446643" cy="485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517732" y="4304044"/>
            <a:ext cx="857090" cy="9911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1930538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36000" y="-2268782"/>
            <a:ext cx="4320000" cy="5686780"/>
          </a:xfrm>
          <a:prstGeom prst="rect">
            <a:avLst/>
          </a:prstGeom>
        </p:spPr>
      </p:pic>
      <p:sp>
        <p:nvSpPr>
          <p:cNvPr id="18" name="任意多边形 17"/>
          <p:cNvSpPr/>
          <p:nvPr/>
        </p:nvSpPr>
        <p:spPr>
          <a:xfrm>
            <a:off x="1414720" y="3016338"/>
            <a:ext cx="9453716" cy="3392128"/>
          </a:xfrm>
          <a:custGeom>
            <a:gdLst>
              <a:gd fmla="*/ 1821428 w 9453716" name="connsiteX0"/>
              <a:gd fmla="*/ 0 h 3392128" name="connsiteY0"/>
              <a:gd fmla="*/ 4168232 w 9453716" name="connsiteX1"/>
              <a:gd fmla="*/ 0 h 3392128" name="connsiteY1"/>
              <a:gd fmla="*/ 4379063 w 9453716" name="connsiteX2"/>
              <a:gd fmla="*/ 221886 h 3392128" name="connsiteY2"/>
              <a:gd fmla="*/ 4480712 w 9453716" name="connsiteX3"/>
              <a:gd fmla="*/ 27296 h 3392128" name="connsiteY3"/>
              <a:gd fmla="*/ 7632290 w 9453716" name="connsiteX4"/>
              <a:gd fmla="*/ 0 h 3392128" name="connsiteY4"/>
              <a:gd fmla="*/ 7632290 w 9453716" name="connsiteX5"/>
              <a:gd fmla="*/ 848034 h 3392128" name="connsiteY5"/>
              <a:gd fmla="*/ 7101348 w 9453716" name="connsiteX6"/>
              <a:gd fmla="*/ 1084008 h 3392128" name="connsiteY6"/>
              <a:gd fmla="*/ 7632290 w 9453716" name="connsiteX7"/>
              <a:gd fmla="*/ 1319982 h 3392128" name="connsiteY7"/>
              <a:gd fmla="*/ 7632290 w 9453716" name="connsiteX8"/>
              <a:gd fmla="*/ 1946788 h 3392128" name="connsiteY8"/>
              <a:gd fmla="*/ 8400208 w 9453716" name="connsiteX9"/>
              <a:gd fmla="*/ 1946788 h 3392128" name="connsiteY9"/>
              <a:gd fmla="*/ 8400208 w 9453716" name="connsiteX10"/>
              <a:gd fmla="*/ 2157504 h 3392128" name="connsiteY10"/>
              <a:gd fmla="*/ 9453716 w 9453716" name="connsiteX11"/>
              <a:gd fmla="*/ 2157504 h 3392128" name="connsiteY11"/>
              <a:gd fmla="*/ 9453716 w 9453716" name="connsiteX12"/>
              <a:gd fmla="*/ 3392128 h 3392128" name="connsiteY12"/>
              <a:gd fmla="*/ 0 w 9453716" name="connsiteX13"/>
              <a:gd fmla="*/ 3392128 h 3392128" name="connsiteY13"/>
              <a:gd fmla="*/ 0 w 9453716" name="connsiteX14"/>
              <a:gd fmla="*/ 2183031 h 3392128" name="connsiteY14"/>
              <a:gd fmla="*/ 1053509 w 9453716" name="connsiteX15"/>
              <a:gd fmla="*/ 2183031 h 3392128" name="connsiteY15"/>
              <a:gd fmla="*/ 1053509 w 9453716" name="connsiteX16"/>
              <a:gd fmla="*/ 1946788 h 3392128" name="connsiteY16"/>
              <a:gd fmla="*/ 1821428 w 9453716" name="connsiteX17"/>
              <a:gd fmla="*/ 1946788 h 3392128" name="connsiteY17"/>
              <a:gd fmla="*/ 1821428 w 9453716" name="connsiteX18"/>
              <a:gd fmla="*/ 1319981 h 3392128" name="connsiteY18"/>
              <a:gd fmla="*/ 2352370 w 9453716" name="connsiteX19"/>
              <a:gd fmla="*/ 1084007 h 3392128" name="connsiteY19"/>
              <a:gd fmla="*/ 1821428 w 9453716" name="connsiteX20"/>
              <a:gd fmla="*/ 848033 h 3392128" name="connsiteY20"/>
              <a:gd fmla="*/ 1821428 w 9453716" name="connsiteX21"/>
              <a:gd fmla="*/ 0 h 3392128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3392128" w="9453716">
                <a:moveTo>
                  <a:pt x="1821428" y="0"/>
                </a:moveTo>
                <a:lnTo>
                  <a:pt x="4168232" y="0"/>
                </a:lnTo>
                <a:lnTo>
                  <a:pt x="4379063" y="221886"/>
                </a:lnTo>
                <a:lnTo>
                  <a:pt x="4480712" y="27296"/>
                </a:lnTo>
                <a:lnTo>
                  <a:pt x="7632290" y="0"/>
                </a:lnTo>
                <a:lnTo>
                  <a:pt x="7632290" y="848034"/>
                </a:lnTo>
                <a:lnTo>
                  <a:pt x="7101348" y="1084008"/>
                </a:lnTo>
                <a:lnTo>
                  <a:pt x="7632290" y="1319982"/>
                </a:lnTo>
                <a:lnTo>
                  <a:pt x="7632290" y="1946788"/>
                </a:lnTo>
                <a:lnTo>
                  <a:pt x="8400208" y="1946788"/>
                </a:lnTo>
                <a:lnTo>
                  <a:pt x="8400208" y="2157504"/>
                </a:lnTo>
                <a:lnTo>
                  <a:pt x="9453716" y="2157504"/>
                </a:lnTo>
                <a:lnTo>
                  <a:pt x="9453716" y="3392128"/>
                </a:lnTo>
                <a:lnTo>
                  <a:pt x="0" y="3392128"/>
                </a:lnTo>
                <a:lnTo>
                  <a:pt x="0" y="2183031"/>
                </a:lnTo>
                <a:lnTo>
                  <a:pt x="1053509" y="2183031"/>
                </a:lnTo>
                <a:lnTo>
                  <a:pt x="1053509" y="1946788"/>
                </a:lnTo>
                <a:lnTo>
                  <a:pt x="1821428" y="1946788"/>
                </a:lnTo>
                <a:lnTo>
                  <a:pt x="1821428" y="1319981"/>
                </a:lnTo>
                <a:lnTo>
                  <a:pt x="2352370" y="1084007"/>
                </a:lnTo>
                <a:lnTo>
                  <a:pt x="1821428" y="848033"/>
                </a:lnTo>
                <a:lnTo>
                  <a:pt x="1821428" y="0"/>
                </a:lnTo>
                <a:close/>
              </a:path>
            </a:pathLst>
          </a:cu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3335593" y="3079752"/>
            <a:ext cx="580594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640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什么成就了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1436" y="4276690"/>
            <a:ext cx="8564880" cy="2103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天天系列手游</a:t>
            </a:r>
          </a:p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短时间内力压业界同类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265964" y="0"/>
            <a:ext cx="251460" cy="3016338"/>
            <a:chOff x="8718552" y="0"/>
            <a:chExt cx="251460" cy="3016338"/>
          </a:xfrm>
        </p:grpSpPr>
        <p:cxnSp>
          <p:nvCxnSpPr>
            <p:cNvPr id="5" name="直接连接符 4"/>
            <p:cNvCxnSpPr/>
            <p:nvPr/>
          </p:nvCxnSpPr>
          <p:spPr>
            <a:xfrm flipH="1" flipV="1">
              <a:off x="8718552" y="0"/>
              <a:ext cx="0" cy="301633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8781417" y="0"/>
              <a:ext cx="0" cy="30163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8844282" y="0"/>
              <a:ext cx="0" cy="30163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8907147" y="0"/>
              <a:ext cx="0" cy="30163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8970012" y="0"/>
              <a:ext cx="0" cy="301633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 flipH="1">
            <a:off x="3656604" y="-13714"/>
            <a:ext cx="251460" cy="3016338"/>
            <a:chOff x="8718552" y="0"/>
            <a:chExt cx="251460" cy="3016338"/>
          </a:xfrm>
        </p:grpSpPr>
        <p:cxnSp>
          <p:nvCxnSpPr>
            <p:cNvPr id="16" name="直接连接符 15"/>
            <p:cNvCxnSpPr/>
            <p:nvPr/>
          </p:nvCxnSpPr>
          <p:spPr>
            <a:xfrm flipH="1" flipV="1">
              <a:off x="8718552" y="0"/>
              <a:ext cx="0" cy="301633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8781417" y="0"/>
              <a:ext cx="0" cy="30163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8844282" y="0"/>
              <a:ext cx="0" cy="30163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8907147" y="0"/>
              <a:ext cx="0" cy="30163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8970012" y="0"/>
              <a:ext cx="0" cy="301633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2249824" y="3043766"/>
            <a:ext cx="8097527" cy="3256356"/>
            <a:chOff x="2249824" y="3043766"/>
            <a:chExt cx="8097527" cy="3256356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3773972" y="4485141"/>
              <a:ext cx="1192757" cy="130380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3902706" y="3043766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2249824" y="5277761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6804445" y="3190153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7037705" y="4212514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7233270" y="4567943"/>
              <a:ext cx="1584652" cy="1732179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4881403" y="4630414"/>
              <a:ext cx="1023032" cy="1118276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0146757" y="5529421"/>
              <a:ext cx="200594" cy="219269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79387886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36000" y="-863086"/>
            <a:ext cx="4315968" cy="5705856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1364561" y="3024547"/>
            <a:ext cx="9453716" cy="3392128"/>
          </a:xfrm>
          <a:custGeom>
            <a:gdLst>
              <a:gd fmla="*/ 1821429 w 9453716" name="connsiteX0"/>
              <a:gd fmla="*/ 0 h 3392128" name="connsiteY0"/>
              <a:gd fmla="*/ 4454835 w 9453716" name="connsiteX1"/>
              <a:gd fmla="*/ 0 h 3392128" name="connsiteY1"/>
              <a:gd fmla="*/ 4638370 w 9453716" name="connsiteX2"/>
              <a:gd fmla="*/ 412954 h 3392128" name="connsiteY2"/>
              <a:gd fmla="*/ 4821905 w 9453716" name="connsiteX3"/>
              <a:gd fmla="*/ 0 h 3392128" name="connsiteY3"/>
              <a:gd fmla="*/ 7632290 w 9453716" name="connsiteX4"/>
              <a:gd fmla="*/ 0 h 3392128" name="connsiteY4"/>
              <a:gd fmla="*/ 7632290 w 9453716" name="connsiteX5"/>
              <a:gd fmla="*/ 848034 h 3392128" name="connsiteY5"/>
              <a:gd fmla="*/ 7101348 w 9453716" name="connsiteX6"/>
              <a:gd fmla="*/ 1084008 h 3392128" name="connsiteY6"/>
              <a:gd fmla="*/ 7317040 w 9453716" name="connsiteX7"/>
              <a:gd fmla="*/ 1179871 h 3392128" name="connsiteY7"/>
              <a:gd fmla="*/ 8090822 w 9453716" name="connsiteX8"/>
              <a:gd fmla="*/ 1179871 h 3392128" name="connsiteY8"/>
              <a:gd fmla="*/ 8090822 w 9453716" name="connsiteX9"/>
              <a:gd fmla="*/ 1946788 h 3392128" name="connsiteY9"/>
              <a:gd fmla="*/ 8400208 w 9453716" name="connsiteX10"/>
              <a:gd fmla="*/ 1946788 h 3392128" name="connsiteY10"/>
              <a:gd fmla="*/ 8400208 w 9453716" name="connsiteX11"/>
              <a:gd fmla="*/ 2157504 h 3392128" name="connsiteY11"/>
              <a:gd fmla="*/ 9453716 w 9453716" name="connsiteX12"/>
              <a:gd fmla="*/ 2157504 h 3392128" name="connsiteY12"/>
              <a:gd fmla="*/ 9453716 w 9453716" name="connsiteX13"/>
              <a:gd fmla="*/ 3392128 h 3392128" name="connsiteY13"/>
              <a:gd fmla="*/ 0 w 9453716" name="connsiteX14"/>
              <a:gd fmla="*/ 3392128 h 3392128" name="connsiteY14"/>
              <a:gd fmla="*/ 0 w 9453716" name="connsiteX15"/>
              <a:gd fmla="*/ 2183031 h 3392128" name="connsiteY15"/>
              <a:gd fmla="*/ 1053510 w 9453716" name="connsiteX16"/>
              <a:gd fmla="*/ 2183031 h 3392128" name="connsiteY16"/>
              <a:gd fmla="*/ 1053510 w 9453716" name="connsiteX17"/>
              <a:gd fmla="*/ 1946788 h 3392128" name="connsiteY17"/>
              <a:gd fmla="*/ 1347122 w 9453716" name="connsiteX18"/>
              <a:gd fmla="*/ 1946788 h 3392128" name="connsiteY18"/>
              <a:gd fmla="*/ 1347122 w 9453716" name="connsiteX19"/>
              <a:gd fmla="*/ 1179871 h 3392128" name="connsiteY19"/>
              <a:gd fmla="*/ 2136676 w 9453716" name="connsiteX20"/>
              <a:gd fmla="*/ 1179871 h 3392128" name="connsiteY20"/>
              <a:gd fmla="*/ 2352371 w 9453716" name="connsiteX21"/>
              <a:gd fmla="*/ 1084007 h 3392128" name="connsiteY21"/>
              <a:gd fmla="*/ 1821429 w 9453716" name="connsiteX22"/>
              <a:gd fmla="*/ 848033 h 3392128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3392128" w="9453716">
                <a:moveTo>
                  <a:pt x="1821429" y="0"/>
                </a:moveTo>
                <a:lnTo>
                  <a:pt x="4454835" y="0"/>
                </a:lnTo>
                <a:lnTo>
                  <a:pt x="4638370" y="412954"/>
                </a:lnTo>
                <a:lnTo>
                  <a:pt x="4821905" y="0"/>
                </a:lnTo>
                <a:lnTo>
                  <a:pt x="7632290" y="0"/>
                </a:lnTo>
                <a:lnTo>
                  <a:pt x="7632290" y="848034"/>
                </a:lnTo>
                <a:lnTo>
                  <a:pt x="7101348" y="1084008"/>
                </a:lnTo>
                <a:lnTo>
                  <a:pt x="7317040" y="1179871"/>
                </a:lnTo>
                <a:lnTo>
                  <a:pt x="8090822" y="1179871"/>
                </a:lnTo>
                <a:lnTo>
                  <a:pt x="8090822" y="1946788"/>
                </a:lnTo>
                <a:lnTo>
                  <a:pt x="8400208" y="1946788"/>
                </a:lnTo>
                <a:lnTo>
                  <a:pt x="8400208" y="2157504"/>
                </a:lnTo>
                <a:lnTo>
                  <a:pt x="9453716" y="2157504"/>
                </a:lnTo>
                <a:lnTo>
                  <a:pt x="9453716" y="3392128"/>
                </a:lnTo>
                <a:lnTo>
                  <a:pt x="0" y="3392128"/>
                </a:lnTo>
                <a:lnTo>
                  <a:pt x="0" y="2183031"/>
                </a:lnTo>
                <a:lnTo>
                  <a:pt x="1053510" y="2183031"/>
                </a:lnTo>
                <a:lnTo>
                  <a:pt x="1053510" y="1946788"/>
                </a:lnTo>
                <a:lnTo>
                  <a:pt x="1347122" y="1946788"/>
                </a:lnTo>
                <a:lnTo>
                  <a:pt x="1347122" y="1179871"/>
                </a:lnTo>
                <a:lnTo>
                  <a:pt x="2136676" y="1179871"/>
                </a:lnTo>
                <a:lnTo>
                  <a:pt x="2352371" y="1084007"/>
                </a:lnTo>
                <a:lnTo>
                  <a:pt x="1821429" y="848033"/>
                </a:lnTo>
                <a:close/>
              </a:path>
            </a:pathLst>
          </a:cu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1836018" y="4284899"/>
            <a:ext cx="8564880" cy="2103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垂死的摩登城市</a:t>
            </a:r>
          </a:p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短时间实现复活大逆转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1012" y="3081021"/>
            <a:ext cx="580594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640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什么成就了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249824" y="3043766"/>
            <a:ext cx="8097527" cy="3256356"/>
            <a:chOff x="2249824" y="3043766"/>
            <a:chExt cx="8097527" cy="3256356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3773972" y="4485141"/>
              <a:ext cx="1192757" cy="130380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3902706" y="3043766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49824" y="5277761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6804445" y="3190153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7037705" y="4212514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7233270" y="4567943"/>
              <a:ext cx="1584652" cy="1732179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881403" y="4630414"/>
              <a:ext cx="1023032" cy="1118276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10146757" y="5529421"/>
              <a:ext cx="200594" cy="219269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53" y="-25830"/>
            <a:ext cx="268247" cy="30421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00" y="-25830"/>
            <a:ext cx="274344" cy="30421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47972" y="-1599436"/>
            <a:ext cx="4322064" cy="5718048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>
            <a:off x="1369142" y="3024547"/>
            <a:ext cx="9453716" cy="3392128"/>
          </a:xfrm>
          <a:custGeom>
            <a:gdLst>
              <a:gd fmla="*/ 1821429 w 9453716" name="connsiteX0"/>
              <a:gd fmla="*/ 0 h 3392128" name="connsiteY0"/>
              <a:gd fmla="*/ 4454835 w 9453716" name="connsiteX1"/>
              <a:gd fmla="*/ 0 h 3392128" name="connsiteY1"/>
              <a:gd fmla="*/ 4638370 w 9453716" name="connsiteX2"/>
              <a:gd fmla="*/ 412954 h 3392128" name="connsiteY2"/>
              <a:gd fmla="*/ 4821905 w 9453716" name="connsiteX3"/>
              <a:gd fmla="*/ 0 h 3392128" name="connsiteY3"/>
              <a:gd fmla="*/ 7632290 w 9453716" name="connsiteX4"/>
              <a:gd fmla="*/ 0 h 3392128" name="connsiteY4"/>
              <a:gd fmla="*/ 7632290 w 9453716" name="connsiteX5"/>
              <a:gd fmla="*/ 848034 h 3392128" name="connsiteY5"/>
              <a:gd fmla="*/ 7101348 w 9453716" name="connsiteX6"/>
              <a:gd fmla="*/ 1084008 h 3392128" name="connsiteY6"/>
              <a:gd fmla="*/ 7317040 w 9453716" name="connsiteX7"/>
              <a:gd fmla="*/ 1179871 h 3392128" name="connsiteY7"/>
              <a:gd fmla="*/ 8090822 w 9453716" name="connsiteX8"/>
              <a:gd fmla="*/ 1179871 h 3392128" name="connsiteY8"/>
              <a:gd fmla="*/ 8090822 w 9453716" name="connsiteX9"/>
              <a:gd fmla="*/ 1946788 h 3392128" name="connsiteY9"/>
              <a:gd fmla="*/ 8400208 w 9453716" name="connsiteX10"/>
              <a:gd fmla="*/ 1946788 h 3392128" name="connsiteY10"/>
              <a:gd fmla="*/ 8400208 w 9453716" name="connsiteX11"/>
              <a:gd fmla="*/ 2157504 h 3392128" name="connsiteY11"/>
              <a:gd fmla="*/ 9453716 w 9453716" name="connsiteX12"/>
              <a:gd fmla="*/ 2157504 h 3392128" name="connsiteY12"/>
              <a:gd fmla="*/ 9453716 w 9453716" name="connsiteX13"/>
              <a:gd fmla="*/ 3392128 h 3392128" name="connsiteY13"/>
              <a:gd fmla="*/ 0 w 9453716" name="connsiteX14"/>
              <a:gd fmla="*/ 3392128 h 3392128" name="connsiteY14"/>
              <a:gd fmla="*/ 0 w 9453716" name="connsiteX15"/>
              <a:gd fmla="*/ 2183031 h 3392128" name="connsiteY15"/>
              <a:gd fmla="*/ 1053510 w 9453716" name="connsiteX16"/>
              <a:gd fmla="*/ 2183031 h 3392128" name="connsiteY16"/>
              <a:gd fmla="*/ 1053510 w 9453716" name="connsiteX17"/>
              <a:gd fmla="*/ 1946788 h 3392128" name="connsiteY17"/>
              <a:gd fmla="*/ 1347122 w 9453716" name="connsiteX18"/>
              <a:gd fmla="*/ 1946788 h 3392128" name="connsiteY18"/>
              <a:gd fmla="*/ 1347122 w 9453716" name="connsiteX19"/>
              <a:gd fmla="*/ 1179871 h 3392128" name="connsiteY19"/>
              <a:gd fmla="*/ 2136676 w 9453716" name="connsiteX20"/>
              <a:gd fmla="*/ 1179871 h 3392128" name="connsiteY20"/>
              <a:gd fmla="*/ 2352371 w 9453716" name="connsiteX21"/>
              <a:gd fmla="*/ 1084007 h 3392128" name="connsiteY21"/>
              <a:gd fmla="*/ 1821429 w 9453716" name="connsiteX22"/>
              <a:gd fmla="*/ 848033 h 3392128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3392128" w="9453716">
                <a:moveTo>
                  <a:pt x="1821429" y="0"/>
                </a:moveTo>
                <a:lnTo>
                  <a:pt x="4454835" y="0"/>
                </a:lnTo>
                <a:lnTo>
                  <a:pt x="4638370" y="412954"/>
                </a:lnTo>
                <a:lnTo>
                  <a:pt x="4821905" y="0"/>
                </a:lnTo>
                <a:lnTo>
                  <a:pt x="7632290" y="0"/>
                </a:lnTo>
                <a:lnTo>
                  <a:pt x="7632290" y="848034"/>
                </a:lnTo>
                <a:lnTo>
                  <a:pt x="7101348" y="1084008"/>
                </a:lnTo>
                <a:lnTo>
                  <a:pt x="7317040" y="1179871"/>
                </a:lnTo>
                <a:lnTo>
                  <a:pt x="8090822" y="1179871"/>
                </a:lnTo>
                <a:lnTo>
                  <a:pt x="8090822" y="1946788"/>
                </a:lnTo>
                <a:lnTo>
                  <a:pt x="8400208" y="1946788"/>
                </a:lnTo>
                <a:lnTo>
                  <a:pt x="8400208" y="2157504"/>
                </a:lnTo>
                <a:lnTo>
                  <a:pt x="9453716" y="2157504"/>
                </a:lnTo>
                <a:lnTo>
                  <a:pt x="9453716" y="3392128"/>
                </a:lnTo>
                <a:lnTo>
                  <a:pt x="0" y="3392128"/>
                </a:lnTo>
                <a:lnTo>
                  <a:pt x="0" y="2183031"/>
                </a:lnTo>
                <a:lnTo>
                  <a:pt x="1053510" y="2183031"/>
                </a:lnTo>
                <a:lnTo>
                  <a:pt x="1053510" y="1946788"/>
                </a:lnTo>
                <a:lnTo>
                  <a:pt x="1347122" y="1946788"/>
                </a:lnTo>
                <a:lnTo>
                  <a:pt x="1347122" y="1179871"/>
                </a:lnTo>
                <a:lnTo>
                  <a:pt x="2136676" y="1179871"/>
                </a:lnTo>
                <a:lnTo>
                  <a:pt x="2352371" y="1084007"/>
                </a:lnTo>
                <a:lnTo>
                  <a:pt x="1821429" y="848033"/>
                </a:lnTo>
                <a:close/>
              </a:path>
            </a:pathLst>
          </a:custGeom>
          <a:solidFill>
            <a:srgbClr val="29485D"/>
          </a:solidFill>
          <a:ln>
            <a:solidFill>
              <a:srgbClr val="294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2259700" y="4281889"/>
            <a:ext cx="7726680" cy="2103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每月十元的业务</a:t>
            </a:r>
          </a:p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完成几十亿的大生意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5593" y="3095309"/>
            <a:ext cx="580594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640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什么成就了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249824" y="3043766"/>
            <a:ext cx="6568098" cy="3256356"/>
            <a:chOff x="2249824" y="3043766"/>
            <a:chExt cx="6568098" cy="3256356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3773972" y="4485141"/>
              <a:ext cx="1192757" cy="130380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3902706" y="3043766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249824" y="5277761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804445" y="3190153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037705" y="4212514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233270" y="4567943"/>
              <a:ext cx="1584652" cy="1732179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81403" y="4630414"/>
              <a:ext cx="1023032" cy="1118276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53" y="-25830"/>
            <a:ext cx="268247" cy="30421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00" y="-25830"/>
            <a:ext cx="274344" cy="30421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576348" y="2675156"/>
            <a:ext cx="2229346" cy="2555774"/>
            <a:chOff x="574258" y="2822082"/>
            <a:chExt cx="2229346" cy="2555774"/>
          </a:xfrm>
        </p:grpSpPr>
        <p:sp>
          <p:nvSpPr>
            <p:cNvPr id="50" name="任意多边形 49"/>
            <p:cNvSpPr/>
            <p:nvPr/>
          </p:nvSpPr>
          <p:spPr>
            <a:xfrm>
              <a:off x="574258" y="3247704"/>
              <a:ext cx="2229346" cy="2130152"/>
            </a:xfrm>
            <a:custGeom>
              <a:gdLst>
                <a:gd fmla="*/ 2096841 w 2972462" name="connsiteX0"/>
                <a:gd fmla="*/ 0 h 2840202" name="connsiteY0"/>
                <a:gd fmla="*/ 2194657 w 2972462" name="connsiteX1"/>
                <a:gd fmla="*/ 47120 h 2840202" name="connsiteY1"/>
                <a:gd fmla="*/ 2972462 w 2972462" name="connsiteX2"/>
                <a:gd fmla="*/ 1353971 h 2840202" name="connsiteY2"/>
                <a:gd fmla="*/ 1486231 w 2972462" name="connsiteX3"/>
                <a:gd fmla="*/ 2840202 h 2840202" name="connsiteY3"/>
                <a:gd fmla="*/ 0 w 2972462" name="connsiteX4"/>
                <a:gd fmla="*/ 1353971 h 2840202" name="connsiteY4"/>
                <a:gd fmla="*/ 777805 w 2972462" name="connsiteX5"/>
                <a:gd fmla="*/ 47120 h 2840202" name="connsiteY5"/>
                <a:gd fmla="*/ 875619 w 2972462" name="connsiteX6"/>
                <a:gd fmla="*/ 1 h 2840202" name="connsiteY6"/>
                <a:gd fmla="*/ 1486230 w 2972462" name="connsiteX7"/>
                <a:gd fmla="*/ 1052778 h 2840202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840202" w="2972462">
                  <a:moveTo>
                    <a:pt x="2096841" y="0"/>
                  </a:moveTo>
                  <a:lnTo>
                    <a:pt x="2194657" y="47120"/>
                  </a:lnTo>
                  <a:cubicBezTo>
                    <a:pt x="2657953" y="298798"/>
                    <a:pt x="2972462" y="789655"/>
                    <a:pt x="2972462" y="1353971"/>
                  </a:cubicBezTo>
                  <a:cubicBezTo>
                    <a:pt x="2972462" y="2174794"/>
                    <a:pt x="2307054" y="2840202"/>
                    <a:pt x="1486231" y="2840202"/>
                  </a:cubicBezTo>
                  <a:cubicBezTo>
                    <a:pt x="665408" y="2840202"/>
                    <a:pt x="0" y="2174794"/>
                    <a:pt x="0" y="1353971"/>
                  </a:cubicBezTo>
                  <a:cubicBezTo>
                    <a:pt x="0" y="789655"/>
                    <a:pt x="314509" y="298798"/>
                    <a:pt x="777805" y="47120"/>
                  </a:cubicBezTo>
                  <a:lnTo>
                    <a:pt x="875619" y="1"/>
                  </a:lnTo>
                  <a:lnTo>
                    <a:pt x="1486230" y="1052778"/>
                  </a:lnTo>
                  <a:close/>
                </a:path>
              </a:pathLst>
            </a:custGeom>
            <a:noFill/>
            <a:ln w="25400">
              <a:solidFill>
                <a:srgbClr val="F0E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184354" y="2822082"/>
              <a:ext cx="1009155" cy="1366584"/>
            </a:xfrm>
            <a:prstGeom prst="ellipse">
              <a:avLst/>
            </a:prstGeom>
            <a:solidFill>
              <a:srgbClr val="4B7EA7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820409" y="3399887"/>
              <a:ext cx="1737044" cy="1737045"/>
            </a:xfrm>
            <a:prstGeom prst="ellipse">
              <a:avLst/>
            </a:prstGeom>
            <a:solidFill>
              <a:schemeClr val="bg1"/>
            </a:solidFill>
            <a:ln w="50800"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442442" y="2839047"/>
              <a:ext cx="598791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3000">
                  <a:solidFill>
                    <a:srgbClr val="F0EA00"/>
                  </a:solidFill>
                  <a:latin charset="0" panose="020b0806030902050204" pitchFamily="34" typeface="Impact"/>
                </a:rPr>
                <a:t>01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014575" y="3804628"/>
              <a:ext cx="1329378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500">
                  <a:solidFill>
                    <a:srgbClr val="29485D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战略</a:t>
              </a:r>
            </a:p>
          </p:txBody>
        </p:sp>
        <p:sp>
          <p:nvSpPr>
            <p:cNvPr id="91" name="矩形 90"/>
            <p:cNvSpPr/>
            <p:nvPr/>
          </p:nvSpPr>
          <p:spPr>
            <a:xfrm>
              <a:off x="1099634" y="4454500"/>
              <a:ext cx="1185386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400">
                  <a:latin typeface="Calibri Light"/>
                </a:rPr>
                <a:t>Strategy</a:t>
              </a:r>
            </a:p>
          </p:txBody>
        </p:sp>
        <p:cxnSp>
          <p:nvCxnSpPr>
            <p:cNvPr id="97" name="直接连接符 96"/>
            <p:cNvCxnSpPr/>
            <p:nvPr/>
          </p:nvCxnSpPr>
          <p:spPr>
            <a:xfrm flipH="1">
              <a:off x="1357191" y="3818667"/>
              <a:ext cx="844365" cy="9229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1296014" y="4056609"/>
              <a:ext cx="200052" cy="2186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3509683" y="2675156"/>
            <a:ext cx="2229346" cy="2555774"/>
            <a:chOff x="3507593" y="2822082"/>
            <a:chExt cx="2229346" cy="2555774"/>
          </a:xfrm>
        </p:grpSpPr>
        <p:grpSp>
          <p:nvGrpSpPr>
            <p:cNvPr id="65" name="组合 64"/>
            <p:cNvGrpSpPr/>
            <p:nvPr/>
          </p:nvGrpSpPr>
          <p:grpSpPr>
            <a:xfrm>
              <a:off x="3507593" y="2822082"/>
              <a:ext cx="2229346" cy="2555774"/>
              <a:chOff x="1084731" y="3422533"/>
              <a:chExt cx="2972462" cy="3407698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1084731" y="3422533"/>
                <a:ext cx="2972462" cy="3407698"/>
                <a:chOff x="1084731" y="3422533"/>
                <a:chExt cx="2972462" cy="3407698"/>
              </a:xfrm>
            </p:grpSpPr>
            <p:grpSp>
              <p:nvGrpSpPr>
                <p:cNvPr id="68" name="组合 67"/>
                <p:cNvGrpSpPr/>
                <p:nvPr/>
              </p:nvGrpSpPr>
              <p:grpSpPr>
                <a:xfrm>
                  <a:off x="1084731" y="3422533"/>
                  <a:ext cx="2972462" cy="3407698"/>
                  <a:chOff x="1084731" y="3422533"/>
                  <a:chExt cx="2972462" cy="3407698"/>
                </a:xfrm>
              </p:grpSpPr>
              <p:sp>
                <p:nvSpPr>
                  <p:cNvPr id="70" name="任意多边形 69"/>
                  <p:cNvSpPr/>
                  <p:nvPr/>
                </p:nvSpPr>
                <p:spPr>
                  <a:xfrm>
                    <a:off x="1084731" y="3990029"/>
                    <a:ext cx="2972462" cy="2840202"/>
                  </a:xfrm>
                  <a:custGeom>
                    <a:gdLst>
                      <a:gd fmla="*/ 2096841 w 2972462" name="connsiteX0"/>
                      <a:gd fmla="*/ 0 h 2840202" name="connsiteY0"/>
                      <a:gd fmla="*/ 2194657 w 2972462" name="connsiteX1"/>
                      <a:gd fmla="*/ 47120 h 2840202" name="connsiteY1"/>
                      <a:gd fmla="*/ 2972462 w 2972462" name="connsiteX2"/>
                      <a:gd fmla="*/ 1353971 h 2840202" name="connsiteY2"/>
                      <a:gd fmla="*/ 1486231 w 2972462" name="connsiteX3"/>
                      <a:gd fmla="*/ 2840202 h 2840202" name="connsiteY3"/>
                      <a:gd fmla="*/ 0 w 2972462" name="connsiteX4"/>
                      <a:gd fmla="*/ 1353971 h 2840202" name="connsiteY4"/>
                      <a:gd fmla="*/ 777805 w 2972462" name="connsiteX5"/>
                      <a:gd fmla="*/ 47120 h 2840202" name="connsiteY5"/>
                      <a:gd fmla="*/ 875619 w 2972462" name="connsiteX6"/>
                      <a:gd fmla="*/ 1 h 2840202" name="connsiteY6"/>
                      <a:gd fmla="*/ 1486230 w 2972462" name="connsiteX7"/>
                      <a:gd fmla="*/ 1052778 h 2840202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2840202" w="2972462">
                        <a:moveTo>
                          <a:pt x="2096841" y="0"/>
                        </a:moveTo>
                        <a:lnTo>
                          <a:pt x="2194657" y="47120"/>
                        </a:lnTo>
                        <a:cubicBezTo>
                          <a:pt x="2657953" y="298798"/>
                          <a:pt x="2972462" y="789655"/>
                          <a:pt x="2972462" y="1353971"/>
                        </a:cubicBezTo>
                        <a:cubicBezTo>
                          <a:pt x="2972462" y="2174794"/>
                          <a:pt x="2307054" y="2840202"/>
                          <a:pt x="1486231" y="2840202"/>
                        </a:cubicBezTo>
                        <a:cubicBezTo>
                          <a:pt x="665408" y="2840202"/>
                          <a:pt x="0" y="2174794"/>
                          <a:pt x="0" y="1353971"/>
                        </a:cubicBezTo>
                        <a:cubicBezTo>
                          <a:pt x="0" y="789655"/>
                          <a:pt x="314509" y="298798"/>
                          <a:pt x="777805" y="47120"/>
                        </a:cubicBezTo>
                        <a:lnTo>
                          <a:pt x="875619" y="1"/>
                        </a:lnTo>
                        <a:lnTo>
                          <a:pt x="1486230" y="1052778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0EA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 sz="135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椭圆 70"/>
                  <p:cNvSpPr/>
                  <p:nvPr/>
                </p:nvSpPr>
                <p:spPr>
                  <a:xfrm>
                    <a:off x="1898192" y="3422533"/>
                    <a:ext cx="1345540" cy="1822111"/>
                  </a:xfrm>
                  <a:prstGeom prst="ellipse">
                    <a:avLst/>
                  </a:prstGeom>
                  <a:solidFill>
                    <a:srgbClr val="487CA5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 sz="135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69" name="椭圆 68"/>
                <p:cNvSpPr/>
                <p:nvPr/>
              </p:nvSpPr>
              <p:spPr>
                <a:xfrm>
                  <a:off x="1412933" y="4192939"/>
                  <a:ext cx="2316059" cy="231605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  <a:effectLst>
                  <a:outerShdw algn="bl" blurRad="76200" dir="18900000" kx="-1200000" rotWithShape="0" sy="2300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7" name="文本框 66"/>
              <p:cNvSpPr txBox="1"/>
              <p:nvPr/>
            </p:nvSpPr>
            <p:spPr>
              <a:xfrm>
                <a:off x="2164901" y="3445153"/>
                <a:ext cx="821730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3000">
                    <a:solidFill>
                      <a:srgbClr val="F0EA00"/>
                    </a:solidFill>
                    <a:latin charset="0" panose="020b0806030902050204" pitchFamily="34" typeface="Impact"/>
                  </a:rPr>
                  <a:t>02</a:t>
                </a: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3965414" y="3804628"/>
              <a:ext cx="1329378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500">
                  <a:solidFill>
                    <a:srgbClr val="29485D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组织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4128220" y="4454500"/>
              <a:ext cx="1051391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400">
                  <a:latin typeface="Calibri Light"/>
                </a:rPr>
                <a:t>System</a:t>
              </a:r>
            </a:p>
          </p:txBody>
        </p:sp>
        <p:cxnSp>
          <p:nvCxnSpPr>
            <p:cNvPr id="98" name="直接连接符 97"/>
            <p:cNvCxnSpPr/>
            <p:nvPr/>
          </p:nvCxnSpPr>
          <p:spPr>
            <a:xfrm flipH="1">
              <a:off x="3914732" y="3704461"/>
              <a:ext cx="844365" cy="9229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4826892" y="4094104"/>
              <a:ext cx="200052" cy="2186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443018" y="2675156"/>
            <a:ext cx="2229346" cy="2555774"/>
            <a:chOff x="6440929" y="2822082"/>
            <a:chExt cx="2229346" cy="2555774"/>
          </a:xfrm>
        </p:grpSpPr>
        <p:grpSp>
          <p:nvGrpSpPr>
            <p:cNvPr id="72" name="组合 71"/>
            <p:cNvGrpSpPr/>
            <p:nvPr/>
          </p:nvGrpSpPr>
          <p:grpSpPr>
            <a:xfrm>
              <a:off x="6440929" y="2822082"/>
              <a:ext cx="2229346" cy="2555774"/>
              <a:chOff x="1084731" y="3422533"/>
              <a:chExt cx="2972462" cy="3407698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1084731" y="3422533"/>
                <a:ext cx="2972462" cy="3407698"/>
                <a:chOff x="1084731" y="3422533"/>
                <a:chExt cx="2972462" cy="3407698"/>
              </a:xfrm>
            </p:grpSpPr>
            <p:grpSp>
              <p:nvGrpSpPr>
                <p:cNvPr id="75" name="组合 74"/>
                <p:cNvGrpSpPr/>
                <p:nvPr/>
              </p:nvGrpSpPr>
              <p:grpSpPr>
                <a:xfrm>
                  <a:off x="1084731" y="3422533"/>
                  <a:ext cx="2972462" cy="3407698"/>
                  <a:chOff x="1084731" y="3422533"/>
                  <a:chExt cx="2972462" cy="3407698"/>
                </a:xfrm>
              </p:grpSpPr>
              <p:sp>
                <p:nvSpPr>
                  <p:cNvPr id="77" name="任意多边形 76"/>
                  <p:cNvSpPr/>
                  <p:nvPr/>
                </p:nvSpPr>
                <p:spPr>
                  <a:xfrm>
                    <a:off x="1084731" y="3990029"/>
                    <a:ext cx="2972462" cy="2840202"/>
                  </a:xfrm>
                  <a:custGeom>
                    <a:gdLst>
                      <a:gd fmla="*/ 2096841 w 2972462" name="connsiteX0"/>
                      <a:gd fmla="*/ 0 h 2840202" name="connsiteY0"/>
                      <a:gd fmla="*/ 2194657 w 2972462" name="connsiteX1"/>
                      <a:gd fmla="*/ 47120 h 2840202" name="connsiteY1"/>
                      <a:gd fmla="*/ 2972462 w 2972462" name="connsiteX2"/>
                      <a:gd fmla="*/ 1353971 h 2840202" name="connsiteY2"/>
                      <a:gd fmla="*/ 1486231 w 2972462" name="connsiteX3"/>
                      <a:gd fmla="*/ 2840202 h 2840202" name="connsiteY3"/>
                      <a:gd fmla="*/ 0 w 2972462" name="connsiteX4"/>
                      <a:gd fmla="*/ 1353971 h 2840202" name="connsiteY4"/>
                      <a:gd fmla="*/ 777805 w 2972462" name="connsiteX5"/>
                      <a:gd fmla="*/ 47120 h 2840202" name="connsiteY5"/>
                      <a:gd fmla="*/ 875619 w 2972462" name="connsiteX6"/>
                      <a:gd fmla="*/ 1 h 2840202" name="connsiteY6"/>
                      <a:gd fmla="*/ 1486230 w 2972462" name="connsiteX7"/>
                      <a:gd fmla="*/ 1052778 h 2840202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2840202" w="2972462">
                        <a:moveTo>
                          <a:pt x="2096841" y="0"/>
                        </a:moveTo>
                        <a:lnTo>
                          <a:pt x="2194657" y="47120"/>
                        </a:lnTo>
                        <a:cubicBezTo>
                          <a:pt x="2657953" y="298798"/>
                          <a:pt x="2972462" y="789655"/>
                          <a:pt x="2972462" y="1353971"/>
                        </a:cubicBezTo>
                        <a:cubicBezTo>
                          <a:pt x="2972462" y="2174794"/>
                          <a:pt x="2307054" y="2840202"/>
                          <a:pt x="1486231" y="2840202"/>
                        </a:cubicBezTo>
                        <a:cubicBezTo>
                          <a:pt x="665408" y="2840202"/>
                          <a:pt x="0" y="2174794"/>
                          <a:pt x="0" y="1353971"/>
                        </a:cubicBezTo>
                        <a:cubicBezTo>
                          <a:pt x="0" y="789655"/>
                          <a:pt x="314509" y="298798"/>
                          <a:pt x="777805" y="47120"/>
                        </a:cubicBezTo>
                        <a:lnTo>
                          <a:pt x="875619" y="1"/>
                        </a:lnTo>
                        <a:lnTo>
                          <a:pt x="1486230" y="1052778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0EA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 sz="135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" name="椭圆 77"/>
                  <p:cNvSpPr/>
                  <p:nvPr/>
                </p:nvSpPr>
                <p:spPr>
                  <a:xfrm>
                    <a:off x="1898192" y="3422533"/>
                    <a:ext cx="1345540" cy="1822111"/>
                  </a:xfrm>
                  <a:prstGeom prst="ellipse">
                    <a:avLst/>
                  </a:prstGeom>
                  <a:solidFill>
                    <a:srgbClr val="4478A2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 sz="135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76" name="椭圆 75"/>
                <p:cNvSpPr/>
                <p:nvPr/>
              </p:nvSpPr>
              <p:spPr>
                <a:xfrm>
                  <a:off x="1412933" y="4192939"/>
                  <a:ext cx="2316059" cy="231605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  <a:effectLst>
                  <a:outerShdw algn="bl" blurRad="76200" dir="18900000" kx="-1200000" rotWithShape="0" sy="2300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4" name="文本框 73"/>
              <p:cNvSpPr txBox="1"/>
              <p:nvPr/>
            </p:nvSpPr>
            <p:spPr>
              <a:xfrm>
                <a:off x="2164903" y="3445153"/>
                <a:ext cx="790812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3000">
                    <a:solidFill>
                      <a:srgbClr val="F0EA00"/>
                    </a:solidFill>
                    <a:latin charset="0" panose="020b0806030902050204" pitchFamily="34" typeface="Impact"/>
                  </a:rPr>
                  <a:t>03</a:t>
                </a:r>
              </a:p>
            </p:txBody>
          </p:sp>
        </p:grpSp>
        <p:sp>
          <p:nvSpPr>
            <p:cNvPr id="88" name="文本框 87"/>
            <p:cNvSpPr txBox="1"/>
            <p:nvPr/>
          </p:nvSpPr>
          <p:spPr>
            <a:xfrm>
              <a:off x="6916255" y="3804628"/>
              <a:ext cx="1329378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500">
                  <a:solidFill>
                    <a:srgbClr val="29485D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团队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7146248" y="4454500"/>
              <a:ext cx="837972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400">
                  <a:latin typeface="Calibri Light"/>
                </a:rPr>
                <a:t>Team</a:t>
              </a:r>
            </a:p>
          </p:txBody>
        </p:sp>
        <p:cxnSp>
          <p:nvCxnSpPr>
            <p:cNvPr id="99" name="直接连接符 98"/>
            <p:cNvCxnSpPr/>
            <p:nvPr/>
          </p:nvCxnSpPr>
          <p:spPr>
            <a:xfrm flipH="1">
              <a:off x="7520862" y="3928063"/>
              <a:ext cx="844365" cy="9229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7262172" y="4086170"/>
              <a:ext cx="200052" cy="2186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9376354" y="2675156"/>
            <a:ext cx="2229346" cy="2555774"/>
            <a:chOff x="9374264" y="2822082"/>
            <a:chExt cx="2229346" cy="2555774"/>
          </a:xfrm>
        </p:grpSpPr>
        <p:grpSp>
          <p:nvGrpSpPr>
            <p:cNvPr id="79" name="组合 78"/>
            <p:cNvGrpSpPr/>
            <p:nvPr/>
          </p:nvGrpSpPr>
          <p:grpSpPr>
            <a:xfrm>
              <a:off x="9374264" y="2822082"/>
              <a:ext cx="2229346" cy="2555774"/>
              <a:chOff x="1084731" y="3422533"/>
              <a:chExt cx="2972462" cy="3407698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1084731" y="3422533"/>
                <a:ext cx="2972462" cy="3407698"/>
                <a:chOff x="1084731" y="3422533"/>
                <a:chExt cx="2972462" cy="3407698"/>
              </a:xfrm>
            </p:grpSpPr>
            <p:grpSp>
              <p:nvGrpSpPr>
                <p:cNvPr id="82" name="组合 81"/>
                <p:cNvGrpSpPr/>
                <p:nvPr/>
              </p:nvGrpSpPr>
              <p:grpSpPr>
                <a:xfrm>
                  <a:off x="1084731" y="3422533"/>
                  <a:ext cx="2972462" cy="3407698"/>
                  <a:chOff x="1084731" y="3422533"/>
                  <a:chExt cx="2972462" cy="3407698"/>
                </a:xfrm>
              </p:grpSpPr>
              <p:sp>
                <p:nvSpPr>
                  <p:cNvPr id="84" name="任意多边形 83"/>
                  <p:cNvSpPr/>
                  <p:nvPr/>
                </p:nvSpPr>
                <p:spPr>
                  <a:xfrm>
                    <a:off x="1084731" y="3990029"/>
                    <a:ext cx="2972462" cy="2840202"/>
                  </a:xfrm>
                  <a:custGeom>
                    <a:gdLst>
                      <a:gd fmla="*/ 2096841 w 2972462" name="connsiteX0"/>
                      <a:gd fmla="*/ 0 h 2840202" name="connsiteY0"/>
                      <a:gd fmla="*/ 2194657 w 2972462" name="connsiteX1"/>
                      <a:gd fmla="*/ 47120 h 2840202" name="connsiteY1"/>
                      <a:gd fmla="*/ 2972462 w 2972462" name="connsiteX2"/>
                      <a:gd fmla="*/ 1353971 h 2840202" name="connsiteY2"/>
                      <a:gd fmla="*/ 1486231 w 2972462" name="connsiteX3"/>
                      <a:gd fmla="*/ 2840202 h 2840202" name="connsiteY3"/>
                      <a:gd fmla="*/ 0 w 2972462" name="connsiteX4"/>
                      <a:gd fmla="*/ 1353971 h 2840202" name="connsiteY4"/>
                      <a:gd fmla="*/ 777805 w 2972462" name="connsiteX5"/>
                      <a:gd fmla="*/ 47120 h 2840202" name="connsiteY5"/>
                      <a:gd fmla="*/ 875619 w 2972462" name="connsiteX6"/>
                      <a:gd fmla="*/ 1 h 2840202" name="connsiteY6"/>
                      <a:gd fmla="*/ 1486230 w 2972462" name="connsiteX7"/>
                      <a:gd fmla="*/ 1052778 h 2840202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2840202" w="2972462">
                        <a:moveTo>
                          <a:pt x="2096841" y="0"/>
                        </a:moveTo>
                        <a:lnTo>
                          <a:pt x="2194657" y="47120"/>
                        </a:lnTo>
                        <a:cubicBezTo>
                          <a:pt x="2657953" y="298798"/>
                          <a:pt x="2972462" y="789655"/>
                          <a:pt x="2972462" y="1353971"/>
                        </a:cubicBezTo>
                        <a:cubicBezTo>
                          <a:pt x="2972462" y="2174794"/>
                          <a:pt x="2307054" y="2840202"/>
                          <a:pt x="1486231" y="2840202"/>
                        </a:cubicBezTo>
                        <a:cubicBezTo>
                          <a:pt x="665408" y="2840202"/>
                          <a:pt x="0" y="2174794"/>
                          <a:pt x="0" y="1353971"/>
                        </a:cubicBezTo>
                        <a:cubicBezTo>
                          <a:pt x="0" y="789655"/>
                          <a:pt x="314509" y="298798"/>
                          <a:pt x="777805" y="47120"/>
                        </a:cubicBezTo>
                        <a:lnTo>
                          <a:pt x="875619" y="1"/>
                        </a:lnTo>
                        <a:lnTo>
                          <a:pt x="1486230" y="1052778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0EA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 sz="135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>
                    <a:off x="1898192" y="3422533"/>
                    <a:ext cx="1345540" cy="1822111"/>
                  </a:xfrm>
                  <a:prstGeom prst="ellipse">
                    <a:avLst/>
                  </a:prstGeom>
                  <a:solidFill>
                    <a:srgbClr val="477BA4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 sz="135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3" name="椭圆 82"/>
                <p:cNvSpPr/>
                <p:nvPr/>
              </p:nvSpPr>
              <p:spPr>
                <a:xfrm>
                  <a:off x="1412933" y="4192939"/>
                  <a:ext cx="2316059" cy="231605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noFill/>
                </a:ln>
                <a:effectLst>
                  <a:outerShdw algn="bl" blurRad="76200" dir="18900000" kx="-1200000" rotWithShape="0" sy="2300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1" name="文本框 80"/>
              <p:cNvSpPr txBox="1"/>
              <p:nvPr/>
            </p:nvSpPr>
            <p:spPr>
              <a:xfrm>
                <a:off x="2184254" y="3445153"/>
                <a:ext cx="808231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3000">
                    <a:solidFill>
                      <a:srgbClr val="F0EA00"/>
                    </a:solidFill>
                    <a:latin charset="0" panose="020b0806030902050204" pitchFamily="34" typeface="Impact"/>
                  </a:rPr>
                  <a:t>04</a:t>
                </a: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9867093" y="3804628"/>
              <a:ext cx="1329378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500">
                  <a:solidFill>
                    <a:srgbClr val="29485D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产品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9902073" y="4454500"/>
              <a:ext cx="1258213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400">
                  <a:latin typeface="Calibri Light"/>
                </a:rPr>
                <a:t>Products</a:t>
              </a:r>
            </a:p>
          </p:txBody>
        </p:sp>
        <p:cxnSp>
          <p:nvCxnSpPr>
            <p:cNvPr id="100" name="直接连接符 99"/>
            <p:cNvCxnSpPr/>
            <p:nvPr/>
          </p:nvCxnSpPr>
          <p:spPr>
            <a:xfrm flipH="1">
              <a:off x="10087973" y="3940221"/>
              <a:ext cx="844365" cy="9229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10642133" y="4596787"/>
              <a:ext cx="200052" cy="2186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矩形 76"/>
          <p:cNvSpPr>
            <a:spLocks noChangeArrowheads="1"/>
          </p:cNvSpPr>
          <p:nvPr/>
        </p:nvSpPr>
        <p:spPr bwMode="auto">
          <a:xfrm>
            <a:off x="630253" y="5412422"/>
            <a:ext cx="2102202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mtClean="0" sz="20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全面布局、精准定位、分步出击</a:t>
            </a:r>
          </a:p>
        </p:txBody>
      </p:sp>
      <p:sp>
        <p:nvSpPr>
          <p:cNvPr id="107" name="矩形 77"/>
          <p:cNvSpPr>
            <a:spLocks noChangeArrowheads="1"/>
          </p:cNvSpPr>
          <p:nvPr/>
        </p:nvSpPr>
        <p:spPr bwMode="auto">
          <a:xfrm>
            <a:off x="3635963" y="5412522"/>
            <a:ext cx="1976786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跨部协作、扁平透明、绩效驱动</a:t>
            </a:r>
          </a:p>
        </p:txBody>
      </p:sp>
      <p:sp>
        <p:nvSpPr>
          <p:cNvPr id="108" name="矩形 78"/>
          <p:cNvSpPr>
            <a:spLocks noChangeArrowheads="1"/>
          </p:cNvSpPr>
          <p:nvPr/>
        </p:nvSpPr>
        <p:spPr bwMode="auto">
          <a:xfrm>
            <a:off x="6460030" y="5396968"/>
            <a:ext cx="2222742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选对人、做对事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合理晋升渠道</a:t>
            </a:r>
          </a:p>
        </p:txBody>
      </p:sp>
      <p:sp>
        <p:nvSpPr>
          <p:cNvPr id="109" name="矩形 79"/>
          <p:cNvSpPr>
            <a:spLocks noChangeArrowheads="1"/>
          </p:cNvSpPr>
          <p:nvPr/>
        </p:nvSpPr>
        <p:spPr bwMode="auto">
          <a:xfrm>
            <a:off x="9452095" y="5412422"/>
            <a:ext cx="2163556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mtClean="0" sz="20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需求为本、用户参与、快速迭代</a:t>
            </a:r>
          </a:p>
        </p:txBody>
      </p:sp>
      <p:sp>
        <p:nvSpPr>
          <p:cNvPr id="115" name="任意多边形 114"/>
          <p:cNvSpPr/>
          <p:nvPr/>
        </p:nvSpPr>
        <p:spPr>
          <a:xfrm>
            <a:off x="1970545" y="921"/>
            <a:ext cx="8250910" cy="2200508"/>
          </a:xfrm>
          <a:custGeom>
            <a:gdLst>
              <a:gd fmla="*/ 3168341 w 8250910" name="connsiteX0"/>
              <a:gd fmla="*/ 0 h 2200508" name="connsiteY0"/>
              <a:gd fmla="*/ 5082569 w 8250910" name="connsiteX1"/>
              <a:gd fmla="*/ 0 h 2200508" name="connsiteY1"/>
              <a:gd fmla="*/ 5082569 w 8250910" name="connsiteX2"/>
              <a:gd fmla="*/ 304648 h 2200508" name="connsiteY2"/>
              <a:gd fmla="*/ 5740187 w 8250910" name="connsiteX3"/>
              <a:gd fmla="*/ 304648 h 2200508" name="connsiteY3"/>
              <a:gd fmla="*/ 5740187 w 8250910" name="connsiteX4"/>
              <a:gd fmla="*/ 558792 h 2200508" name="connsiteY4"/>
              <a:gd fmla="*/ 6480400 w 8250910" name="connsiteX5"/>
              <a:gd fmla="*/ 558792 h 2200508" name="connsiteY5"/>
              <a:gd fmla="*/ 6480400 w 8250910" name="connsiteX6"/>
              <a:gd fmla="*/ 863440 h 2200508" name="connsiteY6"/>
              <a:gd fmla="*/ 7061419 w 8250910" name="connsiteX7"/>
              <a:gd fmla="*/ 863440 h 2200508" name="connsiteY7"/>
              <a:gd fmla="*/ 7061419 w 8250910" name="connsiteX8"/>
              <a:gd fmla="*/ 867202 h 2200508" name="connsiteY8"/>
              <a:gd fmla="*/ 7331441 w 8250910" name="connsiteX9"/>
              <a:gd fmla="*/ 867202 h 2200508" name="connsiteY9"/>
              <a:gd fmla="*/ 7331441 w 8250910" name="connsiteX10"/>
              <a:gd fmla="*/ 1061585 h 2200508" name="connsiteY10"/>
              <a:gd fmla="*/ 8250910 w 8250910" name="connsiteX11"/>
              <a:gd fmla="*/ 1061585 h 2200508" name="connsiteY11"/>
              <a:gd fmla="*/ 8250910 w 8250910" name="connsiteX12"/>
              <a:gd fmla="*/ 2200508 h 2200508" name="connsiteY12"/>
              <a:gd fmla="*/ 0 w 8250910" name="connsiteX13"/>
              <a:gd fmla="*/ 2200508 h 2200508" name="connsiteY13"/>
              <a:gd fmla="*/ 0 w 8250910" name="connsiteX14"/>
              <a:gd fmla="*/ 1085133 h 2200508" name="connsiteY14"/>
              <a:gd fmla="*/ 919471 w 8250910" name="connsiteX15"/>
              <a:gd fmla="*/ 1085133 h 2200508" name="connsiteY15"/>
              <a:gd fmla="*/ 919471 w 8250910" name="connsiteX16"/>
              <a:gd fmla="*/ 867202 h 2200508" name="connsiteY16"/>
              <a:gd fmla="*/ 1175727 w 8250910" name="connsiteX17"/>
              <a:gd fmla="*/ 867202 h 2200508" name="connsiteY17"/>
              <a:gd fmla="*/ 1175727 w 8250910" name="connsiteX18"/>
              <a:gd fmla="*/ 863440 h 2200508" name="connsiteY18"/>
              <a:gd fmla="*/ 1770510 w 8250910" name="connsiteX19"/>
              <a:gd fmla="*/ 863440 h 2200508" name="connsiteY19"/>
              <a:gd fmla="*/ 1770510 w 8250910" name="connsiteX20"/>
              <a:gd fmla="*/ 558792 h 2200508" name="connsiteY20"/>
              <a:gd fmla="*/ 2510723 w 8250910" name="connsiteX21"/>
              <a:gd fmla="*/ 558792 h 2200508" name="connsiteY21"/>
              <a:gd fmla="*/ 2510723 w 8250910" name="connsiteX22"/>
              <a:gd fmla="*/ 304648 h 2200508" name="connsiteY22"/>
              <a:gd fmla="*/ 3168341 w 8250910" name="connsiteX23"/>
              <a:gd fmla="*/ 304648 h 2200508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2200508" w="8250910">
                <a:moveTo>
                  <a:pt x="3168341" y="0"/>
                </a:moveTo>
                <a:lnTo>
                  <a:pt x="5082569" y="0"/>
                </a:lnTo>
                <a:lnTo>
                  <a:pt x="5082569" y="304648"/>
                </a:lnTo>
                <a:lnTo>
                  <a:pt x="5740187" y="304648"/>
                </a:lnTo>
                <a:lnTo>
                  <a:pt x="5740187" y="558792"/>
                </a:lnTo>
                <a:lnTo>
                  <a:pt x="6480400" y="558792"/>
                </a:lnTo>
                <a:lnTo>
                  <a:pt x="6480400" y="863440"/>
                </a:lnTo>
                <a:lnTo>
                  <a:pt x="7061419" y="863440"/>
                </a:lnTo>
                <a:lnTo>
                  <a:pt x="7061419" y="867202"/>
                </a:lnTo>
                <a:lnTo>
                  <a:pt x="7331441" y="867202"/>
                </a:lnTo>
                <a:lnTo>
                  <a:pt x="7331441" y="1061585"/>
                </a:lnTo>
                <a:lnTo>
                  <a:pt x="8250910" y="1061585"/>
                </a:lnTo>
                <a:lnTo>
                  <a:pt x="8250910" y="2200508"/>
                </a:lnTo>
                <a:lnTo>
                  <a:pt x="0" y="2200508"/>
                </a:lnTo>
                <a:lnTo>
                  <a:pt x="0" y="1085133"/>
                </a:lnTo>
                <a:lnTo>
                  <a:pt x="919471" y="1085133"/>
                </a:lnTo>
                <a:lnTo>
                  <a:pt x="919471" y="867202"/>
                </a:lnTo>
                <a:lnTo>
                  <a:pt x="1175727" y="867202"/>
                </a:lnTo>
                <a:lnTo>
                  <a:pt x="1175727" y="863440"/>
                </a:lnTo>
                <a:lnTo>
                  <a:pt x="1770510" y="863440"/>
                </a:lnTo>
                <a:lnTo>
                  <a:pt x="1770510" y="558792"/>
                </a:lnTo>
                <a:lnTo>
                  <a:pt x="2510723" y="558792"/>
                </a:lnTo>
                <a:lnTo>
                  <a:pt x="2510723" y="304648"/>
                </a:lnTo>
                <a:lnTo>
                  <a:pt x="3168341" y="304648"/>
                </a:lnTo>
                <a:close/>
              </a:path>
            </a:pathLst>
          </a:custGeom>
          <a:solidFill>
            <a:srgbClr val="29485D"/>
          </a:solidFill>
          <a:ln>
            <a:solidFill>
              <a:srgbClr val="294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7" name="TextBox 8"/>
          <p:cNvSpPr txBox="1"/>
          <p:nvPr/>
        </p:nvSpPr>
        <p:spPr>
          <a:xfrm>
            <a:off x="5200714" y="136634"/>
            <a:ext cx="1808480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640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腾讯</a:t>
            </a:r>
          </a:p>
        </p:txBody>
      </p:sp>
      <p:sp>
        <p:nvSpPr>
          <p:cNvPr id="90" name="TextBox 8"/>
          <p:cNvSpPr txBox="1"/>
          <p:nvPr/>
        </p:nvSpPr>
        <p:spPr>
          <a:xfrm>
            <a:off x="3070861" y="1072495"/>
            <a:ext cx="60502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到底做了些什么</a:t>
            </a:r>
          </a:p>
        </p:txBody>
      </p:sp>
      <p:grpSp>
        <p:nvGrpSpPr>
          <p:cNvPr id="110" name="组合 109"/>
          <p:cNvGrpSpPr/>
          <p:nvPr/>
        </p:nvGrpSpPr>
        <p:grpSpPr>
          <a:xfrm>
            <a:off x="2739177" y="302062"/>
            <a:ext cx="6444633" cy="1836722"/>
            <a:chOff x="2249824" y="4357708"/>
            <a:chExt cx="7384123" cy="1991056"/>
          </a:xfrm>
        </p:grpSpPr>
        <p:cxnSp>
          <p:nvCxnSpPr>
            <p:cNvPr id="111" name="直接连接符 110"/>
            <p:cNvCxnSpPr/>
            <p:nvPr/>
          </p:nvCxnSpPr>
          <p:spPr>
            <a:xfrm flipH="1">
              <a:off x="3773973" y="5434032"/>
              <a:ext cx="795228" cy="869264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2249824" y="5277761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7233270" y="5434032"/>
              <a:ext cx="792326" cy="866090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4881403" y="5230488"/>
              <a:ext cx="1023032" cy="1118276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5090248" y="4357708"/>
              <a:ext cx="935288" cy="1022361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6208151" y="4559945"/>
              <a:ext cx="795228" cy="869264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>
              <a:off x="8838719" y="5381009"/>
              <a:ext cx="795228" cy="869264"/>
            </a:xfrm>
            <a:prstGeom prst="line">
              <a:avLst/>
            </a:prstGeom>
            <a:ln w="28575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23608" y="1577065"/>
            <a:ext cx="1232916" cy="13343"/>
            <a:chOff x="523608" y="1653845"/>
            <a:chExt cx="1232916" cy="13343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523608" y="1653845"/>
              <a:ext cx="1232916" cy="0"/>
            </a:xfrm>
            <a:prstGeom prst="line">
              <a:avLst/>
            </a:prstGeom>
            <a:ln w="25400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523608" y="1667188"/>
              <a:ext cx="1232916" cy="0"/>
            </a:xfrm>
            <a:prstGeom prst="line">
              <a:avLst/>
            </a:prstGeom>
            <a:ln w="25400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组合 119"/>
          <p:cNvGrpSpPr/>
          <p:nvPr/>
        </p:nvGrpSpPr>
        <p:grpSpPr>
          <a:xfrm>
            <a:off x="10467335" y="1577065"/>
            <a:ext cx="1232916" cy="13343"/>
            <a:chOff x="523608" y="1653845"/>
            <a:chExt cx="1232916" cy="13343"/>
          </a:xfrm>
        </p:grpSpPr>
        <p:cxnSp>
          <p:nvCxnSpPr>
            <p:cNvPr id="123" name="直接连接符 122"/>
            <p:cNvCxnSpPr/>
            <p:nvPr/>
          </p:nvCxnSpPr>
          <p:spPr>
            <a:xfrm>
              <a:off x="523608" y="1653845"/>
              <a:ext cx="1232916" cy="0"/>
            </a:xfrm>
            <a:prstGeom prst="line">
              <a:avLst/>
            </a:prstGeom>
            <a:ln w="25400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523608" y="1667188"/>
              <a:ext cx="1232916" cy="0"/>
            </a:xfrm>
            <a:prstGeom prst="line">
              <a:avLst/>
            </a:prstGeom>
            <a:ln w="25400">
              <a:solidFill>
                <a:srgbClr val="294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169887077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/>
          <a:srcRect t="61120"/>
          <a:stretch>
            <a:fillRect/>
          </a:stretch>
        </p:blipFill>
        <p:spPr>
          <a:xfrm>
            <a:off x="7723787" y="5409259"/>
            <a:ext cx="2702286" cy="1116419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0" y="907091"/>
            <a:ext cx="12192000" cy="703132"/>
          </a:xfrm>
          <a:prstGeom prst="rect">
            <a:avLst/>
          </a:pr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384841" y="874153"/>
            <a:ext cx="1440180" cy="845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495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战略</a:t>
            </a:r>
          </a:p>
        </p:txBody>
      </p:sp>
      <p:sp>
        <p:nvSpPr>
          <p:cNvPr id="8" name="五边形 7"/>
          <p:cNvSpPr/>
          <p:nvPr/>
        </p:nvSpPr>
        <p:spPr>
          <a:xfrm rot="5400000">
            <a:off x="5728266" y="-237335"/>
            <a:ext cx="757239" cy="1181521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EE0E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44075" y="1491619"/>
            <a:ext cx="145981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Calibri Light"/>
              </a:rPr>
              <a:t>Strategy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187575" y="2081556"/>
            <a:ext cx="781685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自古不谋万世者，不足谋一时；不谋全局者，不足谋一隅</a:t>
            </a:r>
          </a:p>
        </p:txBody>
      </p:sp>
      <p:cxnSp>
        <p:nvCxnSpPr>
          <p:cNvPr id="59" name="直接连接符 58"/>
          <p:cNvCxnSpPr/>
          <p:nvPr/>
        </p:nvCxnSpPr>
        <p:spPr>
          <a:xfrm flipH="1">
            <a:off x="5401184" y="977996"/>
            <a:ext cx="332734" cy="384429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6175507" y="1182349"/>
            <a:ext cx="332734" cy="384429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39149" y="3505303"/>
            <a:ext cx="3471562" cy="2094533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2443162" y="2920365"/>
            <a:ext cx="2557463" cy="958424"/>
            <a:chOff x="3257550" y="3893820"/>
            <a:chExt cx="3409950" cy="1277898"/>
          </a:xfrm>
          <a:solidFill>
            <a:srgbClr val="29485D"/>
          </a:solidFill>
        </p:grpSpPr>
        <p:sp>
          <p:nvSpPr>
            <p:cNvPr id="66" name="任意多边形 65"/>
            <p:cNvSpPr/>
            <p:nvPr/>
          </p:nvSpPr>
          <p:spPr>
            <a:xfrm>
              <a:off x="3257550" y="3893820"/>
              <a:ext cx="3409950" cy="1277898"/>
            </a:xfrm>
            <a:custGeom>
              <a:gdLst>
                <a:gd fmla="*/ 0 w 3409950" name="connsiteX0"/>
                <a:gd fmla="*/ 0 h 1277898" name="connsiteY0"/>
                <a:gd fmla="*/ 3409950 w 3409950" name="connsiteX1"/>
                <a:gd fmla="*/ 0 h 1277898" name="connsiteY1"/>
                <a:gd fmla="*/ 3409950 w 3409950" name="connsiteX2"/>
                <a:gd fmla="*/ 34302 h 1277898" name="connsiteY2"/>
                <a:gd fmla="*/ 3406652 w 3409950" name="connsiteX3"/>
                <a:gd fmla="*/ 34967 h 1277898" name="connsiteY3"/>
                <a:gd fmla="*/ 3370829 w 3409950" name="connsiteX4"/>
                <a:gd fmla="*/ 89012 h 1277898" name="connsiteY4"/>
                <a:gd fmla="*/ 3406652 w 3409950" name="connsiteX5"/>
                <a:gd fmla="*/ 143057 h 1277898" name="connsiteY5"/>
                <a:gd fmla="*/ 3409950 w 3409950" name="connsiteX6"/>
                <a:gd fmla="*/ 143723 h 1277898" name="connsiteY6"/>
                <a:gd fmla="*/ 3409950 w 3409950" name="connsiteX7"/>
                <a:gd fmla="*/ 180187 h 1277898" name="connsiteY7"/>
                <a:gd fmla="*/ 3406652 w 3409950" name="connsiteX8"/>
                <a:gd fmla="*/ 180852 h 1277898" name="connsiteY8"/>
                <a:gd fmla="*/ 3370829 w 3409950" name="connsiteX9"/>
                <a:gd fmla="*/ 234897 h 1277898" name="connsiteY9"/>
                <a:gd fmla="*/ 3406652 w 3409950" name="connsiteX10"/>
                <a:gd fmla="*/ 288942 h 1277898" name="connsiteY10"/>
                <a:gd fmla="*/ 3409950 w 3409950" name="connsiteX11"/>
                <a:gd fmla="*/ 289608 h 1277898" name="connsiteY11"/>
                <a:gd fmla="*/ 3409950 w 3409950" name="connsiteX12"/>
                <a:gd fmla="*/ 335606 h 1277898" name="connsiteY12"/>
                <a:gd fmla="*/ 3406652 w 3409950" name="connsiteX13"/>
                <a:gd fmla="*/ 336272 h 1277898" name="connsiteY13"/>
                <a:gd fmla="*/ 3370829 w 3409950" name="connsiteX14"/>
                <a:gd fmla="*/ 390316 h 1277898" name="connsiteY14"/>
                <a:gd fmla="*/ 3406652 w 3409950" name="connsiteX15"/>
                <a:gd fmla="*/ 444361 h 1277898" name="connsiteY15"/>
                <a:gd fmla="*/ 3409950 w 3409950" name="connsiteX16"/>
                <a:gd fmla="*/ 445027 h 1277898" name="connsiteY16"/>
                <a:gd fmla="*/ 3409950 w 3409950" name="connsiteX17"/>
                <a:gd fmla="*/ 480406 h 1277898" name="connsiteY17"/>
                <a:gd fmla="*/ 3394571 w 3409950" name="connsiteX18"/>
                <a:gd fmla="*/ 490775 h 1277898" name="connsiteY18"/>
                <a:gd fmla="*/ 3333195 w 3409950" name="connsiteX19"/>
                <a:gd fmla="*/ 638949 h 1277898" name="connsiteY19"/>
                <a:gd fmla="*/ 3394571 w 3409950" name="connsiteX20"/>
                <a:gd fmla="*/ 787123 h 1277898" name="connsiteY20"/>
                <a:gd fmla="*/ 3409950 w 3409950" name="connsiteX21"/>
                <a:gd fmla="*/ 797492 h 1277898" name="connsiteY21"/>
                <a:gd fmla="*/ 3409950 w 3409950" name="connsiteX22"/>
                <a:gd fmla="*/ 830211 h 1277898" name="connsiteY22"/>
                <a:gd fmla="*/ 3406652 w 3409950" name="connsiteX23"/>
                <a:gd fmla="*/ 830877 h 1277898" name="connsiteY23"/>
                <a:gd fmla="*/ 3370829 w 3409950" name="connsiteX24"/>
                <a:gd fmla="*/ 884921 h 1277898" name="connsiteY24"/>
                <a:gd fmla="*/ 3406652 w 3409950" name="connsiteX25"/>
                <a:gd fmla="*/ 938966 h 1277898" name="connsiteY25"/>
                <a:gd fmla="*/ 3409950 w 3409950" name="connsiteX26"/>
                <a:gd fmla="*/ 939632 h 1277898" name="connsiteY26"/>
                <a:gd fmla="*/ 3409950 w 3409950" name="connsiteX27"/>
                <a:gd fmla="*/ 976096 h 1277898" name="connsiteY27"/>
                <a:gd fmla="*/ 3406652 w 3409950" name="connsiteX28"/>
                <a:gd fmla="*/ 976762 h 1277898" name="connsiteY28"/>
                <a:gd fmla="*/ 3370829 w 3409950" name="connsiteX29"/>
                <a:gd fmla="*/ 1030806 h 1277898" name="connsiteY29"/>
                <a:gd fmla="*/ 3406652 w 3409950" name="connsiteX30"/>
                <a:gd fmla="*/ 1084851 h 1277898" name="connsiteY30"/>
                <a:gd fmla="*/ 3409950 w 3409950" name="connsiteX31"/>
                <a:gd fmla="*/ 1085517 h 1277898" name="connsiteY31"/>
                <a:gd fmla="*/ 3409950 w 3409950" name="connsiteX32"/>
                <a:gd fmla="*/ 1131515 h 1277898" name="connsiteY32"/>
                <a:gd fmla="*/ 3406652 w 3409950" name="connsiteX33"/>
                <a:gd fmla="*/ 1132181 h 1277898" name="connsiteY33"/>
                <a:gd fmla="*/ 3370829 w 3409950" name="connsiteX34"/>
                <a:gd fmla="*/ 1186225 h 1277898" name="connsiteY34"/>
                <a:gd fmla="*/ 3406652 w 3409950" name="connsiteX35"/>
                <a:gd fmla="*/ 1240270 h 1277898" name="connsiteY35"/>
                <a:gd fmla="*/ 3409950 w 3409950" name="connsiteX36"/>
                <a:gd fmla="*/ 1240936 h 1277898" name="connsiteY36"/>
                <a:gd fmla="*/ 3409950 w 3409950" name="connsiteX37"/>
                <a:gd fmla="*/ 1277898 h 1277898" name="connsiteY37"/>
                <a:gd fmla="*/ 0 w 3409950" name="connsiteX38"/>
                <a:gd fmla="*/ 1277898 h 1277898" name="connsiteY38"/>
                <a:gd fmla="*/ 0 w 3409950" name="connsiteX39"/>
                <a:gd fmla="*/ 1236295 h 1277898" name="connsiteY39"/>
                <a:gd fmla="*/ 12750 w 3409950" name="connsiteX40"/>
                <a:gd fmla="*/ 1227699 h 1277898" name="connsiteY40"/>
                <a:gd fmla="*/ 29929 w 3409950" name="connsiteX41"/>
                <a:gd fmla="*/ 1186224 h 1277898" name="connsiteY41"/>
                <a:gd fmla="*/ 12750 w 3409950" name="connsiteX42"/>
                <a:gd fmla="*/ 1144749 h 1277898" name="connsiteY42"/>
                <a:gd fmla="*/ 0 w 3409950" name="connsiteX43"/>
                <a:gd fmla="*/ 1136153 h 1277898" name="connsiteY43"/>
                <a:gd fmla="*/ 0 w 3409950" name="connsiteX44"/>
                <a:gd fmla="*/ 1080876 h 1277898" name="connsiteY44"/>
                <a:gd fmla="*/ 12750 w 3409950" name="connsiteX45"/>
                <a:gd fmla="*/ 1072280 h 1277898" name="connsiteY45"/>
                <a:gd fmla="*/ 29929 w 3409950" name="connsiteX46"/>
                <a:gd fmla="*/ 1030805 h 1277898" name="connsiteY46"/>
                <a:gd fmla="*/ 12750 w 3409950" name="connsiteX47"/>
                <a:gd fmla="*/ 989330 h 1277898" name="connsiteY47"/>
                <a:gd fmla="*/ 0 w 3409950" name="connsiteX48"/>
                <a:gd fmla="*/ 980734 h 1277898" name="connsiteY48"/>
                <a:gd fmla="*/ 0 w 3409950" name="connsiteX49"/>
                <a:gd fmla="*/ 934991 h 1277898" name="connsiteY49"/>
                <a:gd fmla="*/ 12750 w 3409950" name="connsiteX50"/>
                <a:gd fmla="*/ 926395 h 1277898" name="connsiteY50"/>
                <a:gd fmla="*/ 29929 w 3409950" name="connsiteX51"/>
                <a:gd fmla="*/ 884920 h 1277898" name="connsiteY51"/>
                <a:gd fmla="*/ 12750 w 3409950" name="connsiteX52"/>
                <a:gd fmla="*/ 843446 h 1277898" name="connsiteY52"/>
                <a:gd fmla="*/ 0 w 3409950" name="connsiteX53"/>
                <a:gd fmla="*/ 834849 h 1277898" name="connsiteY53"/>
                <a:gd fmla="*/ 0 w 3409950" name="connsiteX54"/>
                <a:gd fmla="*/ 797118 h 1277898" name="connsiteY54"/>
                <a:gd fmla="*/ 14824 w 3409950" name="connsiteX55"/>
                <a:gd fmla="*/ 787123 h 1277898" name="connsiteY55"/>
                <a:gd fmla="*/ 76200 w 3409950" name="connsiteX56"/>
                <a:gd fmla="*/ 638949 h 1277898" name="connsiteY56"/>
                <a:gd fmla="*/ 14824 w 3409950" name="connsiteX57"/>
                <a:gd fmla="*/ 490775 h 1277898" name="connsiteY57"/>
                <a:gd fmla="*/ 0 w 3409950" name="connsiteX58"/>
                <a:gd fmla="*/ 480780 h 1277898" name="connsiteY58"/>
                <a:gd fmla="*/ 0 w 3409950" name="connsiteX59"/>
                <a:gd fmla="*/ 440386 h 1277898" name="connsiteY59"/>
                <a:gd fmla="*/ 12750 w 3409950" name="connsiteX60"/>
                <a:gd fmla="*/ 431790 h 1277898" name="connsiteY60"/>
                <a:gd fmla="*/ 29929 w 3409950" name="connsiteX61"/>
                <a:gd fmla="*/ 390315 h 1277898" name="connsiteY61"/>
                <a:gd fmla="*/ 12750 w 3409950" name="connsiteX62"/>
                <a:gd fmla="*/ 348841 h 1277898" name="connsiteY62"/>
                <a:gd fmla="*/ 0 w 3409950" name="connsiteX63"/>
                <a:gd fmla="*/ 340244 h 1277898" name="connsiteY63"/>
                <a:gd fmla="*/ 0 w 3409950" name="connsiteX64"/>
                <a:gd fmla="*/ 284967 h 1277898" name="connsiteY64"/>
                <a:gd fmla="*/ 12750 w 3409950" name="connsiteX65"/>
                <a:gd fmla="*/ 276371 h 1277898" name="connsiteY65"/>
                <a:gd fmla="*/ 29929 w 3409950" name="connsiteX66"/>
                <a:gd fmla="*/ 234896 h 1277898" name="connsiteY66"/>
                <a:gd fmla="*/ 12750 w 3409950" name="connsiteX67"/>
                <a:gd fmla="*/ 193421 h 1277898" name="connsiteY67"/>
                <a:gd fmla="*/ 0 w 3409950" name="connsiteX68"/>
                <a:gd fmla="*/ 184825 h 1277898" name="connsiteY68"/>
                <a:gd fmla="*/ 0 w 3409950" name="connsiteX69"/>
                <a:gd fmla="*/ 139082 h 1277898" name="connsiteY69"/>
                <a:gd fmla="*/ 12750 w 3409950" name="connsiteX70"/>
                <a:gd fmla="*/ 130486 h 1277898" name="connsiteY70"/>
                <a:gd fmla="*/ 29929 w 3409950" name="connsiteX71"/>
                <a:gd fmla="*/ 89011 h 1277898" name="connsiteY71"/>
                <a:gd fmla="*/ 12750 w 3409950" name="connsiteX72"/>
                <a:gd fmla="*/ 47536 h 1277898" name="connsiteY72"/>
                <a:gd fmla="*/ 0 w 3409950" name="connsiteX73"/>
                <a:gd fmla="*/ 38940 h 1277898" name="connsiteY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b="b" l="l" r="r" t="t"/>
              <a:pathLst>
                <a:path h="1277898" w="3409950">
                  <a:moveTo>
                    <a:pt x="0" y="0"/>
                  </a:moveTo>
                  <a:lnTo>
                    <a:pt x="3409950" y="0"/>
                  </a:lnTo>
                  <a:lnTo>
                    <a:pt x="3409950" y="34302"/>
                  </a:lnTo>
                  <a:lnTo>
                    <a:pt x="3406652" y="34967"/>
                  </a:lnTo>
                  <a:cubicBezTo>
                    <a:pt x="3385601" y="43872"/>
                    <a:pt x="3370829" y="64717"/>
                    <a:pt x="3370829" y="89012"/>
                  </a:cubicBezTo>
                  <a:cubicBezTo>
                    <a:pt x="3370829" y="113308"/>
                    <a:pt x="3385601" y="134153"/>
                    <a:pt x="3406652" y="143057"/>
                  </a:cubicBezTo>
                  <a:lnTo>
                    <a:pt x="3409950" y="143723"/>
                  </a:lnTo>
                  <a:lnTo>
                    <a:pt x="3409950" y="180187"/>
                  </a:lnTo>
                  <a:lnTo>
                    <a:pt x="3406652" y="180852"/>
                  </a:lnTo>
                  <a:cubicBezTo>
                    <a:pt x="3385601" y="189757"/>
                    <a:pt x="3370829" y="210602"/>
                    <a:pt x="3370829" y="234897"/>
                  </a:cubicBezTo>
                  <a:cubicBezTo>
                    <a:pt x="3370829" y="259193"/>
                    <a:pt x="3385601" y="280038"/>
                    <a:pt x="3406652" y="288942"/>
                  </a:cubicBezTo>
                  <a:lnTo>
                    <a:pt x="3409950" y="289608"/>
                  </a:lnTo>
                  <a:lnTo>
                    <a:pt x="3409950" y="335606"/>
                  </a:lnTo>
                  <a:lnTo>
                    <a:pt x="3406652" y="336272"/>
                  </a:lnTo>
                  <a:cubicBezTo>
                    <a:pt x="3385601" y="345176"/>
                    <a:pt x="3370829" y="366021"/>
                    <a:pt x="3370829" y="390316"/>
                  </a:cubicBezTo>
                  <a:cubicBezTo>
                    <a:pt x="3370829" y="414612"/>
                    <a:pt x="3385601" y="435457"/>
                    <a:pt x="3406652" y="444361"/>
                  </a:cubicBezTo>
                  <a:lnTo>
                    <a:pt x="3409950" y="445027"/>
                  </a:lnTo>
                  <a:lnTo>
                    <a:pt x="3409950" y="480406"/>
                  </a:lnTo>
                  <a:lnTo>
                    <a:pt x="3394571" y="490775"/>
                  </a:lnTo>
                  <a:cubicBezTo>
                    <a:pt x="3356650" y="528696"/>
                    <a:pt x="3333195" y="581084"/>
                    <a:pt x="3333195" y="638949"/>
                  </a:cubicBezTo>
                  <a:cubicBezTo>
                    <a:pt x="3333195" y="696815"/>
                    <a:pt x="3356650" y="749202"/>
                    <a:pt x="3394571" y="787123"/>
                  </a:cubicBezTo>
                  <a:lnTo>
                    <a:pt x="3409950" y="797492"/>
                  </a:lnTo>
                  <a:lnTo>
                    <a:pt x="3409950" y="830211"/>
                  </a:lnTo>
                  <a:lnTo>
                    <a:pt x="3406652" y="830877"/>
                  </a:lnTo>
                  <a:cubicBezTo>
                    <a:pt x="3385601" y="839781"/>
                    <a:pt x="3370829" y="860626"/>
                    <a:pt x="3370829" y="884921"/>
                  </a:cubicBezTo>
                  <a:cubicBezTo>
                    <a:pt x="3370829" y="909217"/>
                    <a:pt x="3385601" y="930062"/>
                    <a:pt x="3406652" y="938966"/>
                  </a:cubicBezTo>
                  <a:lnTo>
                    <a:pt x="3409950" y="939632"/>
                  </a:lnTo>
                  <a:lnTo>
                    <a:pt x="3409950" y="976096"/>
                  </a:lnTo>
                  <a:lnTo>
                    <a:pt x="3406652" y="976762"/>
                  </a:lnTo>
                  <a:cubicBezTo>
                    <a:pt x="3385601" y="985666"/>
                    <a:pt x="3370829" y="1006511"/>
                    <a:pt x="3370829" y="1030806"/>
                  </a:cubicBezTo>
                  <a:cubicBezTo>
                    <a:pt x="3370829" y="1055102"/>
                    <a:pt x="3385601" y="1075947"/>
                    <a:pt x="3406652" y="1084851"/>
                  </a:cubicBezTo>
                  <a:lnTo>
                    <a:pt x="3409950" y="1085517"/>
                  </a:lnTo>
                  <a:lnTo>
                    <a:pt x="3409950" y="1131515"/>
                  </a:lnTo>
                  <a:lnTo>
                    <a:pt x="3406652" y="1132181"/>
                  </a:lnTo>
                  <a:cubicBezTo>
                    <a:pt x="3385601" y="1141085"/>
                    <a:pt x="3370829" y="1161930"/>
                    <a:pt x="3370829" y="1186225"/>
                  </a:cubicBezTo>
                  <a:cubicBezTo>
                    <a:pt x="3370829" y="1210521"/>
                    <a:pt x="3385601" y="1231366"/>
                    <a:pt x="3406652" y="1240270"/>
                  </a:cubicBezTo>
                  <a:lnTo>
                    <a:pt x="3409950" y="1240936"/>
                  </a:lnTo>
                  <a:lnTo>
                    <a:pt x="3409950" y="1277898"/>
                  </a:lnTo>
                  <a:lnTo>
                    <a:pt x="0" y="1277898"/>
                  </a:lnTo>
                  <a:lnTo>
                    <a:pt x="0" y="1236295"/>
                  </a:lnTo>
                  <a:lnTo>
                    <a:pt x="12750" y="1227699"/>
                  </a:lnTo>
                  <a:cubicBezTo>
                    <a:pt x="23364" y="1217085"/>
                    <a:pt x="29929" y="1202421"/>
                    <a:pt x="29929" y="1186224"/>
                  </a:cubicBezTo>
                  <a:cubicBezTo>
                    <a:pt x="29929" y="1170027"/>
                    <a:pt x="23364" y="1155364"/>
                    <a:pt x="12750" y="1144749"/>
                  </a:cubicBezTo>
                  <a:lnTo>
                    <a:pt x="0" y="1136153"/>
                  </a:lnTo>
                  <a:lnTo>
                    <a:pt x="0" y="1080876"/>
                  </a:lnTo>
                  <a:lnTo>
                    <a:pt x="12750" y="1072280"/>
                  </a:lnTo>
                  <a:cubicBezTo>
                    <a:pt x="23364" y="1061666"/>
                    <a:pt x="29929" y="1047002"/>
                    <a:pt x="29929" y="1030805"/>
                  </a:cubicBezTo>
                  <a:cubicBezTo>
                    <a:pt x="29929" y="1014608"/>
                    <a:pt x="23364" y="999945"/>
                    <a:pt x="12750" y="989330"/>
                  </a:cubicBezTo>
                  <a:lnTo>
                    <a:pt x="0" y="980734"/>
                  </a:lnTo>
                  <a:lnTo>
                    <a:pt x="0" y="934991"/>
                  </a:lnTo>
                  <a:lnTo>
                    <a:pt x="12750" y="926395"/>
                  </a:lnTo>
                  <a:cubicBezTo>
                    <a:pt x="23364" y="915781"/>
                    <a:pt x="29929" y="901117"/>
                    <a:pt x="29929" y="884920"/>
                  </a:cubicBezTo>
                  <a:cubicBezTo>
                    <a:pt x="29929" y="868723"/>
                    <a:pt x="23364" y="854060"/>
                    <a:pt x="12750" y="843446"/>
                  </a:cubicBezTo>
                  <a:lnTo>
                    <a:pt x="0" y="834849"/>
                  </a:lnTo>
                  <a:lnTo>
                    <a:pt x="0" y="797118"/>
                  </a:lnTo>
                  <a:lnTo>
                    <a:pt x="14824" y="787123"/>
                  </a:lnTo>
                  <a:cubicBezTo>
                    <a:pt x="52745" y="749202"/>
                    <a:pt x="76200" y="696815"/>
                    <a:pt x="76200" y="638949"/>
                  </a:cubicBezTo>
                  <a:cubicBezTo>
                    <a:pt x="76200" y="581084"/>
                    <a:pt x="52745" y="528696"/>
                    <a:pt x="14824" y="490775"/>
                  </a:cubicBezTo>
                  <a:lnTo>
                    <a:pt x="0" y="480780"/>
                  </a:lnTo>
                  <a:lnTo>
                    <a:pt x="0" y="440386"/>
                  </a:lnTo>
                  <a:lnTo>
                    <a:pt x="12750" y="431790"/>
                  </a:lnTo>
                  <a:cubicBezTo>
                    <a:pt x="23364" y="421176"/>
                    <a:pt x="29929" y="406512"/>
                    <a:pt x="29929" y="390315"/>
                  </a:cubicBezTo>
                  <a:cubicBezTo>
                    <a:pt x="29929" y="374118"/>
                    <a:pt x="23364" y="359455"/>
                    <a:pt x="12750" y="348841"/>
                  </a:cubicBezTo>
                  <a:lnTo>
                    <a:pt x="0" y="340244"/>
                  </a:lnTo>
                  <a:lnTo>
                    <a:pt x="0" y="284967"/>
                  </a:lnTo>
                  <a:lnTo>
                    <a:pt x="12750" y="276371"/>
                  </a:lnTo>
                  <a:cubicBezTo>
                    <a:pt x="23364" y="265757"/>
                    <a:pt x="29929" y="251093"/>
                    <a:pt x="29929" y="234896"/>
                  </a:cubicBezTo>
                  <a:cubicBezTo>
                    <a:pt x="29929" y="218699"/>
                    <a:pt x="23364" y="204036"/>
                    <a:pt x="12750" y="193421"/>
                  </a:cubicBezTo>
                  <a:lnTo>
                    <a:pt x="0" y="184825"/>
                  </a:lnTo>
                  <a:lnTo>
                    <a:pt x="0" y="139082"/>
                  </a:lnTo>
                  <a:lnTo>
                    <a:pt x="12750" y="130486"/>
                  </a:lnTo>
                  <a:cubicBezTo>
                    <a:pt x="23364" y="119872"/>
                    <a:pt x="29929" y="105208"/>
                    <a:pt x="29929" y="89011"/>
                  </a:cubicBezTo>
                  <a:cubicBezTo>
                    <a:pt x="29929" y="72814"/>
                    <a:pt x="23364" y="58151"/>
                    <a:pt x="12750" y="47536"/>
                  </a:cubicBezTo>
                  <a:lnTo>
                    <a:pt x="0" y="3894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422650" y="3950741"/>
              <a:ext cx="3105150" cy="1152158"/>
            </a:xfrm>
            <a:prstGeom prst="rect">
              <a:avLst/>
            </a:prstGeom>
            <a:grpFill/>
            <a:ln w="3175">
              <a:solidFill>
                <a:srgbClr val="F0E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443162" y="4226768"/>
            <a:ext cx="2557463" cy="958424"/>
            <a:chOff x="3257550" y="3893820"/>
            <a:chExt cx="3409950" cy="1277898"/>
          </a:xfrm>
          <a:solidFill>
            <a:srgbClr val="29485D"/>
          </a:solidFill>
        </p:grpSpPr>
        <p:sp>
          <p:nvSpPr>
            <p:cNvPr id="73" name="任意多边形 72"/>
            <p:cNvSpPr/>
            <p:nvPr/>
          </p:nvSpPr>
          <p:spPr>
            <a:xfrm>
              <a:off x="3257550" y="3893820"/>
              <a:ext cx="3409950" cy="1277898"/>
            </a:xfrm>
            <a:custGeom>
              <a:gdLst>
                <a:gd fmla="*/ 0 w 3409950" name="connsiteX0"/>
                <a:gd fmla="*/ 0 h 1277898" name="connsiteY0"/>
                <a:gd fmla="*/ 3409950 w 3409950" name="connsiteX1"/>
                <a:gd fmla="*/ 0 h 1277898" name="connsiteY1"/>
                <a:gd fmla="*/ 3409950 w 3409950" name="connsiteX2"/>
                <a:gd fmla="*/ 34302 h 1277898" name="connsiteY2"/>
                <a:gd fmla="*/ 3406652 w 3409950" name="connsiteX3"/>
                <a:gd fmla="*/ 34967 h 1277898" name="connsiteY3"/>
                <a:gd fmla="*/ 3370829 w 3409950" name="connsiteX4"/>
                <a:gd fmla="*/ 89012 h 1277898" name="connsiteY4"/>
                <a:gd fmla="*/ 3406652 w 3409950" name="connsiteX5"/>
                <a:gd fmla="*/ 143057 h 1277898" name="connsiteY5"/>
                <a:gd fmla="*/ 3409950 w 3409950" name="connsiteX6"/>
                <a:gd fmla="*/ 143723 h 1277898" name="connsiteY6"/>
                <a:gd fmla="*/ 3409950 w 3409950" name="connsiteX7"/>
                <a:gd fmla="*/ 180187 h 1277898" name="connsiteY7"/>
                <a:gd fmla="*/ 3406652 w 3409950" name="connsiteX8"/>
                <a:gd fmla="*/ 180852 h 1277898" name="connsiteY8"/>
                <a:gd fmla="*/ 3370829 w 3409950" name="connsiteX9"/>
                <a:gd fmla="*/ 234897 h 1277898" name="connsiteY9"/>
                <a:gd fmla="*/ 3406652 w 3409950" name="connsiteX10"/>
                <a:gd fmla="*/ 288942 h 1277898" name="connsiteY10"/>
                <a:gd fmla="*/ 3409950 w 3409950" name="connsiteX11"/>
                <a:gd fmla="*/ 289608 h 1277898" name="connsiteY11"/>
                <a:gd fmla="*/ 3409950 w 3409950" name="connsiteX12"/>
                <a:gd fmla="*/ 335606 h 1277898" name="connsiteY12"/>
                <a:gd fmla="*/ 3406652 w 3409950" name="connsiteX13"/>
                <a:gd fmla="*/ 336272 h 1277898" name="connsiteY13"/>
                <a:gd fmla="*/ 3370829 w 3409950" name="connsiteX14"/>
                <a:gd fmla="*/ 390316 h 1277898" name="connsiteY14"/>
                <a:gd fmla="*/ 3406652 w 3409950" name="connsiteX15"/>
                <a:gd fmla="*/ 444361 h 1277898" name="connsiteY15"/>
                <a:gd fmla="*/ 3409950 w 3409950" name="connsiteX16"/>
                <a:gd fmla="*/ 445027 h 1277898" name="connsiteY16"/>
                <a:gd fmla="*/ 3409950 w 3409950" name="connsiteX17"/>
                <a:gd fmla="*/ 480406 h 1277898" name="connsiteY17"/>
                <a:gd fmla="*/ 3394571 w 3409950" name="connsiteX18"/>
                <a:gd fmla="*/ 490775 h 1277898" name="connsiteY18"/>
                <a:gd fmla="*/ 3333195 w 3409950" name="connsiteX19"/>
                <a:gd fmla="*/ 638949 h 1277898" name="connsiteY19"/>
                <a:gd fmla="*/ 3394571 w 3409950" name="connsiteX20"/>
                <a:gd fmla="*/ 787123 h 1277898" name="connsiteY20"/>
                <a:gd fmla="*/ 3409950 w 3409950" name="connsiteX21"/>
                <a:gd fmla="*/ 797492 h 1277898" name="connsiteY21"/>
                <a:gd fmla="*/ 3409950 w 3409950" name="connsiteX22"/>
                <a:gd fmla="*/ 830211 h 1277898" name="connsiteY22"/>
                <a:gd fmla="*/ 3406652 w 3409950" name="connsiteX23"/>
                <a:gd fmla="*/ 830877 h 1277898" name="connsiteY23"/>
                <a:gd fmla="*/ 3370829 w 3409950" name="connsiteX24"/>
                <a:gd fmla="*/ 884921 h 1277898" name="connsiteY24"/>
                <a:gd fmla="*/ 3406652 w 3409950" name="connsiteX25"/>
                <a:gd fmla="*/ 938966 h 1277898" name="connsiteY25"/>
                <a:gd fmla="*/ 3409950 w 3409950" name="connsiteX26"/>
                <a:gd fmla="*/ 939632 h 1277898" name="connsiteY26"/>
                <a:gd fmla="*/ 3409950 w 3409950" name="connsiteX27"/>
                <a:gd fmla="*/ 976096 h 1277898" name="connsiteY27"/>
                <a:gd fmla="*/ 3406652 w 3409950" name="connsiteX28"/>
                <a:gd fmla="*/ 976762 h 1277898" name="connsiteY28"/>
                <a:gd fmla="*/ 3370829 w 3409950" name="connsiteX29"/>
                <a:gd fmla="*/ 1030806 h 1277898" name="connsiteY29"/>
                <a:gd fmla="*/ 3406652 w 3409950" name="connsiteX30"/>
                <a:gd fmla="*/ 1084851 h 1277898" name="connsiteY30"/>
                <a:gd fmla="*/ 3409950 w 3409950" name="connsiteX31"/>
                <a:gd fmla="*/ 1085517 h 1277898" name="connsiteY31"/>
                <a:gd fmla="*/ 3409950 w 3409950" name="connsiteX32"/>
                <a:gd fmla="*/ 1131515 h 1277898" name="connsiteY32"/>
                <a:gd fmla="*/ 3406652 w 3409950" name="connsiteX33"/>
                <a:gd fmla="*/ 1132181 h 1277898" name="connsiteY33"/>
                <a:gd fmla="*/ 3370829 w 3409950" name="connsiteX34"/>
                <a:gd fmla="*/ 1186225 h 1277898" name="connsiteY34"/>
                <a:gd fmla="*/ 3406652 w 3409950" name="connsiteX35"/>
                <a:gd fmla="*/ 1240270 h 1277898" name="connsiteY35"/>
                <a:gd fmla="*/ 3409950 w 3409950" name="connsiteX36"/>
                <a:gd fmla="*/ 1240936 h 1277898" name="connsiteY36"/>
                <a:gd fmla="*/ 3409950 w 3409950" name="connsiteX37"/>
                <a:gd fmla="*/ 1277898 h 1277898" name="connsiteY37"/>
                <a:gd fmla="*/ 0 w 3409950" name="connsiteX38"/>
                <a:gd fmla="*/ 1277898 h 1277898" name="connsiteY38"/>
                <a:gd fmla="*/ 0 w 3409950" name="connsiteX39"/>
                <a:gd fmla="*/ 1236295 h 1277898" name="connsiteY39"/>
                <a:gd fmla="*/ 12750 w 3409950" name="connsiteX40"/>
                <a:gd fmla="*/ 1227699 h 1277898" name="connsiteY40"/>
                <a:gd fmla="*/ 29929 w 3409950" name="connsiteX41"/>
                <a:gd fmla="*/ 1186224 h 1277898" name="connsiteY41"/>
                <a:gd fmla="*/ 12750 w 3409950" name="connsiteX42"/>
                <a:gd fmla="*/ 1144749 h 1277898" name="connsiteY42"/>
                <a:gd fmla="*/ 0 w 3409950" name="connsiteX43"/>
                <a:gd fmla="*/ 1136153 h 1277898" name="connsiteY43"/>
                <a:gd fmla="*/ 0 w 3409950" name="connsiteX44"/>
                <a:gd fmla="*/ 1080876 h 1277898" name="connsiteY44"/>
                <a:gd fmla="*/ 12750 w 3409950" name="connsiteX45"/>
                <a:gd fmla="*/ 1072280 h 1277898" name="connsiteY45"/>
                <a:gd fmla="*/ 29929 w 3409950" name="connsiteX46"/>
                <a:gd fmla="*/ 1030805 h 1277898" name="connsiteY46"/>
                <a:gd fmla="*/ 12750 w 3409950" name="connsiteX47"/>
                <a:gd fmla="*/ 989330 h 1277898" name="connsiteY47"/>
                <a:gd fmla="*/ 0 w 3409950" name="connsiteX48"/>
                <a:gd fmla="*/ 980734 h 1277898" name="connsiteY48"/>
                <a:gd fmla="*/ 0 w 3409950" name="connsiteX49"/>
                <a:gd fmla="*/ 934991 h 1277898" name="connsiteY49"/>
                <a:gd fmla="*/ 12750 w 3409950" name="connsiteX50"/>
                <a:gd fmla="*/ 926395 h 1277898" name="connsiteY50"/>
                <a:gd fmla="*/ 29929 w 3409950" name="connsiteX51"/>
                <a:gd fmla="*/ 884920 h 1277898" name="connsiteY51"/>
                <a:gd fmla="*/ 12750 w 3409950" name="connsiteX52"/>
                <a:gd fmla="*/ 843446 h 1277898" name="connsiteY52"/>
                <a:gd fmla="*/ 0 w 3409950" name="connsiteX53"/>
                <a:gd fmla="*/ 834849 h 1277898" name="connsiteY53"/>
                <a:gd fmla="*/ 0 w 3409950" name="connsiteX54"/>
                <a:gd fmla="*/ 797118 h 1277898" name="connsiteY54"/>
                <a:gd fmla="*/ 14824 w 3409950" name="connsiteX55"/>
                <a:gd fmla="*/ 787123 h 1277898" name="connsiteY55"/>
                <a:gd fmla="*/ 76200 w 3409950" name="connsiteX56"/>
                <a:gd fmla="*/ 638949 h 1277898" name="connsiteY56"/>
                <a:gd fmla="*/ 14824 w 3409950" name="connsiteX57"/>
                <a:gd fmla="*/ 490775 h 1277898" name="connsiteY57"/>
                <a:gd fmla="*/ 0 w 3409950" name="connsiteX58"/>
                <a:gd fmla="*/ 480780 h 1277898" name="connsiteY58"/>
                <a:gd fmla="*/ 0 w 3409950" name="connsiteX59"/>
                <a:gd fmla="*/ 440386 h 1277898" name="connsiteY59"/>
                <a:gd fmla="*/ 12750 w 3409950" name="connsiteX60"/>
                <a:gd fmla="*/ 431790 h 1277898" name="connsiteY60"/>
                <a:gd fmla="*/ 29929 w 3409950" name="connsiteX61"/>
                <a:gd fmla="*/ 390315 h 1277898" name="connsiteY61"/>
                <a:gd fmla="*/ 12750 w 3409950" name="connsiteX62"/>
                <a:gd fmla="*/ 348841 h 1277898" name="connsiteY62"/>
                <a:gd fmla="*/ 0 w 3409950" name="connsiteX63"/>
                <a:gd fmla="*/ 340244 h 1277898" name="connsiteY63"/>
                <a:gd fmla="*/ 0 w 3409950" name="connsiteX64"/>
                <a:gd fmla="*/ 284967 h 1277898" name="connsiteY64"/>
                <a:gd fmla="*/ 12750 w 3409950" name="connsiteX65"/>
                <a:gd fmla="*/ 276371 h 1277898" name="connsiteY65"/>
                <a:gd fmla="*/ 29929 w 3409950" name="connsiteX66"/>
                <a:gd fmla="*/ 234896 h 1277898" name="connsiteY66"/>
                <a:gd fmla="*/ 12750 w 3409950" name="connsiteX67"/>
                <a:gd fmla="*/ 193421 h 1277898" name="connsiteY67"/>
                <a:gd fmla="*/ 0 w 3409950" name="connsiteX68"/>
                <a:gd fmla="*/ 184825 h 1277898" name="connsiteY68"/>
                <a:gd fmla="*/ 0 w 3409950" name="connsiteX69"/>
                <a:gd fmla="*/ 139082 h 1277898" name="connsiteY69"/>
                <a:gd fmla="*/ 12750 w 3409950" name="connsiteX70"/>
                <a:gd fmla="*/ 130486 h 1277898" name="connsiteY70"/>
                <a:gd fmla="*/ 29929 w 3409950" name="connsiteX71"/>
                <a:gd fmla="*/ 89011 h 1277898" name="connsiteY71"/>
                <a:gd fmla="*/ 12750 w 3409950" name="connsiteX72"/>
                <a:gd fmla="*/ 47536 h 1277898" name="connsiteY72"/>
                <a:gd fmla="*/ 0 w 3409950" name="connsiteX73"/>
                <a:gd fmla="*/ 38940 h 1277898" name="connsiteY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b="b" l="l" r="r" t="t"/>
              <a:pathLst>
                <a:path h="1277898" w="3409950">
                  <a:moveTo>
                    <a:pt x="0" y="0"/>
                  </a:moveTo>
                  <a:lnTo>
                    <a:pt x="3409950" y="0"/>
                  </a:lnTo>
                  <a:lnTo>
                    <a:pt x="3409950" y="34302"/>
                  </a:lnTo>
                  <a:lnTo>
                    <a:pt x="3406652" y="34967"/>
                  </a:lnTo>
                  <a:cubicBezTo>
                    <a:pt x="3385601" y="43872"/>
                    <a:pt x="3370829" y="64717"/>
                    <a:pt x="3370829" y="89012"/>
                  </a:cubicBezTo>
                  <a:cubicBezTo>
                    <a:pt x="3370829" y="113308"/>
                    <a:pt x="3385601" y="134153"/>
                    <a:pt x="3406652" y="143057"/>
                  </a:cubicBezTo>
                  <a:lnTo>
                    <a:pt x="3409950" y="143723"/>
                  </a:lnTo>
                  <a:lnTo>
                    <a:pt x="3409950" y="180187"/>
                  </a:lnTo>
                  <a:lnTo>
                    <a:pt x="3406652" y="180852"/>
                  </a:lnTo>
                  <a:cubicBezTo>
                    <a:pt x="3385601" y="189757"/>
                    <a:pt x="3370829" y="210602"/>
                    <a:pt x="3370829" y="234897"/>
                  </a:cubicBezTo>
                  <a:cubicBezTo>
                    <a:pt x="3370829" y="259193"/>
                    <a:pt x="3385601" y="280038"/>
                    <a:pt x="3406652" y="288942"/>
                  </a:cubicBezTo>
                  <a:lnTo>
                    <a:pt x="3409950" y="289608"/>
                  </a:lnTo>
                  <a:lnTo>
                    <a:pt x="3409950" y="335606"/>
                  </a:lnTo>
                  <a:lnTo>
                    <a:pt x="3406652" y="336272"/>
                  </a:lnTo>
                  <a:cubicBezTo>
                    <a:pt x="3385601" y="345176"/>
                    <a:pt x="3370829" y="366021"/>
                    <a:pt x="3370829" y="390316"/>
                  </a:cubicBezTo>
                  <a:cubicBezTo>
                    <a:pt x="3370829" y="414612"/>
                    <a:pt x="3385601" y="435457"/>
                    <a:pt x="3406652" y="444361"/>
                  </a:cubicBezTo>
                  <a:lnTo>
                    <a:pt x="3409950" y="445027"/>
                  </a:lnTo>
                  <a:lnTo>
                    <a:pt x="3409950" y="480406"/>
                  </a:lnTo>
                  <a:lnTo>
                    <a:pt x="3394571" y="490775"/>
                  </a:lnTo>
                  <a:cubicBezTo>
                    <a:pt x="3356650" y="528696"/>
                    <a:pt x="3333195" y="581084"/>
                    <a:pt x="3333195" y="638949"/>
                  </a:cubicBezTo>
                  <a:cubicBezTo>
                    <a:pt x="3333195" y="696815"/>
                    <a:pt x="3356650" y="749202"/>
                    <a:pt x="3394571" y="787123"/>
                  </a:cubicBezTo>
                  <a:lnTo>
                    <a:pt x="3409950" y="797492"/>
                  </a:lnTo>
                  <a:lnTo>
                    <a:pt x="3409950" y="830211"/>
                  </a:lnTo>
                  <a:lnTo>
                    <a:pt x="3406652" y="830877"/>
                  </a:lnTo>
                  <a:cubicBezTo>
                    <a:pt x="3385601" y="839781"/>
                    <a:pt x="3370829" y="860626"/>
                    <a:pt x="3370829" y="884921"/>
                  </a:cubicBezTo>
                  <a:cubicBezTo>
                    <a:pt x="3370829" y="909217"/>
                    <a:pt x="3385601" y="930062"/>
                    <a:pt x="3406652" y="938966"/>
                  </a:cubicBezTo>
                  <a:lnTo>
                    <a:pt x="3409950" y="939632"/>
                  </a:lnTo>
                  <a:lnTo>
                    <a:pt x="3409950" y="976096"/>
                  </a:lnTo>
                  <a:lnTo>
                    <a:pt x="3406652" y="976762"/>
                  </a:lnTo>
                  <a:cubicBezTo>
                    <a:pt x="3385601" y="985666"/>
                    <a:pt x="3370829" y="1006511"/>
                    <a:pt x="3370829" y="1030806"/>
                  </a:cubicBezTo>
                  <a:cubicBezTo>
                    <a:pt x="3370829" y="1055102"/>
                    <a:pt x="3385601" y="1075947"/>
                    <a:pt x="3406652" y="1084851"/>
                  </a:cubicBezTo>
                  <a:lnTo>
                    <a:pt x="3409950" y="1085517"/>
                  </a:lnTo>
                  <a:lnTo>
                    <a:pt x="3409950" y="1131515"/>
                  </a:lnTo>
                  <a:lnTo>
                    <a:pt x="3406652" y="1132181"/>
                  </a:lnTo>
                  <a:cubicBezTo>
                    <a:pt x="3385601" y="1141085"/>
                    <a:pt x="3370829" y="1161930"/>
                    <a:pt x="3370829" y="1186225"/>
                  </a:cubicBezTo>
                  <a:cubicBezTo>
                    <a:pt x="3370829" y="1210521"/>
                    <a:pt x="3385601" y="1231366"/>
                    <a:pt x="3406652" y="1240270"/>
                  </a:cubicBezTo>
                  <a:lnTo>
                    <a:pt x="3409950" y="1240936"/>
                  </a:lnTo>
                  <a:lnTo>
                    <a:pt x="3409950" y="1277898"/>
                  </a:lnTo>
                  <a:lnTo>
                    <a:pt x="0" y="1277898"/>
                  </a:lnTo>
                  <a:lnTo>
                    <a:pt x="0" y="1236295"/>
                  </a:lnTo>
                  <a:lnTo>
                    <a:pt x="12750" y="1227699"/>
                  </a:lnTo>
                  <a:cubicBezTo>
                    <a:pt x="23364" y="1217085"/>
                    <a:pt x="29929" y="1202421"/>
                    <a:pt x="29929" y="1186224"/>
                  </a:cubicBezTo>
                  <a:cubicBezTo>
                    <a:pt x="29929" y="1170027"/>
                    <a:pt x="23364" y="1155364"/>
                    <a:pt x="12750" y="1144749"/>
                  </a:cubicBezTo>
                  <a:lnTo>
                    <a:pt x="0" y="1136153"/>
                  </a:lnTo>
                  <a:lnTo>
                    <a:pt x="0" y="1080876"/>
                  </a:lnTo>
                  <a:lnTo>
                    <a:pt x="12750" y="1072280"/>
                  </a:lnTo>
                  <a:cubicBezTo>
                    <a:pt x="23364" y="1061666"/>
                    <a:pt x="29929" y="1047002"/>
                    <a:pt x="29929" y="1030805"/>
                  </a:cubicBezTo>
                  <a:cubicBezTo>
                    <a:pt x="29929" y="1014608"/>
                    <a:pt x="23364" y="999945"/>
                    <a:pt x="12750" y="989330"/>
                  </a:cubicBezTo>
                  <a:lnTo>
                    <a:pt x="0" y="980734"/>
                  </a:lnTo>
                  <a:lnTo>
                    <a:pt x="0" y="934991"/>
                  </a:lnTo>
                  <a:lnTo>
                    <a:pt x="12750" y="926395"/>
                  </a:lnTo>
                  <a:cubicBezTo>
                    <a:pt x="23364" y="915781"/>
                    <a:pt x="29929" y="901117"/>
                    <a:pt x="29929" y="884920"/>
                  </a:cubicBezTo>
                  <a:cubicBezTo>
                    <a:pt x="29929" y="868723"/>
                    <a:pt x="23364" y="854060"/>
                    <a:pt x="12750" y="843446"/>
                  </a:cubicBezTo>
                  <a:lnTo>
                    <a:pt x="0" y="834849"/>
                  </a:lnTo>
                  <a:lnTo>
                    <a:pt x="0" y="797118"/>
                  </a:lnTo>
                  <a:lnTo>
                    <a:pt x="14824" y="787123"/>
                  </a:lnTo>
                  <a:cubicBezTo>
                    <a:pt x="52745" y="749202"/>
                    <a:pt x="76200" y="696815"/>
                    <a:pt x="76200" y="638949"/>
                  </a:cubicBezTo>
                  <a:cubicBezTo>
                    <a:pt x="76200" y="581084"/>
                    <a:pt x="52745" y="528696"/>
                    <a:pt x="14824" y="490775"/>
                  </a:cubicBezTo>
                  <a:lnTo>
                    <a:pt x="0" y="480780"/>
                  </a:lnTo>
                  <a:lnTo>
                    <a:pt x="0" y="440386"/>
                  </a:lnTo>
                  <a:lnTo>
                    <a:pt x="12750" y="431790"/>
                  </a:lnTo>
                  <a:cubicBezTo>
                    <a:pt x="23364" y="421176"/>
                    <a:pt x="29929" y="406512"/>
                    <a:pt x="29929" y="390315"/>
                  </a:cubicBezTo>
                  <a:cubicBezTo>
                    <a:pt x="29929" y="374118"/>
                    <a:pt x="23364" y="359455"/>
                    <a:pt x="12750" y="348841"/>
                  </a:cubicBezTo>
                  <a:lnTo>
                    <a:pt x="0" y="340244"/>
                  </a:lnTo>
                  <a:lnTo>
                    <a:pt x="0" y="284967"/>
                  </a:lnTo>
                  <a:lnTo>
                    <a:pt x="12750" y="276371"/>
                  </a:lnTo>
                  <a:cubicBezTo>
                    <a:pt x="23364" y="265757"/>
                    <a:pt x="29929" y="251093"/>
                    <a:pt x="29929" y="234896"/>
                  </a:cubicBezTo>
                  <a:cubicBezTo>
                    <a:pt x="29929" y="218699"/>
                    <a:pt x="23364" y="204036"/>
                    <a:pt x="12750" y="193421"/>
                  </a:cubicBezTo>
                  <a:lnTo>
                    <a:pt x="0" y="184825"/>
                  </a:lnTo>
                  <a:lnTo>
                    <a:pt x="0" y="139082"/>
                  </a:lnTo>
                  <a:lnTo>
                    <a:pt x="12750" y="130486"/>
                  </a:lnTo>
                  <a:cubicBezTo>
                    <a:pt x="23364" y="119872"/>
                    <a:pt x="29929" y="105208"/>
                    <a:pt x="29929" y="89011"/>
                  </a:cubicBezTo>
                  <a:cubicBezTo>
                    <a:pt x="29929" y="72814"/>
                    <a:pt x="23364" y="58151"/>
                    <a:pt x="12750" y="47536"/>
                  </a:cubicBezTo>
                  <a:lnTo>
                    <a:pt x="0" y="3894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3422650" y="3950741"/>
              <a:ext cx="3105150" cy="1152158"/>
            </a:xfrm>
            <a:prstGeom prst="rect">
              <a:avLst/>
            </a:prstGeom>
            <a:grpFill/>
            <a:ln w="3175">
              <a:solidFill>
                <a:srgbClr val="F0E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443162" y="5511977"/>
            <a:ext cx="2557463" cy="958424"/>
            <a:chOff x="3257550" y="3893820"/>
            <a:chExt cx="3409950" cy="1277898"/>
          </a:xfrm>
          <a:solidFill>
            <a:srgbClr val="29485D"/>
          </a:solidFill>
        </p:grpSpPr>
        <p:sp>
          <p:nvSpPr>
            <p:cNvPr id="76" name="任意多边形 75"/>
            <p:cNvSpPr/>
            <p:nvPr/>
          </p:nvSpPr>
          <p:spPr>
            <a:xfrm>
              <a:off x="3257550" y="3893820"/>
              <a:ext cx="3409950" cy="1277898"/>
            </a:xfrm>
            <a:custGeom>
              <a:gdLst>
                <a:gd fmla="*/ 0 w 3409950" name="connsiteX0"/>
                <a:gd fmla="*/ 0 h 1277898" name="connsiteY0"/>
                <a:gd fmla="*/ 3409950 w 3409950" name="connsiteX1"/>
                <a:gd fmla="*/ 0 h 1277898" name="connsiteY1"/>
                <a:gd fmla="*/ 3409950 w 3409950" name="connsiteX2"/>
                <a:gd fmla="*/ 34302 h 1277898" name="connsiteY2"/>
                <a:gd fmla="*/ 3406652 w 3409950" name="connsiteX3"/>
                <a:gd fmla="*/ 34967 h 1277898" name="connsiteY3"/>
                <a:gd fmla="*/ 3370829 w 3409950" name="connsiteX4"/>
                <a:gd fmla="*/ 89012 h 1277898" name="connsiteY4"/>
                <a:gd fmla="*/ 3406652 w 3409950" name="connsiteX5"/>
                <a:gd fmla="*/ 143057 h 1277898" name="connsiteY5"/>
                <a:gd fmla="*/ 3409950 w 3409950" name="connsiteX6"/>
                <a:gd fmla="*/ 143723 h 1277898" name="connsiteY6"/>
                <a:gd fmla="*/ 3409950 w 3409950" name="connsiteX7"/>
                <a:gd fmla="*/ 180187 h 1277898" name="connsiteY7"/>
                <a:gd fmla="*/ 3406652 w 3409950" name="connsiteX8"/>
                <a:gd fmla="*/ 180852 h 1277898" name="connsiteY8"/>
                <a:gd fmla="*/ 3370829 w 3409950" name="connsiteX9"/>
                <a:gd fmla="*/ 234897 h 1277898" name="connsiteY9"/>
                <a:gd fmla="*/ 3406652 w 3409950" name="connsiteX10"/>
                <a:gd fmla="*/ 288942 h 1277898" name="connsiteY10"/>
                <a:gd fmla="*/ 3409950 w 3409950" name="connsiteX11"/>
                <a:gd fmla="*/ 289608 h 1277898" name="connsiteY11"/>
                <a:gd fmla="*/ 3409950 w 3409950" name="connsiteX12"/>
                <a:gd fmla="*/ 335606 h 1277898" name="connsiteY12"/>
                <a:gd fmla="*/ 3406652 w 3409950" name="connsiteX13"/>
                <a:gd fmla="*/ 336272 h 1277898" name="connsiteY13"/>
                <a:gd fmla="*/ 3370829 w 3409950" name="connsiteX14"/>
                <a:gd fmla="*/ 390316 h 1277898" name="connsiteY14"/>
                <a:gd fmla="*/ 3406652 w 3409950" name="connsiteX15"/>
                <a:gd fmla="*/ 444361 h 1277898" name="connsiteY15"/>
                <a:gd fmla="*/ 3409950 w 3409950" name="connsiteX16"/>
                <a:gd fmla="*/ 445027 h 1277898" name="connsiteY16"/>
                <a:gd fmla="*/ 3409950 w 3409950" name="connsiteX17"/>
                <a:gd fmla="*/ 480406 h 1277898" name="connsiteY17"/>
                <a:gd fmla="*/ 3394571 w 3409950" name="connsiteX18"/>
                <a:gd fmla="*/ 490775 h 1277898" name="connsiteY18"/>
                <a:gd fmla="*/ 3333195 w 3409950" name="connsiteX19"/>
                <a:gd fmla="*/ 638949 h 1277898" name="connsiteY19"/>
                <a:gd fmla="*/ 3394571 w 3409950" name="connsiteX20"/>
                <a:gd fmla="*/ 787123 h 1277898" name="connsiteY20"/>
                <a:gd fmla="*/ 3409950 w 3409950" name="connsiteX21"/>
                <a:gd fmla="*/ 797492 h 1277898" name="connsiteY21"/>
                <a:gd fmla="*/ 3409950 w 3409950" name="connsiteX22"/>
                <a:gd fmla="*/ 830211 h 1277898" name="connsiteY22"/>
                <a:gd fmla="*/ 3406652 w 3409950" name="connsiteX23"/>
                <a:gd fmla="*/ 830877 h 1277898" name="connsiteY23"/>
                <a:gd fmla="*/ 3370829 w 3409950" name="connsiteX24"/>
                <a:gd fmla="*/ 884921 h 1277898" name="connsiteY24"/>
                <a:gd fmla="*/ 3406652 w 3409950" name="connsiteX25"/>
                <a:gd fmla="*/ 938966 h 1277898" name="connsiteY25"/>
                <a:gd fmla="*/ 3409950 w 3409950" name="connsiteX26"/>
                <a:gd fmla="*/ 939632 h 1277898" name="connsiteY26"/>
                <a:gd fmla="*/ 3409950 w 3409950" name="connsiteX27"/>
                <a:gd fmla="*/ 976096 h 1277898" name="connsiteY27"/>
                <a:gd fmla="*/ 3406652 w 3409950" name="connsiteX28"/>
                <a:gd fmla="*/ 976762 h 1277898" name="connsiteY28"/>
                <a:gd fmla="*/ 3370829 w 3409950" name="connsiteX29"/>
                <a:gd fmla="*/ 1030806 h 1277898" name="connsiteY29"/>
                <a:gd fmla="*/ 3406652 w 3409950" name="connsiteX30"/>
                <a:gd fmla="*/ 1084851 h 1277898" name="connsiteY30"/>
                <a:gd fmla="*/ 3409950 w 3409950" name="connsiteX31"/>
                <a:gd fmla="*/ 1085517 h 1277898" name="connsiteY31"/>
                <a:gd fmla="*/ 3409950 w 3409950" name="connsiteX32"/>
                <a:gd fmla="*/ 1131515 h 1277898" name="connsiteY32"/>
                <a:gd fmla="*/ 3406652 w 3409950" name="connsiteX33"/>
                <a:gd fmla="*/ 1132181 h 1277898" name="connsiteY33"/>
                <a:gd fmla="*/ 3370829 w 3409950" name="connsiteX34"/>
                <a:gd fmla="*/ 1186225 h 1277898" name="connsiteY34"/>
                <a:gd fmla="*/ 3406652 w 3409950" name="connsiteX35"/>
                <a:gd fmla="*/ 1240270 h 1277898" name="connsiteY35"/>
                <a:gd fmla="*/ 3409950 w 3409950" name="connsiteX36"/>
                <a:gd fmla="*/ 1240936 h 1277898" name="connsiteY36"/>
                <a:gd fmla="*/ 3409950 w 3409950" name="connsiteX37"/>
                <a:gd fmla="*/ 1277898 h 1277898" name="connsiteY37"/>
                <a:gd fmla="*/ 0 w 3409950" name="connsiteX38"/>
                <a:gd fmla="*/ 1277898 h 1277898" name="connsiteY38"/>
                <a:gd fmla="*/ 0 w 3409950" name="connsiteX39"/>
                <a:gd fmla="*/ 1236295 h 1277898" name="connsiteY39"/>
                <a:gd fmla="*/ 12750 w 3409950" name="connsiteX40"/>
                <a:gd fmla="*/ 1227699 h 1277898" name="connsiteY40"/>
                <a:gd fmla="*/ 29929 w 3409950" name="connsiteX41"/>
                <a:gd fmla="*/ 1186224 h 1277898" name="connsiteY41"/>
                <a:gd fmla="*/ 12750 w 3409950" name="connsiteX42"/>
                <a:gd fmla="*/ 1144749 h 1277898" name="connsiteY42"/>
                <a:gd fmla="*/ 0 w 3409950" name="connsiteX43"/>
                <a:gd fmla="*/ 1136153 h 1277898" name="connsiteY43"/>
                <a:gd fmla="*/ 0 w 3409950" name="connsiteX44"/>
                <a:gd fmla="*/ 1080876 h 1277898" name="connsiteY44"/>
                <a:gd fmla="*/ 12750 w 3409950" name="connsiteX45"/>
                <a:gd fmla="*/ 1072280 h 1277898" name="connsiteY45"/>
                <a:gd fmla="*/ 29929 w 3409950" name="connsiteX46"/>
                <a:gd fmla="*/ 1030805 h 1277898" name="connsiteY46"/>
                <a:gd fmla="*/ 12750 w 3409950" name="connsiteX47"/>
                <a:gd fmla="*/ 989330 h 1277898" name="connsiteY47"/>
                <a:gd fmla="*/ 0 w 3409950" name="connsiteX48"/>
                <a:gd fmla="*/ 980734 h 1277898" name="connsiteY48"/>
                <a:gd fmla="*/ 0 w 3409950" name="connsiteX49"/>
                <a:gd fmla="*/ 934991 h 1277898" name="connsiteY49"/>
                <a:gd fmla="*/ 12750 w 3409950" name="connsiteX50"/>
                <a:gd fmla="*/ 926395 h 1277898" name="connsiteY50"/>
                <a:gd fmla="*/ 29929 w 3409950" name="connsiteX51"/>
                <a:gd fmla="*/ 884920 h 1277898" name="connsiteY51"/>
                <a:gd fmla="*/ 12750 w 3409950" name="connsiteX52"/>
                <a:gd fmla="*/ 843446 h 1277898" name="connsiteY52"/>
                <a:gd fmla="*/ 0 w 3409950" name="connsiteX53"/>
                <a:gd fmla="*/ 834849 h 1277898" name="connsiteY53"/>
                <a:gd fmla="*/ 0 w 3409950" name="connsiteX54"/>
                <a:gd fmla="*/ 797118 h 1277898" name="connsiteY54"/>
                <a:gd fmla="*/ 14824 w 3409950" name="connsiteX55"/>
                <a:gd fmla="*/ 787123 h 1277898" name="connsiteY55"/>
                <a:gd fmla="*/ 76200 w 3409950" name="connsiteX56"/>
                <a:gd fmla="*/ 638949 h 1277898" name="connsiteY56"/>
                <a:gd fmla="*/ 14824 w 3409950" name="connsiteX57"/>
                <a:gd fmla="*/ 490775 h 1277898" name="connsiteY57"/>
                <a:gd fmla="*/ 0 w 3409950" name="connsiteX58"/>
                <a:gd fmla="*/ 480780 h 1277898" name="connsiteY58"/>
                <a:gd fmla="*/ 0 w 3409950" name="connsiteX59"/>
                <a:gd fmla="*/ 440386 h 1277898" name="connsiteY59"/>
                <a:gd fmla="*/ 12750 w 3409950" name="connsiteX60"/>
                <a:gd fmla="*/ 431790 h 1277898" name="connsiteY60"/>
                <a:gd fmla="*/ 29929 w 3409950" name="connsiteX61"/>
                <a:gd fmla="*/ 390315 h 1277898" name="connsiteY61"/>
                <a:gd fmla="*/ 12750 w 3409950" name="connsiteX62"/>
                <a:gd fmla="*/ 348841 h 1277898" name="connsiteY62"/>
                <a:gd fmla="*/ 0 w 3409950" name="connsiteX63"/>
                <a:gd fmla="*/ 340244 h 1277898" name="connsiteY63"/>
                <a:gd fmla="*/ 0 w 3409950" name="connsiteX64"/>
                <a:gd fmla="*/ 284967 h 1277898" name="connsiteY64"/>
                <a:gd fmla="*/ 12750 w 3409950" name="connsiteX65"/>
                <a:gd fmla="*/ 276371 h 1277898" name="connsiteY65"/>
                <a:gd fmla="*/ 29929 w 3409950" name="connsiteX66"/>
                <a:gd fmla="*/ 234896 h 1277898" name="connsiteY66"/>
                <a:gd fmla="*/ 12750 w 3409950" name="connsiteX67"/>
                <a:gd fmla="*/ 193421 h 1277898" name="connsiteY67"/>
                <a:gd fmla="*/ 0 w 3409950" name="connsiteX68"/>
                <a:gd fmla="*/ 184825 h 1277898" name="connsiteY68"/>
                <a:gd fmla="*/ 0 w 3409950" name="connsiteX69"/>
                <a:gd fmla="*/ 139082 h 1277898" name="connsiteY69"/>
                <a:gd fmla="*/ 12750 w 3409950" name="connsiteX70"/>
                <a:gd fmla="*/ 130486 h 1277898" name="connsiteY70"/>
                <a:gd fmla="*/ 29929 w 3409950" name="connsiteX71"/>
                <a:gd fmla="*/ 89011 h 1277898" name="connsiteY71"/>
                <a:gd fmla="*/ 12750 w 3409950" name="connsiteX72"/>
                <a:gd fmla="*/ 47536 h 1277898" name="connsiteY72"/>
                <a:gd fmla="*/ 0 w 3409950" name="connsiteX73"/>
                <a:gd fmla="*/ 38940 h 1277898" name="connsiteY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b="b" l="l" r="r" t="t"/>
              <a:pathLst>
                <a:path h="1277898" w="3409950">
                  <a:moveTo>
                    <a:pt x="0" y="0"/>
                  </a:moveTo>
                  <a:lnTo>
                    <a:pt x="3409950" y="0"/>
                  </a:lnTo>
                  <a:lnTo>
                    <a:pt x="3409950" y="34302"/>
                  </a:lnTo>
                  <a:lnTo>
                    <a:pt x="3406652" y="34967"/>
                  </a:lnTo>
                  <a:cubicBezTo>
                    <a:pt x="3385601" y="43872"/>
                    <a:pt x="3370829" y="64717"/>
                    <a:pt x="3370829" y="89012"/>
                  </a:cubicBezTo>
                  <a:cubicBezTo>
                    <a:pt x="3370829" y="113308"/>
                    <a:pt x="3385601" y="134153"/>
                    <a:pt x="3406652" y="143057"/>
                  </a:cubicBezTo>
                  <a:lnTo>
                    <a:pt x="3409950" y="143723"/>
                  </a:lnTo>
                  <a:lnTo>
                    <a:pt x="3409950" y="180187"/>
                  </a:lnTo>
                  <a:lnTo>
                    <a:pt x="3406652" y="180852"/>
                  </a:lnTo>
                  <a:cubicBezTo>
                    <a:pt x="3385601" y="189757"/>
                    <a:pt x="3370829" y="210602"/>
                    <a:pt x="3370829" y="234897"/>
                  </a:cubicBezTo>
                  <a:cubicBezTo>
                    <a:pt x="3370829" y="259193"/>
                    <a:pt x="3385601" y="280038"/>
                    <a:pt x="3406652" y="288942"/>
                  </a:cubicBezTo>
                  <a:lnTo>
                    <a:pt x="3409950" y="289608"/>
                  </a:lnTo>
                  <a:lnTo>
                    <a:pt x="3409950" y="335606"/>
                  </a:lnTo>
                  <a:lnTo>
                    <a:pt x="3406652" y="336272"/>
                  </a:lnTo>
                  <a:cubicBezTo>
                    <a:pt x="3385601" y="345176"/>
                    <a:pt x="3370829" y="366021"/>
                    <a:pt x="3370829" y="390316"/>
                  </a:cubicBezTo>
                  <a:cubicBezTo>
                    <a:pt x="3370829" y="414612"/>
                    <a:pt x="3385601" y="435457"/>
                    <a:pt x="3406652" y="444361"/>
                  </a:cubicBezTo>
                  <a:lnTo>
                    <a:pt x="3409950" y="445027"/>
                  </a:lnTo>
                  <a:lnTo>
                    <a:pt x="3409950" y="480406"/>
                  </a:lnTo>
                  <a:lnTo>
                    <a:pt x="3394571" y="490775"/>
                  </a:lnTo>
                  <a:cubicBezTo>
                    <a:pt x="3356650" y="528696"/>
                    <a:pt x="3333195" y="581084"/>
                    <a:pt x="3333195" y="638949"/>
                  </a:cubicBezTo>
                  <a:cubicBezTo>
                    <a:pt x="3333195" y="696815"/>
                    <a:pt x="3356650" y="749202"/>
                    <a:pt x="3394571" y="787123"/>
                  </a:cubicBezTo>
                  <a:lnTo>
                    <a:pt x="3409950" y="797492"/>
                  </a:lnTo>
                  <a:lnTo>
                    <a:pt x="3409950" y="830211"/>
                  </a:lnTo>
                  <a:lnTo>
                    <a:pt x="3406652" y="830877"/>
                  </a:lnTo>
                  <a:cubicBezTo>
                    <a:pt x="3385601" y="839781"/>
                    <a:pt x="3370829" y="860626"/>
                    <a:pt x="3370829" y="884921"/>
                  </a:cubicBezTo>
                  <a:cubicBezTo>
                    <a:pt x="3370829" y="909217"/>
                    <a:pt x="3385601" y="930062"/>
                    <a:pt x="3406652" y="938966"/>
                  </a:cubicBezTo>
                  <a:lnTo>
                    <a:pt x="3409950" y="939632"/>
                  </a:lnTo>
                  <a:lnTo>
                    <a:pt x="3409950" y="976096"/>
                  </a:lnTo>
                  <a:lnTo>
                    <a:pt x="3406652" y="976762"/>
                  </a:lnTo>
                  <a:cubicBezTo>
                    <a:pt x="3385601" y="985666"/>
                    <a:pt x="3370829" y="1006511"/>
                    <a:pt x="3370829" y="1030806"/>
                  </a:cubicBezTo>
                  <a:cubicBezTo>
                    <a:pt x="3370829" y="1055102"/>
                    <a:pt x="3385601" y="1075947"/>
                    <a:pt x="3406652" y="1084851"/>
                  </a:cubicBezTo>
                  <a:lnTo>
                    <a:pt x="3409950" y="1085517"/>
                  </a:lnTo>
                  <a:lnTo>
                    <a:pt x="3409950" y="1131515"/>
                  </a:lnTo>
                  <a:lnTo>
                    <a:pt x="3406652" y="1132181"/>
                  </a:lnTo>
                  <a:cubicBezTo>
                    <a:pt x="3385601" y="1141085"/>
                    <a:pt x="3370829" y="1161930"/>
                    <a:pt x="3370829" y="1186225"/>
                  </a:cubicBezTo>
                  <a:cubicBezTo>
                    <a:pt x="3370829" y="1210521"/>
                    <a:pt x="3385601" y="1231366"/>
                    <a:pt x="3406652" y="1240270"/>
                  </a:cubicBezTo>
                  <a:lnTo>
                    <a:pt x="3409950" y="1240936"/>
                  </a:lnTo>
                  <a:lnTo>
                    <a:pt x="3409950" y="1277898"/>
                  </a:lnTo>
                  <a:lnTo>
                    <a:pt x="0" y="1277898"/>
                  </a:lnTo>
                  <a:lnTo>
                    <a:pt x="0" y="1236295"/>
                  </a:lnTo>
                  <a:lnTo>
                    <a:pt x="12750" y="1227699"/>
                  </a:lnTo>
                  <a:cubicBezTo>
                    <a:pt x="23364" y="1217085"/>
                    <a:pt x="29929" y="1202421"/>
                    <a:pt x="29929" y="1186224"/>
                  </a:cubicBezTo>
                  <a:cubicBezTo>
                    <a:pt x="29929" y="1170027"/>
                    <a:pt x="23364" y="1155364"/>
                    <a:pt x="12750" y="1144749"/>
                  </a:cubicBezTo>
                  <a:lnTo>
                    <a:pt x="0" y="1136153"/>
                  </a:lnTo>
                  <a:lnTo>
                    <a:pt x="0" y="1080876"/>
                  </a:lnTo>
                  <a:lnTo>
                    <a:pt x="12750" y="1072280"/>
                  </a:lnTo>
                  <a:cubicBezTo>
                    <a:pt x="23364" y="1061666"/>
                    <a:pt x="29929" y="1047002"/>
                    <a:pt x="29929" y="1030805"/>
                  </a:cubicBezTo>
                  <a:cubicBezTo>
                    <a:pt x="29929" y="1014608"/>
                    <a:pt x="23364" y="999945"/>
                    <a:pt x="12750" y="989330"/>
                  </a:cubicBezTo>
                  <a:lnTo>
                    <a:pt x="0" y="980734"/>
                  </a:lnTo>
                  <a:lnTo>
                    <a:pt x="0" y="934991"/>
                  </a:lnTo>
                  <a:lnTo>
                    <a:pt x="12750" y="926395"/>
                  </a:lnTo>
                  <a:cubicBezTo>
                    <a:pt x="23364" y="915781"/>
                    <a:pt x="29929" y="901117"/>
                    <a:pt x="29929" y="884920"/>
                  </a:cubicBezTo>
                  <a:cubicBezTo>
                    <a:pt x="29929" y="868723"/>
                    <a:pt x="23364" y="854060"/>
                    <a:pt x="12750" y="843446"/>
                  </a:cubicBezTo>
                  <a:lnTo>
                    <a:pt x="0" y="834849"/>
                  </a:lnTo>
                  <a:lnTo>
                    <a:pt x="0" y="797118"/>
                  </a:lnTo>
                  <a:lnTo>
                    <a:pt x="14824" y="787123"/>
                  </a:lnTo>
                  <a:cubicBezTo>
                    <a:pt x="52745" y="749202"/>
                    <a:pt x="76200" y="696815"/>
                    <a:pt x="76200" y="638949"/>
                  </a:cubicBezTo>
                  <a:cubicBezTo>
                    <a:pt x="76200" y="581084"/>
                    <a:pt x="52745" y="528696"/>
                    <a:pt x="14824" y="490775"/>
                  </a:cubicBezTo>
                  <a:lnTo>
                    <a:pt x="0" y="480780"/>
                  </a:lnTo>
                  <a:lnTo>
                    <a:pt x="0" y="440386"/>
                  </a:lnTo>
                  <a:lnTo>
                    <a:pt x="12750" y="431790"/>
                  </a:lnTo>
                  <a:cubicBezTo>
                    <a:pt x="23364" y="421176"/>
                    <a:pt x="29929" y="406512"/>
                    <a:pt x="29929" y="390315"/>
                  </a:cubicBezTo>
                  <a:cubicBezTo>
                    <a:pt x="29929" y="374118"/>
                    <a:pt x="23364" y="359455"/>
                    <a:pt x="12750" y="348841"/>
                  </a:cubicBezTo>
                  <a:lnTo>
                    <a:pt x="0" y="340244"/>
                  </a:lnTo>
                  <a:lnTo>
                    <a:pt x="0" y="284967"/>
                  </a:lnTo>
                  <a:lnTo>
                    <a:pt x="12750" y="276371"/>
                  </a:lnTo>
                  <a:cubicBezTo>
                    <a:pt x="23364" y="265757"/>
                    <a:pt x="29929" y="251093"/>
                    <a:pt x="29929" y="234896"/>
                  </a:cubicBezTo>
                  <a:cubicBezTo>
                    <a:pt x="29929" y="218699"/>
                    <a:pt x="23364" y="204036"/>
                    <a:pt x="12750" y="193421"/>
                  </a:cubicBezTo>
                  <a:lnTo>
                    <a:pt x="0" y="184825"/>
                  </a:lnTo>
                  <a:lnTo>
                    <a:pt x="0" y="139082"/>
                  </a:lnTo>
                  <a:lnTo>
                    <a:pt x="12750" y="130486"/>
                  </a:lnTo>
                  <a:cubicBezTo>
                    <a:pt x="23364" y="119872"/>
                    <a:pt x="29929" y="105208"/>
                    <a:pt x="29929" y="89011"/>
                  </a:cubicBezTo>
                  <a:cubicBezTo>
                    <a:pt x="29929" y="72814"/>
                    <a:pt x="23364" y="58151"/>
                    <a:pt x="12750" y="47536"/>
                  </a:cubicBezTo>
                  <a:lnTo>
                    <a:pt x="0" y="3894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422650" y="3950741"/>
              <a:ext cx="3105150" cy="1152158"/>
            </a:xfrm>
            <a:prstGeom prst="rect">
              <a:avLst/>
            </a:prstGeom>
            <a:grpFill/>
            <a:ln w="3175">
              <a:solidFill>
                <a:srgbClr val="F0E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2715816" y="5668025"/>
            <a:ext cx="201215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ln w="6350">
                  <a:noFill/>
                </a:ln>
                <a:solidFill>
                  <a:prstClr val="white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以人为本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3540966" y="3762880"/>
            <a:ext cx="20023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7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超粗黑简体"/>
                <a:ea charset="-122" panose="02010601030101010101" pitchFamily="2" typeface="方正超粗黑简体"/>
              </a:rPr>
              <a:t>+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3540966" y="5065407"/>
            <a:ext cx="20023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7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超粗黑简体"/>
                <a:ea charset="-122" panose="02010601030101010101" pitchFamily="2" typeface="方正超粗黑简体"/>
              </a:rPr>
              <a:t>+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5642462" y="3628283"/>
            <a:ext cx="200236" cy="16802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0425">
                <a:solidFill>
                  <a:srgbClr val="29485D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超粗黑简体"/>
                <a:ea charset="-122" panose="02010601030101010101" pitchFamily="2" typeface="方正超粗黑简体"/>
              </a:rPr>
              <a:t>=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715816" y="3076412"/>
            <a:ext cx="201215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ln w="6350">
                  <a:noFill/>
                </a:ln>
                <a:solidFill>
                  <a:prstClr val="white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抢占先机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2715816" y="4382815"/>
            <a:ext cx="201215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ln w="6350">
                  <a:noFill/>
                </a:ln>
                <a:solidFill>
                  <a:prstClr val="white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用户至上</a:t>
            </a:r>
          </a:p>
        </p:txBody>
      </p:sp>
    </p:spTree>
    <p:extLst>
      <p:ext uri="{BB962C8B-B14F-4D97-AF65-F5344CB8AC3E}">
        <p14:creationId val="427083128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0" y="907091"/>
            <a:ext cx="12192000" cy="703132"/>
          </a:xfrm>
          <a:prstGeom prst="rect">
            <a:avLst/>
          </a:pr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364458" y="874153"/>
            <a:ext cx="1440180" cy="845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mtClean="0" sz="495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组织</a:t>
            </a:r>
          </a:p>
        </p:txBody>
      </p:sp>
      <p:sp>
        <p:nvSpPr>
          <p:cNvPr id="9" name="五边形 8"/>
          <p:cNvSpPr/>
          <p:nvPr/>
        </p:nvSpPr>
        <p:spPr>
          <a:xfrm rot="5400000">
            <a:off x="5728266" y="-237335"/>
            <a:ext cx="757239" cy="1181521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FE471B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61674" y="1491619"/>
            <a:ext cx="145981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typeface="Calibri Light"/>
              </a:rPr>
              <a:t>System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17121" y="2081556"/>
            <a:ext cx="915775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打破陈旧桎梏，消除跨部门、跨工种的组织隔阂，实现绩效新驱动</a:t>
            </a:r>
          </a:p>
        </p:txBody>
      </p:sp>
      <p:cxnSp>
        <p:nvCxnSpPr>
          <p:cNvPr id="271" name="直接连接符 270"/>
          <p:cNvCxnSpPr/>
          <p:nvPr/>
        </p:nvCxnSpPr>
        <p:spPr>
          <a:xfrm flipH="1">
            <a:off x="5401184" y="977996"/>
            <a:ext cx="332734" cy="384429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接连接符 271"/>
          <p:cNvCxnSpPr/>
          <p:nvPr/>
        </p:nvCxnSpPr>
        <p:spPr>
          <a:xfrm flipH="1">
            <a:off x="6175507" y="1182349"/>
            <a:ext cx="332734" cy="384429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文本框 287"/>
          <p:cNvSpPr txBox="1"/>
          <p:nvPr/>
        </p:nvSpPr>
        <p:spPr>
          <a:xfrm>
            <a:off x="5642462" y="3628283"/>
            <a:ext cx="200236" cy="16802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0425">
                <a:solidFill>
                  <a:srgbClr val="29485D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超粗黑简体"/>
                <a:ea charset="-122" panose="02010601030101010101" pitchFamily="2" typeface="方正超粗黑简体"/>
              </a:rPr>
              <a:t>=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76267" y="2684878"/>
            <a:ext cx="4626207" cy="3841350"/>
            <a:chOff x="7107167" y="2684878"/>
            <a:chExt cx="4626207" cy="3841350"/>
          </a:xfrm>
        </p:grpSpPr>
        <p:pic>
          <p:nvPicPr>
            <p:cNvPr id="273" name="图片 2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963"/>
            <a:stretch>
              <a:fillRect/>
            </a:stretch>
          </p:blipFill>
          <p:spPr>
            <a:xfrm>
              <a:off x="7107167" y="2684878"/>
              <a:ext cx="4626207" cy="3083780"/>
            </a:xfrm>
            <a:prstGeom prst="rect">
              <a:avLst/>
            </a:prstGeom>
          </p:spPr>
        </p:pic>
        <p:pic>
          <p:nvPicPr>
            <p:cNvPr id="290" name="图片 289"/>
            <p:cNvPicPr>
              <a:picLocks noChangeAspect="1"/>
            </p:cNvPicPr>
            <p:nvPr/>
          </p:nvPicPr>
          <p:blipFill>
            <a:blip r:embed="rId3"/>
            <a:srcRect t="61120"/>
            <a:stretch>
              <a:fillRect/>
            </a:stretch>
          </p:blipFill>
          <p:spPr>
            <a:xfrm>
              <a:off x="7728041" y="5409809"/>
              <a:ext cx="3384458" cy="111641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7891462" y="2920365"/>
            <a:ext cx="2557463" cy="3550036"/>
            <a:chOff x="2443162" y="2920365"/>
            <a:chExt cx="2557463" cy="3550036"/>
          </a:xfrm>
        </p:grpSpPr>
        <p:grpSp>
          <p:nvGrpSpPr>
            <p:cNvPr id="275" name="组合 274"/>
            <p:cNvGrpSpPr/>
            <p:nvPr/>
          </p:nvGrpSpPr>
          <p:grpSpPr>
            <a:xfrm>
              <a:off x="2443162" y="2920365"/>
              <a:ext cx="2557463" cy="958424"/>
              <a:chOff x="3257550" y="3893820"/>
              <a:chExt cx="3409950" cy="1277898"/>
            </a:xfrm>
          </p:grpSpPr>
          <p:sp>
            <p:nvSpPr>
              <p:cNvPr id="276" name="任意多边形 275"/>
              <p:cNvSpPr/>
              <p:nvPr/>
            </p:nvSpPr>
            <p:spPr>
              <a:xfrm>
                <a:off x="3257550" y="3893820"/>
                <a:ext cx="3409950" cy="1277898"/>
              </a:xfrm>
              <a:custGeom>
                <a:gdLst>
                  <a:gd fmla="*/ 0 w 3409950" name="connsiteX0"/>
                  <a:gd fmla="*/ 0 h 1277898" name="connsiteY0"/>
                  <a:gd fmla="*/ 3409950 w 3409950" name="connsiteX1"/>
                  <a:gd fmla="*/ 0 h 1277898" name="connsiteY1"/>
                  <a:gd fmla="*/ 3409950 w 3409950" name="connsiteX2"/>
                  <a:gd fmla="*/ 34302 h 1277898" name="connsiteY2"/>
                  <a:gd fmla="*/ 3406652 w 3409950" name="connsiteX3"/>
                  <a:gd fmla="*/ 34967 h 1277898" name="connsiteY3"/>
                  <a:gd fmla="*/ 3370829 w 3409950" name="connsiteX4"/>
                  <a:gd fmla="*/ 89012 h 1277898" name="connsiteY4"/>
                  <a:gd fmla="*/ 3406652 w 3409950" name="connsiteX5"/>
                  <a:gd fmla="*/ 143057 h 1277898" name="connsiteY5"/>
                  <a:gd fmla="*/ 3409950 w 3409950" name="connsiteX6"/>
                  <a:gd fmla="*/ 143723 h 1277898" name="connsiteY6"/>
                  <a:gd fmla="*/ 3409950 w 3409950" name="connsiteX7"/>
                  <a:gd fmla="*/ 180187 h 1277898" name="connsiteY7"/>
                  <a:gd fmla="*/ 3406652 w 3409950" name="connsiteX8"/>
                  <a:gd fmla="*/ 180852 h 1277898" name="connsiteY8"/>
                  <a:gd fmla="*/ 3370829 w 3409950" name="connsiteX9"/>
                  <a:gd fmla="*/ 234897 h 1277898" name="connsiteY9"/>
                  <a:gd fmla="*/ 3406652 w 3409950" name="connsiteX10"/>
                  <a:gd fmla="*/ 288942 h 1277898" name="connsiteY10"/>
                  <a:gd fmla="*/ 3409950 w 3409950" name="connsiteX11"/>
                  <a:gd fmla="*/ 289608 h 1277898" name="connsiteY11"/>
                  <a:gd fmla="*/ 3409950 w 3409950" name="connsiteX12"/>
                  <a:gd fmla="*/ 335606 h 1277898" name="connsiteY12"/>
                  <a:gd fmla="*/ 3406652 w 3409950" name="connsiteX13"/>
                  <a:gd fmla="*/ 336272 h 1277898" name="connsiteY13"/>
                  <a:gd fmla="*/ 3370829 w 3409950" name="connsiteX14"/>
                  <a:gd fmla="*/ 390316 h 1277898" name="connsiteY14"/>
                  <a:gd fmla="*/ 3406652 w 3409950" name="connsiteX15"/>
                  <a:gd fmla="*/ 444361 h 1277898" name="connsiteY15"/>
                  <a:gd fmla="*/ 3409950 w 3409950" name="connsiteX16"/>
                  <a:gd fmla="*/ 445027 h 1277898" name="connsiteY16"/>
                  <a:gd fmla="*/ 3409950 w 3409950" name="connsiteX17"/>
                  <a:gd fmla="*/ 480406 h 1277898" name="connsiteY17"/>
                  <a:gd fmla="*/ 3394571 w 3409950" name="connsiteX18"/>
                  <a:gd fmla="*/ 490775 h 1277898" name="connsiteY18"/>
                  <a:gd fmla="*/ 3333195 w 3409950" name="connsiteX19"/>
                  <a:gd fmla="*/ 638949 h 1277898" name="connsiteY19"/>
                  <a:gd fmla="*/ 3394571 w 3409950" name="connsiteX20"/>
                  <a:gd fmla="*/ 787123 h 1277898" name="connsiteY20"/>
                  <a:gd fmla="*/ 3409950 w 3409950" name="connsiteX21"/>
                  <a:gd fmla="*/ 797492 h 1277898" name="connsiteY21"/>
                  <a:gd fmla="*/ 3409950 w 3409950" name="connsiteX22"/>
                  <a:gd fmla="*/ 830211 h 1277898" name="connsiteY22"/>
                  <a:gd fmla="*/ 3406652 w 3409950" name="connsiteX23"/>
                  <a:gd fmla="*/ 830877 h 1277898" name="connsiteY23"/>
                  <a:gd fmla="*/ 3370829 w 3409950" name="connsiteX24"/>
                  <a:gd fmla="*/ 884921 h 1277898" name="connsiteY24"/>
                  <a:gd fmla="*/ 3406652 w 3409950" name="connsiteX25"/>
                  <a:gd fmla="*/ 938966 h 1277898" name="connsiteY25"/>
                  <a:gd fmla="*/ 3409950 w 3409950" name="connsiteX26"/>
                  <a:gd fmla="*/ 939632 h 1277898" name="connsiteY26"/>
                  <a:gd fmla="*/ 3409950 w 3409950" name="connsiteX27"/>
                  <a:gd fmla="*/ 976096 h 1277898" name="connsiteY27"/>
                  <a:gd fmla="*/ 3406652 w 3409950" name="connsiteX28"/>
                  <a:gd fmla="*/ 976762 h 1277898" name="connsiteY28"/>
                  <a:gd fmla="*/ 3370829 w 3409950" name="connsiteX29"/>
                  <a:gd fmla="*/ 1030806 h 1277898" name="connsiteY29"/>
                  <a:gd fmla="*/ 3406652 w 3409950" name="connsiteX30"/>
                  <a:gd fmla="*/ 1084851 h 1277898" name="connsiteY30"/>
                  <a:gd fmla="*/ 3409950 w 3409950" name="connsiteX31"/>
                  <a:gd fmla="*/ 1085517 h 1277898" name="connsiteY31"/>
                  <a:gd fmla="*/ 3409950 w 3409950" name="connsiteX32"/>
                  <a:gd fmla="*/ 1131515 h 1277898" name="connsiteY32"/>
                  <a:gd fmla="*/ 3406652 w 3409950" name="connsiteX33"/>
                  <a:gd fmla="*/ 1132181 h 1277898" name="connsiteY33"/>
                  <a:gd fmla="*/ 3370829 w 3409950" name="connsiteX34"/>
                  <a:gd fmla="*/ 1186225 h 1277898" name="connsiteY34"/>
                  <a:gd fmla="*/ 3406652 w 3409950" name="connsiteX35"/>
                  <a:gd fmla="*/ 1240270 h 1277898" name="connsiteY35"/>
                  <a:gd fmla="*/ 3409950 w 3409950" name="connsiteX36"/>
                  <a:gd fmla="*/ 1240936 h 1277898" name="connsiteY36"/>
                  <a:gd fmla="*/ 3409950 w 3409950" name="connsiteX37"/>
                  <a:gd fmla="*/ 1277898 h 1277898" name="connsiteY37"/>
                  <a:gd fmla="*/ 0 w 3409950" name="connsiteX38"/>
                  <a:gd fmla="*/ 1277898 h 1277898" name="connsiteY38"/>
                  <a:gd fmla="*/ 0 w 3409950" name="connsiteX39"/>
                  <a:gd fmla="*/ 1236295 h 1277898" name="connsiteY39"/>
                  <a:gd fmla="*/ 12750 w 3409950" name="connsiteX40"/>
                  <a:gd fmla="*/ 1227699 h 1277898" name="connsiteY40"/>
                  <a:gd fmla="*/ 29929 w 3409950" name="connsiteX41"/>
                  <a:gd fmla="*/ 1186224 h 1277898" name="connsiteY41"/>
                  <a:gd fmla="*/ 12750 w 3409950" name="connsiteX42"/>
                  <a:gd fmla="*/ 1144749 h 1277898" name="connsiteY42"/>
                  <a:gd fmla="*/ 0 w 3409950" name="connsiteX43"/>
                  <a:gd fmla="*/ 1136153 h 1277898" name="connsiteY43"/>
                  <a:gd fmla="*/ 0 w 3409950" name="connsiteX44"/>
                  <a:gd fmla="*/ 1080876 h 1277898" name="connsiteY44"/>
                  <a:gd fmla="*/ 12750 w 3409950" name="connsiteX45"/>
                  <a:gd fmla="*/ 1072280 h 1277898" name="connsiteY45"/>
                  <a:gd fmla="*/ 29929 w 3409950" name="connsiteX46"/>
                  <a:gd fmla="*/ 1030805 h 1277898" name="connsiteY46"/>
                  <a:gd fmla="*/ 12750 w 3409950" name="connsiteX47"/>
                  <a:gd fmla="*/ 989330 h 1277898" name="connsiteY47"/>
                  <a:gd fmla="*/ 0 w 3409950" name="connsiteX48"/>
                  <a:gd fmla="*/ 980734 h 1277898" name="connsiteY48"/>
                  <a:gd fmla="*/ 0 w 3409950" name="connsiteX49"/>
                  <a:gd fmla="*/ 934991 h 1277898" name="connsiteY49"/>
                  <a:gd fmla="*/ 12750 w 3409950" name="connsiteX50"/>
                  <a:gd fmla="*/ 926395 h 1277898" name="connsiteY50"/>
                  <a:gd fmla="*/ 29929 w 3409950" name="connsiteX51"/>
                  <a:gd fmla="*/ 884920 h 1277898" name="connsiteY51"/>
                  <a:gd fmla="*/ 12750 w 3409950" name="connsiteX52"/>
                  <a:gd fmla="*/ 843446 h 1277898" name="connsiteY52"/>
                  <a:gd fmla="*/ 0 w 3409950" name="connsiteX53"/>
                  <a:gd fmla="*/ 834849 h 1277898" name="connsiteY53"/>
                  <a:gd fmla="*/ 0 w 3409950" name="connsiteX54"/>
                  <a:gd fmla="*/ 797118 h 1277898" name="connsiteY54"/>
                  <a:gd fmla="*/ 14824 w 3409950" name="connsiteX55"/>
                  <a:gd fmla="*/ 787123 h 1277898" name="connsiteY55"/>
                  <a:gd fmla="*/ 76200 w 3409950" name="connsiteX56"/>
                  <a:gd fmla="*/ 638949 h 1277898" name="connsiteY56"/>
                  <a:gd fmla="*/ 14824 w 3409950" name="connsiteX57"/>
                  <a:gd fmla="*/ 490775 h 1277898" name="connsiteY57"/>
                  <a:gd fmla="*/ 0 w 3409950" name="connsiteX58"/>
                  <a:gd fmla="*/ 480780 h 1277898" name="connsiteY58"/>
                  <a:gd fmla="*/ 0 w 3409950" name="connsiteX59"/>
                  <a:gd fmla="*/ 440386 h 1277898" name="connsiteY59"/>
                  <a:gd fmla="*/ 12750 w 3409950" name="connsiteX60"/>
                  <a:gd fmla="*/ 431790 h 1277898" name="connsiteY60"/>
                  <a:gd fmla="*/ 29929 w 3409950" name="connsiteX61"/>
                  <a:gd fmla="*/ 390315 h 1277898" name="connsiteY61"/>
                  <a:gd fmla="*/ 12750 w 3409950" name="connsiteX62"/>
                  <a:gd fmla="*/ 348841 h 1277898" name="connsiteY62"/>
                  <a:gd fmla="*/ 0 w 3409950" name="connsiteX63"/>
                  <a:gd fmla="*/ 340244 h 1277898" name="connsiteY63"/>
                  <a:gd fmla="*/ 0 w 3409950" name="connsiteX64"/>
                  <a:gd fmla="*/ 284967 h 1277898" name="connsiteY64"/>
                  <a:gd fmla="*/ 12750 w 3409950" name="connsiteX65"/>
                  <a:gd fmla="*/ 276371 h 1277898" name="connsiteY65"/>
                  <a:gd fmla="*/ 29929 w 3409950" name="connsiteX66"/>
                  <a:gd fmla="*/ 234896 h 1277898" name="connsiteY66"/>
                  <a:gd fmla="*/ 12750 w 3409950" name="connsiteX67"/>
                  <a:gd fmla="*/ 193421 h 1277898" name="connsiteY67"/>
                  <a:gd fmla="*/ 0 w 3409950" name="connsiteX68"/>
                  <a:gd fmla="*/ 184825 h 1277898" name="connsiteY68"/>
                  <a:gd fmla="*/ 0 w 3409950" name="connsiteX69"/>
                  <a:gd fmla="*/ 139082 h 1277898" name="connsiteY69"/>
                  <a:gd fmla="*/ 12750 w 3409950" name="connsiteX70"/>
                  <a:gd fmla="*/ 130486 h 1277898" name="connsiteY70"/>
                  <a:gd fmla="*/ 29929 w 3409950" name="connsiteX71"/>
                  <a:gd fmla="*/ 89011 h 1277898" name="connsiteY71"/>
                  <a:gd fmla="*/ 12750 w 3409950" name="connsiteX72"/>
                  <a:gd fmla="*/ 47536 h 1277898" name="connsiteY72"/>
                  <a:gd fmla="*/ 0 w 3409950" name="connsiteX73"/>
                  <a:gd fmla="*/ 38940 h 1277898" name="connsiteY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b="b" l="l" r="r" t="t"/>
                <a:pathLst>
                  <a:path h="1277898" w="3409950">
                    <a:moveTo>
                      <a:pt x="0" y="0"/>
                    </a:moveTo>
                    <a:lnTo>
                      <a:pt x="3409950" y="0"/>
                    </a:lnTo>
                    <a:lnTo>
                      <a:pt x="3409950" y="34302"/>
                    </a:lnTo>
                    <a:lnTo>
                      <a:pt x="3406652" y="34967"/>
                    </a:lnTo>
                    <a:cubicBezTo>
                      <a:pt x="3385601" y="43872"/>
                      <a:pt x="3370829" y="64717"/>
                      <a:pt x="3370829" y="89012"/>
                    </a:cubicBezTo>
                    <a:cubicBezTo>
                      <a:pt x="3370829" y="113308"/>
                      <a:pt x="3385601" y="134153"/>
                      <a:pt x="3406652" y="143057"/>
                    </a:cubicBezTo>
                    <a:lnTo>
                      <a:pt x="3409950" y="143723"/>
                    </a:lnTo>
                    <a:lnTo>
                      <a:pt x="3409950" y="180187"/>
                    </a:lnTo>
                    <a:lnTo>
                      <a:pt x="3406652" y="180852"/>
                    </a:lnTo>
                    <a:cubicBezTo>
                      <a:pt x="3385601" y="189757"/>
                      <a:pt x="3370829" y="210602"/>
                      <a:pt x="3370829" y="234897"/>
                    </a:cubicBezTo>
                    <a:cubicBezTo>
                      <a:pt x="3370829" y="259193"/>
                      <a:pt x="3385601" y="280038"/>
                      <a:pt x="3406652" y="288942"/>
                    </a:cubicBezTo>
                    <a:lnTo>
                      <a:pt x="3409950" y="289608"/>
                    </a:lnTo>
                    <a:lnTo>
                      <a:pt x="3409950" y="335606"/>
                    </a:lnTo>
                    <a:lnTo>
                      <a:pt x="3406652" y="336272"/>
                    </a:lnTo>
                    <a:cubicBezTo>
                      <a:pt x="3385601" y="345176"/>
                      <a:pt x="3370829" y="366021"/>
                      <a:pt x="3370829" y="390316"/>
                    </a:cubicBezTo>
                    <a:cubicBezTo>
                      <a:pt x="3370829" y="414612"/>
                      <a:pt x="3385601" y="435457"/>
                      <a:pt x="3406652" y="444361"/>
                    </a:cubicBezTo>
                    <a:lnTo>
                      <a:pt x="3409950" y="445027"/>
                    </a:lnTo>
                    <a:lnTo>
                      <a:pt x="3409950" y="480406"/>
                    </a:lnTo>
                    <a:lnTo>
                      <a:pt x="3394571" y="490775"/>
                    </a:lnTo>
                    <a:cubicBezTo>
                      <a:pt x="3356650" y="528696"/>
                      <a:pt x="3333195" y="581084"/>
                      <a:pt x="3333195" y="638949"/>
                    </a:cubicBezTo>
                    <a:cubicBezTo>
                      <a:pt x="3333195" y="696815"/>
                      <a:pt x="3356650" y="749202"/>
                      <a:pt x="3394571" y="787123"/>
                    </a:cubicBezTo>
                    <a:lnTo>
                      <a:pt x="3409950" y="797492"/>
                    </a:lnTo>
                    <a:lnTo>
                      <a:pt x="3409950" y="830211"/>
                    </a:lnTo>
                    <a:lnTo>
                      <a:pt x="3406652" y="830877"/>
                    </a:lnTo>
                    <a:cubicBezTo>
                      <a:pt x="3385601" y="839781"/>
                      <a:pt x="3370829" y="860626"/>
                      <a:pt x="3370829" y="884921"/>
                    </a:cubicBezTo>
                    <a:cubicBezTo>
                      <a:pt x="3370829" y="909217"/>
                      <a:pt x="3385601" y="930062"/>
                      <a:pt x="3406652" y="938966"/>
                    </a:cubicBezTo>
                    <a:lnTo>
                      <a:pt x="3409950" y="939632"/>
                    </a:lnTo>
                    <a:lnTo>
                      <a:pt x="3409950" y="976096"/>
                    </a:lnTo>
                    <a:lnTo>
                      <a:pt x="3406652" y="976762"/>
                    </a:lnTo>
                    <a:cubicBezTo>
                      <a:pt x="3385601" y="985666"/>
                      <a:pt x="3370829" y="1006511"/>
                      <a:pt x="3370829" y="1030806"/>
                    </a:cubicBezTo>
                    <a:cubicBezTo>
                      <a:pt x="3370829" y="1055102"/>
                      <a:pt x="3385601" y="1075947"/>
                      <a:pt x="3406652" y="1084851"/>
                    </a:cubicBezTo>
                    <a:lnTo>
                      <a:pt x="3409950" y="1085517"/>
                    </a:lnTo>
                    <a:lnTo>
                      <a:pt x="3409950" y="1131515"/>
                    </a:lnTo>
                    <a:lnTo>
                      <a:pt x="3406652" y="1132181"/>
                    </a:lnTo>
                    <a:cubicBezTo>
                      <a:pt x="3385601" y="1141085"/>
                      <a:pt x="3370829" y="1161930"/>
                      <a:pt x="3370829" y="1186225"/>
                    </a:cubicBezTo>
                    <a:cubicBezTo>
                      <a:pt x="3370829" y="1210521"/>
                      <a:pt x="3385601" y="1231366"/>
                      <a:pt x="3406652" y="1240270"/>
                    </a:cubicBezTo>
                    <a:lnTo>
                      <a:pt x="3409950" y="1240936"/>
                    </a:lnTo>
                    <a:lnTo>
                      <a:pt x="3409950" y="1277898"/>
                    </a:lnTo>
                    <a:lnTo>
                      <a:pt x="0" y="1277898"/>
                    </a:lnTo>
                    <a:lnTo>
                      <a:pt x="0" y="1236295"/>
                    </a:lnTo>
                    <a:lnTo>
                      <a:pt x="12750" y="1227699"/>
                    </a:lnTo>
                    <a:cubicBezTo>
                      <a:pt x="23364" y="1217085"/>
                      <a:pt x="29929" y="1202421"/>
                      <a:pt x="29929" y="1186224"/>
                    </a:cubicBezTo>
                    <a:cubicBezTo>
                      <a:pt x="29929" y="1170027"/>
                      <a:pt x="23364" y="1155364"/>
                      <a:pt x="12750" y="1144749"/>
                    </a:cubicBezTo>
                    <a:lnTo>
                      <a:pt x="0" y="1136153"/>
                    </a:lnTo>
                    <a:lnTo>
                      <a:pt x="0" y="1080876"/>
                    </a:lnTo>
                    <a:lnTo>
                      <a:pt x="12750" y="1072280"/>
                    </a:lnTo>
                    <a:cubicBezTo>
                      <a:pt x="23364" y="1061666"/>
                      <a:pt x="29929" y="1047002"/>
                      <a:pt x="29929" y="1030805"/>
                    </a:cubicBezTo>
                    <a:cubicBezTo>
                      <a:pt x="29929" y="1014608"/>
                      <a:pt x="23364" y="999945"/>
                      <a:pt x="12750" y="989330"/>
                    </a:cubicBezTo>
                    <a:lnTo>
                      <a:pt x="0" y="980734"/>
                    </a:lnTo>
                    <a:lnTo>
                      <a:pt x="0" y="934991"/>
                    </a:lnTo>
                    <a:lnTo>
                      <a:pt x="12750" y="926395"/>
                    </a:lnTo>
                    <a:cubicBezTo>
                      <a:pt x="23364" y="915781"/>
                      <a:pt x="29929" y="901117"/>
                      <a:pt x="29929" y="884920"/>
                    </a:cubicBezTo>
                    <a:cubicBezTo>
                      <a:pt x="29929" y="868723"/>
                      <a:pt x="23364" y="854060"/>
                      <a:pt x="12750" y="843446"/>
                    </a:cubicBezTo>
                    <a:lnTo>
                      <a:pt x="0" y="834849"/>
                    </a:lnTo>
                    <a:lnTo>
                      <a:pt x="0" y="797118"/>
                    </a:lnTo>
                    <a:lnTo>
                      <a:pt x="14824" y="787123"/>
                    </a:lnTo>
                    <a:cubicBezTo>
                      <a:pt x="52745" y="749202"/>
                      <a:pt x="76200" y="696815"/>
                      <a:pt x="76200" y="638949"/>
                    </a:cubicBezTo>
                    <a:cubicBezTo>
                      <a:pt x="76200" y="581084"/>
                      <a:pt x="52745" y="528696"/>
                      <a:pt x="14824" y="490775"/>
                    </a:cubicBezTo>
                    <a:lnTo>
                      <a:pt x="0" y="480780"/>
                    </a:lnTo>
                    <a:lnTo>
                      <a:pt x="0" y="440386"/>
                    </a:lnTo>
                    <a:lnTo>
                      <a:pt x="12750" y="431790"/>
                    </a:lnTo>
                    <a:cubicBezTo>
                      <a:pt x="23364" y="421176"/>
                      <a:pt x="29929" y="406512"/>
                      <a:pt x="29929" y="390315"/>
                    </a:cubicBezTo>
                    <a:cubicBezTo>
                      <a:pt x="29929" y="374118"/>
                      <a:pt x="23364" y="359455"/>
                      <a:pt x="12750" y="348841"/>
                    </a:cubicBezTo>
                    <a:lnTo>
                      <a:pt x="0" y="340244"/>
                    </a:lnTo>
                    <a:lnTo>
                      <a:pt x="0" y="284967"/>
                    </a:lnTo>
                    <a:lnTo>
                      <a:pt x="12750" y="276371"/>
                    </a:lnTo>
                    <a:cubicBezTo>
                      <a:pt x="23364" y="265757"/>
                      <a:pt x="29929" y="251093"/>
                      <a:pt x="29929" y="234896"/>
                    </a:cubicBezTo>
                    <a:cubicBezTo>
                      <a:pt x="29929" y="218699"/>
                      <a:pt x="23364" y="204036"/>
                      <a:pt x="12750" y="193421"/>
                    </a:cubicBezTo>
                    <a:lnTo>
                      <a:pt x="0" y="184825"/>
                    </a:lnTo>
                    <a:lnTo>
                      <a:pt x="0" y="139082"/>
                    </a:lnTo>
                    <a:lnTo>
                      <a:pt x="12750" y="130486"/>
                    </a:lnTo>
                    <a:cubicBezTo>
                      <a:pt x="23364" y="119872"/>
                      <a:pt x="29929" y="105208"/>
                      <a:pt x="29929" y="89011"/>
                    </a:cubicBezTo>
                    <a:cubicBezTo>
                      <a:pt x="29929" y="72814"/>
                      <a:pt x="23364" y="58151"/>
                      <a:pt x="12750" y="47536"/>
                    </a:cubicBezTo>
                    <a:lnTo>
                      <a:pt x="0" y="38940"/>
                    </a:lnTo>
                    <a:close/>
                  </a:path>
                </a:pathLst>
              </a:custGeom>
              <a:solidFill>
                <a:srgbClr val="29485D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>
              <a:xfrm>
                <a:off x="3422650" y="3950741"/>
                <a:ext cx="3105150" cy="1152158"/>
              </a:xfrm>
              <a:prstGeom prst="rect">
                <a:avLst/>
              </a:prstGeom>
              <a:noFill/>
              <a:ln w="3175">
                <a:solidFill>
                  <a:srgbClr val="F0EA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8" name="组合 277"/>
            <p:cNvGrpSpPr/>
            <p:nvPr/>
          </p:nvGrpSpPr>
          <p:grpSpPr>
            <a:xfrm>
              <a:off x="2443162" y="4226768"/>
              <a:ext cx="2557463" cy="958424"/>
              <a:chOff x="3257550" y="3893820"/>
              <a:chExt cx="3409950" cy="1277898"/>
            </a:xfrm>
          </p:grpSpPr>
          <p:sp>
            <p:nvSpPr>
              <p:cNvPr id="279" name="任意多边形 278"/>
              <p:cNvSpPr/>
              <p:nvPr/>
            </p:nvSpPr>
            <p:spPr>
              <a:xfrm>
                <a:off x="3257550" y="3893820"/>
                <a:ext cx="3409950" cy="1277898"/>
              </a:xfrm>
              <a:custGeom>
                <a:gdLst>
                  <a:gd fmla="*/ 0 w 3409950" name="connsiteX0"/>
                  <a:gd fmla="*/ 0 h 1277898" name="connsiteY0"/>
                  <a:gd fmla="*/ 3409950 w 3409950" name="connsiteX1"/>
                  <a:gd fmla="*/ 0 h 1277898" name="connsiteY1"/>
                  <a:gd fmla="*/ 3409950 w 3409950" name="connsiteX2"/>
                  <a:gd fmla="*/ 34302 h 1277898" name="connsiteY2"/>
                  <a:gd fmla="*/ 3406652 w 3409950" name="connsiteX3"/>
                  <a:gd fmla="*/ 34967 h 1277898" name="connsiteY3"/>
                  <a:gd fmla="*/ 3370829 w 3409950" name="connsiteX4"/>
                  <a:gd fmla="*/ 89012 h 1277898" name="connsiteY4"/>
                  <a:gd fmla="*/ 3406652 w 3409950" name="connsiteX5"/>
                  <a:gd fmla="*/ 143057 h 1277898" name="connsiteY5"/>
                  <a:gd fmla="*/ 3409950 w 3409950" name="connsiteX6"/>
                  <a:gd fmla="*/ 143723 h 1277898" name="connsiteY6"/>
                  <a:gd fmla="*/ 3409950 w 3409950" name="connsiteX7"/>
                  <a:gd fmla="*/ 180187 h 1277898" name="connsiteY7"/>
                  <a:gd fmla="*/ 3406652 w 3409950" name="connsiteX8"/>
                  <a:gd fmla="*/ 180852 h 1277898" name="connsiteY8"/>
                  <a:gd fmla="*/ 3370829 w 3409950" name="connsiteX9"/>
                  <a:gd fmla="*/ 234897 h 1277898" name="connsiteY9"/>
                  <a:gd fmla="*/ 3406652 w 3409950" name="connsiteX10"/>
                  <a:gd fmla="*/ 288942 h 1277898" name="connsiteY10"/>
                  <a:gd fmla="*/ 3409950 w 3409950" name="connsiteX11"/>
                  <a:gd fmla="*/ 289608 h 1277898" name="connsiteY11"/>
                  <a:gd fmla="*/ 3409950 w 3409950" name="connsiteX12"/>
                  <a:gd fmla="*/ 335606 h 1277898" name="connsiteY12"/>
                  <a:gd fmla="*/ 3406652 w 3409950" name="connsiteX13"/>
                  <a:gd fmla="*/ 336272 h 1277898" name="connsiteY13"/>
                  <a:gd fmla="*/ 3370829 w 3409950" name="connsiteX14"/>
                  <a:gd fmla="*/ 390316 h 1277898" name="connsiteY14"/>
                  <a:gd fmla="*/ 3406652 w 3409950" name="connsiteX15"/>
                  <a:gd fmla="*/ 444361 h 1277898" name="connsiteY15"/>
                  <a:gd fmla="*/ 3409950 w 3409950" name="connsiteX16"/>
                  <a:gd fmla="*/ 445027 h 1277898" name="connsiteY16"/>
                  <a:gd fmla="*/ 3409950 w 3409950" name="connsiteX17"/>
                  <a:gd fmla="*/ 480406 h 1277898" name="connsiteY17"/>
                  <a:gd fmla="*/ 3394571 w 3409950" name="connsiteX18"/>
                  <a:gd fmla="*/ 490775 h 1277898" name="connsiteY18"/>
                  <a:gd fmla="*/ 3333195 w 3409950" name="connsiteX19"/>
                  <a:gd fmla="*/ 638949 h 1277898" name="connsiteY19"/>
                  <a:gd fmla="*/ 3394571 w 3409950" name="connsiteX20"/>
                  <a:gd fmla="*/ 787123 h 1277898" name="connsiteY20"/>
                  <a:gd fmla="*/ 3409950 w 3409950" name="connsiteX21"/>
                  <a:gd fmla="*/ 797492 h 1277898" name="connsiteY21"/>
                  <a:gd fmla="*/ 3409950 w 3409950" name="connsiteX22"/>
                  <a:gd fmla="*/ 830211 h 1277898" name="connsiteY22"/>
                  <a:gd fmla="*/ 3406652 w 3409950" name="connsiteX23"/>
                  <a:gd fmla="*/ 830877 h 1277898" name="connsiteY23"/>
                  <a:gd fmla="*/ 3370829 w 3409950" name="connsiteX24"/>
                  <a:gd fmla="*/ 884921 h 1277898" name="connsiteY24"/>
                  <a:gd fmla="*/ 3406652 w 3409950" name="connsiteX25"/>
                  <a:gd fmla="*/ 938966 h 1277898" name="connsiteY25"/>
                  <a:gd fmla="*/ 3409950 w 3409950" name="connsiteX26"/>
                  <a:gd fmla="*/ 939632 h 1277898" name="connsiteY26"/>
                  <a:gd fmla="*/ 3409950 w 3409950" name="connsiteX27"/>
                  <a:gd fmla="*/ 976096 h 1277898" name="connsiteY27"/>
                  <a:gd fmla="*/ 3406652 w 3409950" name="connsiteX28"/>
                  <a:gd fmla="*/ 976762 h 1277898" name="connsiteY28"/>
                  <a:gd fmla="*/ 3370829 w 3409950" name="connsiteX29"/>
                  <a:gd fmla="*/ 1030806 h 1277898" name="connsiteY29"/>
                  <a:gd fmla="*/ 3406652 w 3409950" name="connsiteX30"/>
                  <a:gd fmla="*/ 1084851 h 1277898" name="connsiteY30"/>
                  <a:gd fmla="*/ 3409950 w 3409950" name="connsiteX31"/>
                  <a:gd fmla="*/ 1085517 h 1277898" name="connsiteY31"/>
                  <a:gd fmla="*/ 3409950 w 3409950" name="connsiteX32"/>
                  <a:gd fmla="*/ 1131515 h 1277898" name="connsiteY32"/>
                  <a:gd fmla="*/ 3406652 w 3409950" name="connsiteX33"/>
                  <a:gd fmla="*/ 1132181 h 1277898" name="connsiteY33"/>
                  <a:gd fmla="*/ 3370829 w 3409950" name="connsiteX34"/>
                  <a:gd fmla="*/ 1186225 h 1277898" name="connsiteY34"/>
                  <a:gd fmla="*/ 3406652 w 3409950" name="connsiteX35"/>
                  <a:gd fmla="*/ 1240270 h 1277898" name="connsiteY35"/>
                  <a:gd fmla="*/ 3409950 w 3409950" name="connsiteX36"/>
                  <a:gd fmla="*/ 1240936 h 1277898" name="connsiteY36"/>
                  <a:gd fmla="*/ 3409950 w 3409950" name="connsiteX37"/>
                  <a:gd fmla="*/ 1277898 h 1277898" name="connsiteY37"/>
                  <a:gd fmla="*/ 0 w 3409950" name="connsiteX38"/>
                  <a:gd fmla="*/ 1277898 h 1277898" name="connsiteY38"/>
                  <a:gd fmla="*/ 0 w 3409950" name="connsiteX39"/>
                  <a:gd fmla="*/ 1236295 h 1277898" name="connsiteY39"/>
                  <a:gd fmla="*/ 12750 w 3409950" name="connsiteX40"/>
                  <a:gd fmla="*/ 1227699 h 1277898" name="connsiteY40"/>
                  <a:gd fmla="*/ 29929 w 3409950" name="connsiteX41"/>
                  <a:gd fmla="*/ 1186224 h 1277898" name="connsiteY41"/>
                  <a:gd fmla="*/ 12750 w 3409950" name="connsiteX42"/>
                  <a:gd fmla="*/ 1144749 h 1277898" name="connsiteY42"/>
                  <a:gd fmla="*/ 0 w 3409950" name="connsiteX43"/>
                  <a:gd fmla="*/ 1136153 h 1277898" name="connsiteY43"/>
                  <a:gd fmla="*/ 0 w 3409950" name="connsiteX44"/>
                  <a:gd fmla="*/ 1080876 h 1277898" name="connsiteY44"/>
                  <a:gd fmla="*/ 12750 w 3409950" name="connsiteX45"/>
                  <a:gd fmla="*/ 1072280 h 1277898" name="connsiteY45"/>
                  <a:gd fmla="*/ 29929 w 3409950" name="connsiteX46"/>
                  <a:gd fmla="*/ 1030805 h 1277898" name="connsiteY46"/>
                  <a:gd fmla="*/ 12750 w 3409950" name="connsiteX47"/>
                  <a:gd fmla="*/ 989330 h 1277898" name="connsiteY47"/>
                  <a:gd fmla="*/ 0 w 3409950" name="connsiteX48"/>
                  <a:gd fmla="*/ 980734 h 1277898" name="connsiteY48"/>
                  <a:gd fmla="*/ 0 w 3409950" name="connsiteX49"/>
                  <a:gd fmla="*/ 934991 h 1277898" name="connsiteY49"/>
                  <a:gd fmla="*/ 12750 w 3409950" name="connsiteX50"/>
                  <a:gd fmla="*/ 926395 h 1277898" name="connsiteY50"/>
                  <a:gd fmla="*/ 29929 w 3409950" name="connsiteX51"/>
                  <a:gd fmla="*/ 884920 h 1277898" name="connsiteY51"/>
                  <a:gd fmla="*/ 12750 w 3409950" name="connsiteX52"/>
                  <a:gd fmla="*/ 843446 h 1277898" name="connsiteY52"/>
                  <a:gd fmla="*/ 0 w 3409950" name="connsiteX53"/>
                  <a:gd fmla="*/ 834849 h 1277898" name="connsiteY53"/>
                  <a:gd fmla="*/ 0 w 3409950" name="connsiteX54"/>
                  <a:gd fmla="*/ 797118 h 1277898" name="connsiteY54"/>
                  <a:gd fmla="*/ 14824 w 3409950" name="connsiteX55"/>
                  <a:gd fmla="*/ 787123 h 1277898" name="connsiteY55"/>
                  <a:gd fmla="*/ 76200 w 3409950" name="connsiteX56"/>
                  <a:gd fmla="*/ 638949 h 1277898" name="connsiteY56"/>
                  <a:gd fmla="*/ 14824 w 3409950" name="connsiteX57"/>
                  <a:gd fmla="*/ 490775 h 1277898" name="connsiteY57"/>
                  <a:gd fmla="*/ 0 w 3409950" name="connsiteX58"/>
                  <a:gd fmla="*/ 480780 h 1277898" name="connsiteY58"/>
                  <a:gd fmla="*/ 0 w 3409950" name="connsiteX59"/>
                  <a:gd fmla="*/ 440386 h 1277898" name="connsiteY59"/>
                  <a:gd fmla="*/ 12750 w 3409950" name="connsiteX60"/>
                  <a:gd fmla="*/ 431790 h 1277898" name="connsiteY60"/>
                  <a:gd fmla="*/ 29929 w 3409950" name="connsiteX61"/>
                  <a:gd fmla="*/ 390315 h 1277898" name="connsiteY61"/>
                  <a:gd fmla="*/ 12750 w 3409950" name="connsiteX62"/>
                  <a:gd fmla="*/ 348841 h 1277898" name="connsiteY62"/>
                  <a:gd fmla="*/ 0 w 3409950" name="connsiteX63"/>
                  <a:gd fmla="*/ 340244 h 1277898" name="connsiteY63"/>
                  <a:gd fmla="*/ 0 w 3409950" name="connsiteX64"/>
                  <a:gd fmla="*/ 284967 h 1277898" name="connsiteY64"/>
                  <a:gd fmla="*/ 12750 w 3409950" name="connsiteX65"/>
                  <a:gd fmla="*/ 276371 h 1277898" name="connsiteY65"/>
                  <a:gd fmla="*/ 29929 w 3409950" name="connsiteX66"/>
                  <a:gd fmla="*/ 234896 h 1277898" name="connsiteY66"/>
                  <a:gd fmla="*/ 12750 w 3409950" name="connsiteX67"/>
                  <a:gd fmla="*/ 193421 h 1277898" name="connsiteY67"/>
                  <a:gd fmla="*/ 0 w 3409950" name="connsiteX68"/>
                  <a:gd fmla="*/ 184825 h 1277898" name="connsiteY68"/>
                  <a:gd fmla="*/ 0 w 3409950" name="connsiteX69"/>
                  <a:gd fmla="*/ 139082 h 1277898" name="connsiteY69"/>
                  <a:gd fmla="*/ 12750 w 3409950" name="connsiteX70"/>
                  <a:gd fmla="*/ 130486 h 1277898" name="connsiteY70"/>
                  <a:gd fmla="*/ 29929 w 3409950" name="connsiteX71"/>
                  <a:gd fmla="*/ 89011 h 1277898" name="connsiteY71"/>
                  <a:gd fmla="*/ 12750 w 3409950" name="connsiteX72"/>
                  <a:gd fmla="*/ 47536 h 1277898" name="connsiteY72"/>
                  <a:gd fmla="*/ 0 w 3409950" name="connsiteX73"/>
                  <a:gd fmla="*/ 38940 h 1277898" name="connsiteY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b="b" l="l" r="r" t="t"/>
                <a:pathLst>
                  <a:path h="1277898" w="3409950">
                    <a:moveTo>
                      <a:pt x="0" y="0"/>
                    </a:moveTo>
                    <a:lnTo>
                      <a:pt x="3409950" y="0"/>
                    </a:lnTo>
                    <a:lnTo>
                      <a:pt x="3409950" y="34302"/>
                    </a:lnTo>
                    <a:lnTo>
                      <a:pt x="3406652" y="34967"/>
                    </a:lnTo>
                    <a:cubicBezTo>
                      <a:pt x="3385601" y="43872"/>
                      <a:pt x="3370829" y="64717"/>
                      <a:pt x="3370829" y="89012"/>
                    </a:cubicBezTo>
                    <a:cubicBezTo>
                      <a:pt x="3370829" y="113308"/>
                      <a:pt x="3385601" y="134153"/>
                      <a:pt x="3406652" y="143057"/>
                    </a:cubicBezTo>
                    <a:lnTo>
                      <a:pt x="3409950" y="143723"/>
                    </a:lnTo>
                    <a:lnTo>
                      <a:pt x="3409950" y="180187"/>
                    </a:lnTo>
                    <a:lnTo>
                      <a:pt x="3406652" y="180852"/>
                    </a:lnTo>
                    <a:cubicBezTo>
                      <a:pt x="3385601" y="189757"/>
                      <a:pt x="3370829" y="210602"/>
                      <a:pt x="3370829" y="234897"/>
                    </a:cubicBezTo>
                    <a:cubicBezTo>
                      <a:pt x="3370829" y="259193"/>
                      <a:pt x="3385601" y="280038"/>
                      <a:pt x="3406652" y="288942"/>
                    </a:cubicBezTo>
                    <a:lnTo>
                      <a:pt x="3409950" y="289608"/>
                    </a:lnTo>
                    <a:lnTo>
                      <a:pt x="3409950" y="335606"/>
                    </a:lnTo>
                    <a:lnTo>
                      <a:pt x="3406652" y="336272"/>
                    </a:lnTo>
                    <a:cubicBezTo>
                      <a:pt x="3385601" y="345176"/>
                      <a:pt x="3370829" y="366021"/>
                      <a:pt x="3370829" y="390316"/>
                    </a:cubicBezTo>
                    <a:cubicBezTo>
                      <a:pt x="3370829" y="414612"/>
                      <a:pt x="3385601" y="435457"/>
                      <a:pt x="3406652" y="444361"/>
                    </a:cubicBezTo>
                    <a:lnTo>
                      <a:pt x="3409950" y="445027"/>
                    </a:lnTo>
                    <a:lnTo>
                      <a:pt x="3409950" y="480406"/>
                    </a:lnTo>
                    <a:lnTo>
                      <a:pt x="3394571" y="490775"/>
                    </a:lnTo>
                    <a:cubicBezTo>
                      <a:pt x="3356650" y="528696"/>
                      <a:pt x="3333195" y="581084"/>
                      <a:pt x="3333195" y="638949"/>
                    </a:cubicBezTo>
                    <a:cubicBezTo>
                      <a:pt x="3333195" y="696815"/>
                      <a:pt x="3356650" y="749202"/>
                      <a:pt x="3394571" y="787123"/>
                    </a:cubicBezTo>
                    <a:lnTo>
                      <a:pt x="3409950" y="797492"/>
                    </a:lnTo>
                    <a:lnTo>
                      <a:pt x="3409950" y="830211"/>
                    </a:lnTo>
                    <a:lnTo>
                      <a:pt x="3406652" y="830877"/>
                    </a:lnTo>
                    <a:cubicBezTo>
                      <a:pt x="3385601" y="839781"/>
                      <a:pt x="3370829" y="860626"/>
                      <a:pt x="3370829" y="884921"/>
                    </a:cubicBezTo>
                    <a:cubicBezTo>
                      <a:pt x="3370829" y="909217"/>
                      <a:pt x="3385601" y="930062"/>
                      <a:pt x="3406652" y="938966"/>
                    </a:cubicBezTo>
                    <a:lnTo>
                      <a:pt x="3409950" y="939632"/>
                    </a:lnTo>
                    <a:lnTo>
                      <a:pt x="3409950" y="976096"/>
                    </a:lnTo>
                    <a:lnTo>
                      <a:pt x="3406652" y="976762"/>
                    </a:lnTo>
                    <a:cubicBezTo>
                      <a:pt x="3385601" y="985666"/>
                      <a:pt x="3370829" y="1006511"/>
                      <a:pt x="3370829" y="1030806"/>
                    </a:cubicBezTo>
                    <a:cubicBezTo>
                      <a:pt x="3370829" y="1055102"/>
                      <a:pt x="3385601" y="1075947"/>
                      <a:pt x="3406652" y="1084851"/>
                    </a:cubicBezTo>
                    <a:lnTo>
                      <a:pt x="3409950" y="1085517"/>
                    </a:lnTo>
                    <a:lnTo>
                      <a:pt x="3409950" y="1131515"/>
                    </a:lnTo>
                    <a:lnTo>
                      <a:pt x="3406652" y="1132181"/>
                    </a:lnTo>
                    <a:cubicBezTo>
                      <a:pt x="3385601" y="1141085"/>
                      <a:pt x="3370829" y="1161930"/>
                      <a:pt x="3370829" y="1186225"/>
                    </a:cubicBezTo>
                    <a:cubicBezTo>
                      <a:pt x="3370829" y="1210521"/>
                      <a:pt x="3385601" y="1231366"/>
                      <a:pt x="3406652" y="1240270"/>
                    </a:cubicBezTo>
                    <a:lnTo>
                      <a:pt x="3409950" y="1240936"/>
                    </a:lnTo>
                    <a:lnTo>
                      <a:pt x="3409950" y="1277898"/>
                    </a:lnTo>
                    <a:lnTo>
                      <a:pt x="0" y="1277898"/>
                    </a:lnTo>
                    <a:lnTo>
                      <a:pt x="0" y="1236295"/>
                    </a:lnTo>
                    <a:lnTo>
                      <a:pt x="12750" y="1227699"/>
                    </a:lnTo>
                    <a:cubicBezTo>
                      <a:pt x="23364" y="1217085"/>
                      <a:pt x="29929" y="1202421"/>
                      <a:pt x="29929" y="1186224"/>
                    </a:cubicBezTo>
                    <a:cubicBezTo>
                      <a:pt x="29929" y="1170027"/>
                      <a:pt x="23364" y="1155364"/>
                      <a:pt x="12750" y="1144749"/>
                    </a:cubicBezTo>
                    <a:lnTo>
                      <a:pt x="0" y="1136153"/>
                    </a:lnTo>
                    <a:lnTo>
                      <a:pt x="0" y="1080876"/>
                    </a:lnTo>
                    <a:lnTo>
                      <a:pt x="12750" y="1072280"/>
                    </a:lnTo>
                    <a:cubicBezTo>
                      <a:pt x="23364" y="1061666"/>
                      <a:pt x="29929" y="1047002"/>
                      <a:pt x="29929" y="1030805"/>
                    </a:cubicBezTo>
                    <a:cubicBezTo>
                      <a:pt x="29929" y="1014608"/>
                      <a:pt x="23364" y="999945"/>
                      <a:pt x="12750" y="989330"/>
                    </a:cubicBezTo>
                    <a:lnTo>
                      <a:pt x="0" y="980734"/>
                    </a:lnTo>
                    <a:lnTo>
                      <a:pt x="0" y="934991"/>
                    </a:lnTo>
                    <a:lnTo>
                      <a:pt x="12750" y="926395"/>
                    </a:lnTo>
                    <a:cubicBezTo>
                      <a:pt x="23364" y="915781"/>
                      <a:pt x="29929" y="901117"/>
                      <a:pt x="29929" y="884920"/>
                    </a:cubicBezTo>
                    <a:cubicBezTo>
                      <a:pt x="29929" y="868723"/>
                      <a:pt x="23364" y="854060"/>
                      <a:pt x="12750" y="843446"/>
                    </a:cubicBezTo>
                    <a:lnTo>
                      <a:pt x="0" y="834849"/>
                    </a:lnTo>
                    <a:lnTo>
                      <a:pt x="0" y="797118"/>
                    </a:lnTo>
                    <a:lnTo>
                      <a:pt x="14824" y="787123"/>
                    </a:lnTo>
                    <a:cubicBezTo>
                      <a:pt x="52745" y="749202"/>
                      <a:pt x="76200" y="696815"/>
                      <a:pt x="76200" y="638949"/>
                    </a:cubicBezTo>
                    <a:cubicBezTo>
                      <a:pt x="76200" y="581084"/>
                      <a:pt x="52745" y="528696"/>
                      <a:pt x="14824" y="490775"/>
                    </a:cubicBezTo>
                    <a:lnTo>
                      <a:pt x="0" y="480780"/>
                    </a:lnTo>
                    <a:lnTo>
                      <a:pt x="0" y="440386"/>
                    </a:lnTo>
                    <a:lnTo>
                      <a:pt x="12750" y="431790"/>
                    </a:lnTo>
                    <a:cubicBezTo>
                      <a:pt x="23364" y="421176"/>
                      <a:pt x="29929" y="406512"/>
                      <a:pt x="29929" y="390315"/>
                    </a:cubicBezTo>
                    <a:cubicBezTo>
                      <a:pt x="29929" y="374118"/>
                      <a:pt x="23364" y="359455"/>
                      <a:pt x="12750" y="348841"/>
                    </a:cubicBezTo>
                    <a:lnTo>
                      <a:pt x="0" y="340244"/>
                    </a:lnTo>
                    <a:lnTo>
                      <a:pt x="0" y="284967"/>
                    </a:lnTo>
                    <a:lnTo>
                      <a:pt x="12750" y="276371"/>
                    </a:lnTo>
                    <a:cubicBezTo>
                      <a:pt x="23364" y="265757"/>
                      <a:pt x="29929" y="251093"/>
                      <a:pt x="29929" y="234896"/>
                    </a:cubicBezTo>
                    <a:cubicBezTo>
                      <a:pt x="29929" y="218699"/>
                      <a:pt x="23364" y="204036"/>
                      <a:pt x="12750" y="193421"/>
                    </a:cubicBezTo>
                    <a:lnTo>
                      <a:pt x="0" y="184825"/>
                    </a:lnTo>
                    <a:lnTo>
                      <a:pt x="0" y="139082"/>
                    </a:lnTo>
                    <a:lnTo>
                      <a:pt x="12750" y="130486"/>
                    </a:lnTo>
                    <a:cubicBezTo>
                      <a:pt x="23364" y="119872"/>
                      <a:pt x="29929" y="105208"/>
                      <a:pt x="29929" y="89011"/>
                    </a:cubicBezTo>
                    <a:cubicBezTo>
                      <a:pt x="29929" y="72814"/>
                      <a:pt x="23364" y="58151"/>
                      <a:pt x="12750" y="47536"/>
                    </a:cubicBezTo>
                    <a:lnTo>
                      <a:pt x="0" y="38940"/>
                    </a:lnTo>
                    <a:close/>
                  </a:path>
                </a:pathLst>
              </a:custGeom>
              <a:solidFill>
                <a:srgbClr val="29485D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矩形 279"/>
              <p:cNvSpPr/>
              <p:nvPr/>
            </p:nvSpPr>
            <p:spPr>
              <a:xfrm>
                <a:off x="3422650" y="3950741"/>
                <a:ext cx="3105150" cy="1152158"/>
              </a:xfrm>
              <a:prstGeom prst="rect">
                <a:avLst/>
              </a:prstGeom>
              <a:noFill/>
              <a:ln w="3175">
                <a:solidFill>
                  <a:srgbClr val="F0EA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2443162" y="5511977"/>
              <a:ext cx="2557463" cy="958424"/>
              <a:chOff x="3257550" y="3893820"/>
              <a:chExt cx="3409950" cy="1277898"/>
            </a:xfrm>
          </p:grpSpPr>
          <p:sp>
            <p:nvSpPr>
              <p:cNvPr id="283" name="任意多边形 282"/>
              <p:cNvSpPr/>
              <p:nvPr/>
            </p:nvSpPr>
            <p:spPr>
              <a:xfrm>
                <a:off x="3257550" y="3893820"/>
                <a:ext cx="3409950" cy="1277898"/>
              </a:xfrm>
              <a:custGeom>
                <a:gdLst>
                  <a:gd fmla="*/ 0 w 3409950" name="connsiteX0"/>
                  <a:gd fmla="*/ 0 h 1277898" name="connsiteY0"/>
                  <a:gd fmla="*/ 3409950 w 3409950" name="connsiteX1"/>
                  <a:gd fmla="*/ 0 h 1277898" name="connsiteY1"/>
                  <a:gd fmla="*/ 3409950 w 3409950" name="connsiteX2"/>
                  <a:gd fmla="*/ 34302 h 1277898" name="connsiteY2"/>
                  <a:gd fmla="*/ 3406652 w 3409950" name="connsiteX3"/>
                  <a:gd fmla="*/ 34967 h 1277898" name="connsiteY3"/>
                  <a:gd fmla="*/ 3370829 w 3409950" name="connsiteX4"/>
                  <a:gd fmla="*/ 89012 h 1277898" name="connsiteY4"/>
                  <a:gd fmla="*/ 3406652 w 3409950" name="connsiteX5"/>
                  <a:gd fmla="*/ 143057 h 1277898" name="connsiteY5"/>
                  <a:gd fmla="*/ 3409950 w 3409950" name="connsiteX6"/>
                  <a:gd fmla="*/ 143723 h 1277898" name="connsiteY6"/>
                  <a:gd fmla="*/ 3409950 w 3409950" name="connsiteX7"/>
                  <a:gd fmla="*/ 180187 h 1277898" name="connsiteY7"/>
                  <a:gd fmla="*/ 3406652 w 3409950" name="connsiteX8"/>
                  <a:gd fmla="*/ 180852 h 1277898" name="connsiteY8"/>
                  <a:gd fmla="*/ 3370829 w 3409950" name="connsiteX9"/>
                  <a:gd fmla="*/ 234897 h 1277898" name="connsiteY9"/>
                  <a:gd fmla="*/ 3406652 w 3409950" name="connsiteX10"/>
                  <a:gd fmla="*/ 288942 h 1277898" name="connsiteY10"/>
                  <a:gd fmla="*/ 3409950 w 3409950" name="connsiteX11"/>
                  <a:gd fmla="*/ 289608 h 1277898" name="connsiteY11"/>
                  <a:gd fmla="*/ 3409950 w 3409950" name="connsiteX12"/>
                  <a:gd fmla="*/ 335606 h 1277898" name="connsiteY12"/>
                  <a:gd fmla="*/ 3406652 w 3409950" name="connsiteX13"/>
                  <a:gd fmla="*/ 336272 h 1277898" name="connsiteY13"/>
                  <a:gd fmla="*/ 3370829 w 3409950" name="connsiteX14"/>
                  <a:gd fmla="*/ 390316 h 1277898" name="connsiteY14"/>
                  <a:gd fmla="*/ 3406652 w 3409950" name="connsiteX15"/>
                  <a:gd fmla="*/ 444361 h 1277898" name="connsiteY15"/>
                  <a:gd fmla="*/ 3409950 w 3409950" name="connsiteX16"/>
                  <a:gd fmla="*/ 445027 h 1277898" name="connsiteY16"/>
                  <a:gd fmla="*/ 3409950 w 3409950" name="connsiteX17"/>
                  <a:gd fmla="*/ 480406 h 1277898" name="connsiteY17"/>
                  <a:gd fmla="*/ 3394571 w 3409950" name="connsiteX18"/>
                  <a:gd fmla="*/ 490775 h 1277898" name="connsiteY18"/>
                  <a:gd fmla="*/ 3333195 w 3409950" name="connsiteX19"/>
                  <a:gd fmla="*/ 638949 h 1277898" name="connsiteY19"/>
                  <a:gd fmla="*/ 3394571 w 3409950" name="connsiteX20"/>
                  <a:gd fmla="*/ 787123 h 1277898" name="connsiteY20"/>
                  <a:gd fmla="*/ 3409950 w 3409950" name="connsiteX21"/>
                  <a:gd fmla="*/ 797492 h 1277898" name="connsiteY21"/>
                  <a:gd fmla="*/ 3409950 w 3409950" name="connsiteX22"/>
                  <a:gd fmla="*/ 830211 h 1277898" name="connsiteY22"/>
                  <a:gd fmla="*/ 3406652 w 3409950" name="connsiteX23"/>
                  <a:gd fmla="*/ 830877 h 1277898" name="connsiteY23"/>
                  <a:gd fmla="*/ 3370829 w 3409950" name="connsiteX24"/>
                  <a:gd fmla="*/ 884921 h 1277898" name="connsiteY24"/>
                  <a:gd fmla="*/ 3406652 w 3409950" name="connsiteX25"/>
                  <a:gd fmla="*/ 938966 h 1277898" name="connsiteY25"/>
                  <a:gd fmla="*/ 3409950 w 3409950" name="connsiteX26"/>
                  <a:gd fmla="*/ 939632 h 1277898" name="connsiteY26"/>
                  <a:gd fmla="*/ 3409950 w 3409950" name="connsiteX27"/>
                  <a:gd fmla="*/ 976096 h 1277898" name="connsiteY27"/>
                  <a:gd fmla="*/ 3406652 w 3409950" name="connsiteX28"/>
                  <a:gd fmla="*/ 976762 h 1277898" name="connsiteY28"/>
                  <a:gd fmla="*/ 3370829 w 3409950" name="connsiteX29"/>
                  <a:gd fmla="*/ 1030806 h 1277898" name="connsiteY29"/>
                  <a:gd fmla="*/ 3406652 w 3409950" name="connsiteX30"/>
                  <a:gd fmla="*/ 1084851 h 1277898" name="connsiteY30"/>
                  <a:gd fmla="*/ 3409950 w 3409950" name="connsiteX31"/>
                  <a:gd fmla="*/ 1085517 h 1277898" name="connsiteY31"/>
                  <a:gd fmla="*/ 3409950 w 3409950" name="connsiteX32"/>
                  <a:gd fmla="*/ 1131515 h 1277898" name="connsiteY32"/>
                  <a:gd fmla="*/ 3406652 w 3409950" name="connsiteX33"/>
                  <a:gd fmla="*/ 1132181 h 1277898" name="connsiteY33"/>
                  <a:gd fmla="*/ 3370829 w 3409950" name="connsiteX34"/>
                  <a:gd fmla="*/ 1186225 h 1277898" name="connsiteY34"/>
                  <a:gd fmla="*/ 3406652 w 3409950" name="connsiteX35"/>
                  <a:gd fmla="*/ 1240270 h 1277898" name="connsiteY35"/>
                  <a:gd fmla="*/ 3409950 w 3409950" name="connsiteX36"/>
                  <a:gd fmla="*/ 1240936 h 1277898" name="connsiteY36"/>
                  <a:gd fmla="*/ 3409950 w 3409950" name="connsiteX37"/>
                  <a:gd fmla="*/ 1277898 h 1277898" name="connsiteY37"/>
                  <a:gd fmla="*/ 0 w 3409950" name="connsiteX38"/>
                  <a:gd fmla="*/ 1277898 h 1277898" name="connsiteY38"/>
                  <a:gd fmla="*/ 0 w 3409950" name="connsiteX39"/>
                  <a:gd fmla="*/ 1236295 h 1277898" name="connsiteY39"/>
                  <a:gd fmla="*/ 12750 w 3409950" name="connsiteX40"/>
                  <a:gd fmla="*/ 1227699 h 1277898" name="connsiteY40"/>
                  <a:gd fmla="*/ 29929 w 3409950" name="connsiteX41"/>
                  <a:gd fmla="*/ 1186224 h 1277898" name="connsiteY41"/>
                  <a:gd fmla="*/ 12750 w 3409950" name="connsiteX42"/>
                  <a:gd fmla="*/ 1144749 h 1277898" name="connsiteY42"/>
                  <a:gd fmla="*/ 0 w 3409950" name="connsiteX43"/>
                  <a:gd fmla="*/ 1136153 h 1277898" name="connsiteY43"/>
                  <a:gd fmla="*/ 0 w 3409950" name="connsiteX44"/>
                  <a:gd fmla="*/ 1080876 h 1277898" name="connsiteY44"/>
                  <a:gd fmla="*/ 12750 w 3409950" name="connsiteX45"/>
                  <a:gd fmla="*/ 1072280 h 1277898" name="connsiteY45"/>
                  <a:gd fmla="*/ 29929 w 3409950" name="connsiteX46"/>
                  <a:gd fmla="*/ 1030805 h 1277898" name="connsiteY46"/>
                  <a:gd fmla="*/ 12750 w 3409950" name="connsiteX47"/>
                  <a:gd fmla="*/ 989330 h 1277898" name="connsiteY47"/>
                  <a:gd fmla="*/ 0 w 3409950" name="connsiteX48"/>
                  <a:gd fmla="*/ 980734 h 1277898" name="connsiteY48"/>
                  <a:gd fmla="*/ 0 w 3409950" name="connsiteX49"/>
                  <a:gd fmla="*/ 934991 h 1277898" name="connsiteY49"/>
                  <a:gd fmla="*/ 12750 w 3409950" name="connsiteX50"/>
                  <a:gd fmla="*/ 926395 h 1277898" name="connsiteY50"/>
                  <a:gd fmla="*/ 29929 w 3409950" name="connsiteX51"/>
                  <a:gd fmla="*/ 884920 h 1277898" name="connsiteY51"/>
                  <a:gd fmla="*/ 12750 w 3409950" name="connsiteX52"/>
                  <a:gd fmla="*/ 843446 h 1277898" name="connsiteY52"/>
                  <a:gd fmla="*/ 0 w 3409950" name="connsiteX53"/>
                  <a:gd fmla="*/ 834849 h 1277898" name="connsiteY53"/>
                  <a:gd fmla="*/ 0 w 3409950" name="connsiteX54"/>
                  <a:gd fmla="*/ 797118 h 1277898" name="connsiteY54"/>
                  <a:gd fmla="*/ 14824 w 3409950" name="connsiteX55"/>
                  <a:gd fmla="*/ 787123 h 1277898" name="connsiteY55"/>
                  <a:gd fmla="*/ 76200 w 3409950" name="connsiteX56"/>
                  <a:gd fmla="*/ 638949 h 1277898" name="connsiteY56"/>
                  <a:gd fmla="*/ 14824 w 3409950" name="connsiteX57"/>
                  <a:gd fmla="*/ 490775 h 1277898" name="connsiteY57"/>
                  <a:gd fmla="*/ 0 w 3409950" name="connsiteX58"/>
                  <a:gd fmla="*/ 480780 h 1277898" name="connsiteY58"/>
                  <a:gd fmla="*/ 0 w 3409950" name="connsiteX59"/>
                  <a:gd fmla="*/ 440386 h 1277898" name="connsiteY59"/>
                  <a:gd fmla="*/ 12750 w 3409950" name="connsiteX60"/>
                  <a:gd fmla="*/ 431790 h 1277898" name="connsiteY60"/>
                  <a:gd fmla="*/ 29929 w 3409950" name="connsiteX61"/>
                  <a:gd fmla="*/ 390315 h 1277898" name="connsiteY61"/>
                  <a:gd fmla="*/ 12750 w 3409950" name="connsiteX62"/>
                  <a:gd fmla="*/ 348841 h 1277898" name="connsiteY62"/>
                  <a:gd fmla="*/ 0 w 3409950" name="connsiteX63"/>
                  <a:gd fmla="*/ 340244 h 1277898" name="connsiteY63"/>
                  <a:gd fmla="*/ 0 w 3409950" name="connsiteX64"/>
                  <a:gd fmla="*/ 284967 h 1277898" name="connsiteY64"/>
                  <a:gd fmla="*/ 12750 w 3409950" name="connsiteX65"/>
                  <a:gd fmla="*/ 276371 h 1277898" name="connsiteY65"/>
                  <a:gd fmla="*/ 29929 w 3409950" name="connsiteX66"/>
                  <a:gd fmla="*/ 234896 h 1277898" name="connsiteY66"/>
                  <a:gd fmla="*/ 12750 w 3409950" name="connsiteX67"/>
                  <a:gd fmla="*/ 193421 h 1277898" name="connsiteY67"/>
                  <a:gd fmla="*/ 0 w 3409950" name="connsiteX68"/>
                  <a:gd fmla="*/ 184825 h 1277898" name="connsiteY68"/>
                  <a:gd fmla="*/ 0 w 3409950" name="connsiteX69"/>
                  <a:gd fmla="*/ 139082 h 1277898" name="connsiteY69"/>
                  <a:gd fmla="*/ 12750 w 3409950" name="connsiteX70"/>
                  <a:gd fmla="*/ 130486 h 1277898" name="connsiteY70"/>
                  <a:gd fmla="*/ 29929 w 3409950" name="connsiteX71"/>
                  <a:gd fmla="*/ 89011 h 1277898" name="connsiteY71"/>
                  <a:gd fmla="*/ 12750 w 3409950" name="connsiteX72"/>
                  <a:gd fmla="*/ 47536 h 1277898" name="connsiteY72"/>
                  <a:gd fmla="*/ 0 w 3409950" name="connsiteX73"/>
                  <a:gd fmla="*/ 38940 h 1277898" name="connsiteY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b="b" l="l" r="r" t="t"/>
                <a:pathLst>
                  <a:path h="1277898" w="3409950">
                    <a:moveTo>
                      <a:pt x="0" y="0"/>
                    </a:moveTo>
                    <a:lnTo>
                      <a:pt x="3409950" y="0"/>
                    </a:lnTo>
                    <a:lnTo>
                      <a:pt x="3409950" y="34302"/>
                    </a:lnTo>
                    <a:lnTo>
                      <a:pt x="3406652" y="34967"/>
                    </a:lnTo>
                    <a:cubicBezTo>
                      <a:pt x="3385601" y="43872"/>
                      <a:pt x="3370829" y="64717"/>
                      <a:pt x="3370829" y="89012"/>
                    </a:cubicBezTo>
                    <a:cubicBezTo>
                      <a:pt x="3370829" y="113308"/>
                      <a:pt x="3385601" y="134153"/>
                      <a:pt x="3406652" y="143057"/>
                    </a:cubicBezTo>
                    <a:lnTo>
                      <a:pt x="3409950" y="143723"/>
                    </a:lnTo>
                    <a:lnTo>
                      <a:pt x="3409950" y="180187"/>
                    </a:lnTo>
                    <a:lnTo>
                      <a:pt x="3406652" y="180852"/>
                    </a:lnTo>
                    <a:cubicBezTo>
                      <a:pt x="3385601" y="189757"/>
                      <a:pt x="3370829" y="210602"/>
                      <a:pt x="3370829" y="234897"/>
                    </a:cubicBezTo>
                    <a:cubicBezTo>
                      <a:pt x="3370829" y="259193"/>
                      <a:pt x="3385601" y="280038"/>
                      <a:pt x="3406652" y="288942"/>
                    </a:cubicBezTo>
                    <a:lnTo>
                      <a:pt x="3409950" y="289608"/>
                    </a:lnTo>
                    <a:lnTo>
                      <a:pt x="3409950" y="335606"/>
                    </a:lnTo>
                    <a:lnTo>
                      <a:pt x="3406652" y="336272"/>
                    </a:lnTo>
                    <a:cubicBezTo>
                      <a:pt x="3385601" y="345176"/>
                      <a:pt x="3370829" y="366021"/>
                      <a:pt x="3370829" y="390316"/>
                    </a:cubicBezTo>
                    <a:cubicBezTo>
                      <a:pt x="3370829" y="414612"/>
                      <a:pt x="3385601" y="435457"/>
                      <a:pt x="3406652" y="444361"/>
                    </a:cubicBezTo>
                    <a:lnTo>
                      <a:pt x="3409950" y="445027"/>
                    </a:lnTo>
                    <a:lnTo>
                      <a:pt x="3409950" y="480406"/>
                    </a:lnTo>
                    <a:lnTo>
                      <a:pt x="3394571" y="490775"/>
                    </a:lnTo>
                    <a:cubicBezTo>
                      <a:pt x="3356650" y="528696"/>
                      <a:pt x="3333195" y="581084"/>
                      <a:pt x="3333195" y="638949"/>
                    </a:cubicBezTo>
                    <a:cubicBezTo>
                      <a:pt x="3333195" y="696815"/>
                      <a:pt x="3356650" y="749202"/>
                      <a:pt x="3394571" y="787123"/>
                    </a:cubicBezTo>
                    <a:lnTo>
                      <a:pt x="3409950" y="797492"/>
                    </a:lnTo>
                    <a:lnTo>
                      <a:pt x="3409950" y="830211"/>
                    </a:lnTo>
                    <a:lnTo>
                      <a:pt x="3406652" y="830877"/>
                    </a:lnTo>
                    <a:cubicBezTo>
                      <a:pt x="3385601" y="839781"/>
                      <a:pt x="3370829" y="860626"/>
                      <a:pt x="3370829" y="884921"/>
                    </a:cubicBezTo>
                    <a:cubicBezTo>
                      <a:pt x="3370829" y="909217"/>
                      <a:pt x="3385601" y="930062"/>
                      <a:pt x="3406652" y="938966"/>
                    </a:cubicBezTo>
                    <a:lnTo>
                      <a:pt x="3409950" y="939632"/>
                    </a:lnTo>
                    <a:lnTo>
                      <a:pt x="3409950" y="976096"/>
                    </a:lnTo>
                    <a:lnTo>
                      <a:pt x="3406652" y="976762"/>
                    </a:lnTo>
                    <a:cubicBezTo>
                      <a:pt x="3385601" y="985666"/>
                      <a:pt x="3370829" y="1006511"/>
                      <a:pt x="3370829" y="1030806"/>
                    </a:cubicBezTo>
                    <a:cubicBezTo>
                      <a:pt x="3370829" y="1055102"/>
                      <a:pt x="3385601" y="1075947"/>
                      <a:pt x="3406652" y="1084851"/>
                    </a:cubicBezTo>
                    <a:lnTo>
                      <a:pt x="3409950" y="1085517"/>
                    </a:lnTo>
                    <a:lnTo>
                      <a:pt x="3409950" y="1131515"/>
                    </a:lnTo>
                    <a:lnTo>
                      <a:pt x="3406652" y="1132181"/>
                    </a:lnTo>
                    <a:cubicBezTo>
                      <a:pt x="3385601" y="1141085"/>
                      <a:pt x="3370829" y="1161930"/>
                      <a:pt x="3370829" y="1186225"/>
                    </a:cubicBezTo>
                    <a:cubicBezTo>
                      <a:pt x="3370829" y="1210521"/>
                      <a:pt x="3385601" y="1231366"/>
                      <a:pt x="3406652" y="1240270"/>
                    </a:cubicBezTo>
                    <a:lnTo>
                      <a:pt x="3409950" y="1240936"/>
                    </a:lnTo>
                    <a:lnTo>
                      <a:pt x="3409950" y="1277898"/>
                    </a:lnTo>
                    <a:lnTo>
                      <a:pt x="0" y="1277898"/>
                    </a:lnTo>
                    <a:lnTo>
                      <a:pt x="0" y="1236295"/>
                    </a:lnTo>
                    <a:lnTo>
                      <a:pt x="12750" y="1227699"/>
                    </a:lnTo>
                    <a:cubicBezTo>
                      <a:pt x="23364" y="1217085"/>
                      <a:pt x="29929" y="1202421"/>
                      <a:pt x="29929" y="1186224"/>
                    </a:cubicBezTo>
                    <a:cubicBezTo>
                      <a:pt x="29929" y="1170027"/>
                      <a:pt x="23364" y="1155364"/>
                      <a:pt x="12750" y="1144749"/>
                    </a:cubicBezTo>
                    <a:lnTo>
                      <a:pt x="0" y="1136153"/>
                    </a:lnTo>
                    <a:lnTo>
                      <a:pt x="0" y="1080876"/>
                    </a:lnTo>
                    <a:lnTo>
                      <a:pt x="12750" y="1072280"/>
                    </a:lnTo>
                    <a:cubicBezTo>
                      <a:pt x="23364" y="1061666"/>
                      <a:pt x="29929" y="1047002"/>
                      <a:pt x="29929" y="1030805"/>
                    </a:cubicBezTo>
                    <a:cubicBezTo>
                      <a:pt x="29929" y="1014608"/>
                      <a:pt x="23364" y="999945"/>
                      <a:pt x="12750" y="989330"/>
                    </a:cubicBezTo>
                    <a:lnTo>
                      <a:pt x="0" y="980734"/>
                    </a:lnTo>
                    <a:lnTo>
                      <a:pt x="0" y="934991"/>
                    </a:lnTo>
                    <a:lnTo>
                      <a:pt x="12750" y="926395"/>
                    </a:lnTo>
                    <a:cubicBezTo>
                      <a:pt x="23364" y="915781"/>
                      <a:pt x="29929" y="901117"/>
                      <a:pt x="29929" y="884920"/>
                    </a:cubicBezTo>
                    <a:cubicBezTo>
                      <a:pt x="29929" y="868723"/>
                      <a:pt x="23364" y="854060"/>
                      <a:pt x="12750" y="843446"/>
                    </a:cubicBezTo>
                    <a:lnTo>
                      <a:pt x="0" y="834849"/>
                    </a:lnTo>
                    <a:lnTo>
                      <a:pt x="0" y="797118"/>
                    </a:lnTo>
                    <a:lnTo>
                      <a:pt x="14824" y="787123"/>
                    </a:lnTo>
                    <a:cubicBezTo>
                      <a:pt x="52745" y="749202"/>
                      <a:pt x="76200" y="696815"/>
                      <a:pt x="76200" y="638949"/>
                    </a:cubicBezTo>
                    <a:cubicBezTo>
                      <a:pt x="76200" y="581084"/>
                      <a:pt x="52745" y="528696"/>
                      <a:pt x="14824" y="490775"/>
                    </a:cubicBezTo>
                    <a:lnTo>
                      <a:pt x="0" y="480780"/>
                    </a:lnTo>
                    <a:lnTo>
                      <a:pt x="0" y="440386"/>
                    </a:lnTo>
                    <a:lnTo>
                      <a:pt x="12750" y="431790"/>
                    </a:lnTo>
                    <a:cubicBezTo>
                      <a:pt x="23364" y="421176"/>
                      <a:pt x="29929" y="406512"/>
                      <a:pt x="29929" y="390315"/>
                    </a:cubicBezTo>
                    <a:cubicBezTo>
                      <a:pt x="29929" y="374118"/>
                      <a:pt x="23364" y="359455"/>
                      <a:pt x="12750" y="348841"/>
                    </a:cubicBezTo>
                    <a:lnTo>
                      <a:pt x="0" y="340244"/>
                    </a:lnTo>
                    <a:lnTo>
                      <a:pt x="0" y="284967"/>
                    </a:lnTo>
                    <a:lnTo>
                      <a:pt x="12750" y="276371"/>
                    </a:lnTo>
                    <a:cubicBezTo>
                      <a:pt x="23364" y="265757"/>
                      <a:pt x="29929" y="251093"/>
                      <a:pt x="29929" y="234896"/>
                    </a:cubicBezTo>
                    <a:cubicBezTo>
                      <a:pt x="29929" y="218699"/>
                      <a:pt x="23364" y="204036"/>
                      <a:pt x="12750" y="193421"/>
                    </a:cubicBezTo>
                    <a:lnTo>
                      <a:pt x="0" y="184825"/>
                    </a:lnTo>
                    <a:lnTo>
                      <a:pt x="0" y="139082"/>
                    </a:lnTo>
                    <a:lnTo>
                      <a:pt x="12750" y="130486"/>
                    </a:lnTo>
                    <a:cubicBezTo>
                      <a:pt x="23364" y="119872"/>
                      <a:pt x="29929" y="105208"/>
                      <a:pt x="29929" y="89011"/>
                    </a:cubicBezTo>
                    <a:cubicBezTo>
                      <a:pt x="29929" y="72814"/>
                      <a:pt x="23364" y="58151"/>
                      <a:pt x="12750" y="47536"/>
                    </a:cubicBezTo>
                    <a:lnTo>
                      <a:pt x="0" y="38940"/>
                    </a:lnTo>
                    <a:close/>
                  </a:path>
                </a:pathLst>
              </a:custGeom>
              <a:solidFill>
                <a:srgbClr val="29485D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>
              <a:xfrm>
                <a:off x="3422650" y="3950741"/>
                <a:ext cx="3105150" cy="1152158"/>
              </a:xfrm>
              <a:prstGeom prst="rect">
                <a:avLst/>
              </a:prstGeom>
              <a:noFill/>
              <a:ln w="3175">
                <a:solidFill>
                  <a:srgbClr val="F0EA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5" name="文本框 284"/>
            <p:cNvSpPr txBox="1"/>
            <p:nvPr/>
          </p:nvSpPr>
          <p:spPr>
            <a:xfrm>
              <a:off x="2715817" y="5668025"/>
              <a:ext cx="201215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600">
                  <a:ln w="6350">
                    <a:noFill/>
                  </a:ln>
                  <a:solidFill>
                    <a:prstClr val="white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绩效驱动</a:t>
              </a:r>
            </a:p>
          </p:txBody>
        </p:sp>
        <p:sp>
          <p:nvSpPr>
            <p:cNvPr id="286" name="文本框 285"/>
            <p:cNvSpPr txBox="1"/>
            <p:nvPr/>
          </p:nvSpPr>
          <p:spPr>
            <a:xfrm>
              <a:off x="3540967" y="3762880"/>
              <a:ext cx="200236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7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10601030101010101" pitchFamily="2" typeface="方正超粗黑简体"/>
                  <a:ea charset="-122" panose="02010601030101010101" pitchFamily="2" typeface="方正超粗黑简体"/>
                </a:rPr>
                <a:t>+</a:t>
              </a:r>
            </a:p>
          </p:txBody>
        </p:sp>
        <p:sp>
          <p:nvSpPr>
            <p:cNvPr id="287" name="文本框 286"/>
            <p:cNvSpPr txBox="1"/>
            <p:nvPr/>
          </p:nvSpPr>
          <p:spPr>
            <a:xfrm>
              <a:off x="3540967" y="5065407"/>
              <a:ext cx="200236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7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10601030101010101" pitchFamily="2" typeface="方正超粗黑简体"/>
                  <a:ea charset="-122" panose="02010601030101010101" pitchFamily="2" typeface="方正超粗黑简体"/>
                </a:rPr>
                <a:t>+</a:t>
              </a:r>
            </a:p>
          </p:txBody>
        </p:sp>
        <p:sp>
          <p:nvSpPr>
            <p:cNvPr id="292" name="文本框 291"/>
            <p:cNvSpPr txBox="1"/>
            <p:nvPr/>
          </p:nvSpPr>
          <p:spPr>
            <a:xfrm>
              <a:off x="2715817" y="3076412"/>
              <a:ext cx="201215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600">
                  <a:ln w="6350">
                    <a:noFill/>
                  </a:ln>
                  <a:solidFill>
                    <a:prstClr val="white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跨部协作</a:t>
              </a:r>
            </a:p>
          </p:txBody>
        </p:sp>
        <p:sp>
          <p:nvSpPr>
            <p:cNvPr id="293" name="文本框 292"/>
            <p:cNvSpPr txBox="1"/>
            <p:nvPr/>
          </p:nvSpPr>
          <p:spPr>
            <a:xfrm>
              <a:off x="2715817" y="4382815"/>
              <a:ext cx="201215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600">
                  <a:ln w="6350">
                    <a:noFill/>
                  </a:ln>
                  <a:solidFill>
                    <a:prstClr val="white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扁平透明</a:t>
              </a:r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100000" l="0" r="100000" t="0">
                        <a14:foregroundMark x1="33333" x2="4833" y1="75654" y2="88732"/>
                        <a14:foregroundMark x1="28333" x2="9667" y1="42857" y2="5634"/>
                        <a14:foregroundMark x1="60833" x2="92833" y1="27968" y2="10865"/>
                        <a14:foregroundMark x1="65333" x2="95333" y1="49497" y2="93159"/>
                        <a14:foregroundMark x1="60833" x2="98167" y1="20121" y2="5433"/>
                        <a14:foregroundMark x1="54333" x2="87667" y1="17505" y2="4225"/>
                        <a14:backgroundMark x1="85500" x2="91667" y1="24145" y2="61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17740" y="3882444"/>
            <a:ext cx="2156520" cy="1786318"/>
          </a:xfrm>
          <a:prstGeom prst="round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0" y="907091"/>
            <a:ext cx="12192000" cy="703132"/>
          </a:xfrm>
          <a:prstGeom prst="rect">
            <a:avLst/>
          </a:pr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384841" y="874153"/>
            <a:ext cx="1440180" cy="845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mtClean="0" sz="495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团队</a:t>
            </a:r>
          </a:p>
        </p:txBody>
      </p:sp>
      <p:sp>
        <p:nvSpPr>
          <p:cNvPr id="9" name="五边形 8"/>
          <p:cNvSpPr/>
          <p:nvPr/>
        </p:nvSpPr>
        <p:spPr>
          <a:xfrm rot="5400000">
            <a:off x="5728266" y="-237335"/>
            <a:ext cx="757239" cy="1181521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EE0E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44075" y="1491619"/>
            <a:ext cx="145981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typeface="Calibri Light"/>
              </a:rPr>
              <a:t>Team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48454" y="2081556"/>
            <a:ext cx="72950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公开透明、紧密配合、齐心协力，打造团队缺一不可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5401184" y="977996"/>
            <a:ext cx="332734" cy="384429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6175507" y="1182349"/>
            <a:ext cx="332734" cy="384429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rcRect t="61120"/>
          <a:stretch>
            <a:fillRect/>
          </a:stretch>
        </p:blipFill>
        <p:spPr>
          <a:xfrm>
            <a:off x="4744857" y="5685865"/>
            <a:ext cx="2702286" cy="111641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222298" y="3340514"/>
            <a:ext cx="9747405" cy="958424"/>
            <a:chOff x="1311026" y="2921414"/>
            <a:chExt cx="9747405" cy="958424"/>
          </a:xfrm>
          <a:solidFill>
            <a:srgbClr val="29485D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7483296" y="2921414"/>
              <a:ext cx="3575135" cy="958424"/>
              <a:chOff x="1158626" y="3968235"/>
              <a:chExt cx="3575135" cy="958424"/>
            </a:xfrm>
            <a:grpFill/>
          </p:grpSpPr>
          <p:grpSp>
            <p:nvGrpSpPr>
              <p:cNvPr id="37" name="组合 36"/>
              <p:cNvGrpSpPr/>
              <p:nvPr/>
            </p:nvGrpSpPr>
            <p:grpSpPr>
              <a:xfrm>
                <a:off x="1158626" y="3968235"/>
                <a:ext cx="3575135" cy="958424"/>
                <a:chOff x="3257550" y="3893820"/>
                <a:chExt cx="3409950" cy="1277898"/>
              </a:xfrm>
              <a:grpFill/>
            </p:grpSpPr>
            <p:sp>
              <p:nvSpPr>
                <p:cNvPr id="38" name="任意多边形 37"/>
                <p:cNvSpPr/>
                <p:nvPr/>
              </p:nvSpPr>
              <p:spPr>
                <a:xfrm>
                  <a:off x="3257550" y="3893820"/>
                  <a:ext cx="3409950" cy="1277898"/>
                </a:xfrm>
                <a:custGeom>
                  <a:gdLst>
                    <a:gd fmla="*/ 0 w 3409950" name="connsiteX0"/>
                    <a:gd fmla="*/ 0 h 1277898" name="connsiteY0"/>
                    <a:gd fmla="*/ 3409950 w 3409950" name="connsiteX1"/>
                    <a:gd fmla="*/ 0 h 1277898" name="connsiteY1"/>
                    <a:gd fmla="*/ 3409950 w 3409950" name="connsiteX2"/>
                    <a:gd fmla="*/ 34302 h 1277898" name="connsiteY2"/>
                    <a:gd fmla="*/ 3406652 w 3409950" name="connsiteX3"/>
                    <a:gd fmla="*/ 34967 h 1277898" name="connsiteY3"/>
                    <a:gd fmla="*/ 3370829 w 3409950" name="connsiteX4"/>
                    <a:gd fmla="*/ 89012 h 1277898" name="connsiteY4"/>
                    <a:gd fmla="*/ 3406652 w 3409950" name="connsiteX5"/>
                    <a:gd fmla="*/ 143057 h 1277898" name="connsiteY5"/>
                    <a:gd fmla="*/ 3409950 w 3409950" name="connsiteX6"/>
                    <a:gd fmla="*/ 143723 h 1277898" name="connsiteY6"/>
                    <a:gd fmla="*/ 3409950 w 3409950" name="connsiteX7"/>
                    <a:gd fmla="*/ 180187 h 1277898" name="connsiteY7"/>
                    <a:gd fmla="*/ 3406652 w 3409950" name="connsiteX8"/>
                    <a:gd fmla="*/ 180852 h 1277898" name="connsiteY8"/>
                    <a:gd fmla="*/ 3370829 w 3409950" name="connsiteX9"/>
                    <a:gd fmla="*/ 234897 h 1277898" name="connsiteY9"/>
                    <a:gd fmla="*/ 3406652 w 3409950" name="connsiteX10"/>
                    <a:gd fmla="*/ 288942 h 1277898" name="connsiteY10"/>
                    <a:gd fmla="*/ 3409950 w 3409950" name="connsiteX11"/>
                    <a:gd fmla="*/ 289608 h 1277898" name="connsiteY11"/>
                    <a:gd fmla="*/ 3409950 w 3409950" name="connsiteX12"/>
                    <a:gd fmla="*/ 335606 h 1277898" name="connsiteY12"/>
                    <a:gd fmla="*/ 3406652 w 3409950" name="connsiteX13"/>
                    <a:gd fmla="*/ 336272 h 1277898" name="connsiteY13"/>
                    <a:gd fmla="*/ 3370829 w 3409950" name="connsiteX14"/>
                    <a:gd fmla="*/ 390316 h 1277898" name="connsiteY14"/>
                    <a:gd fmla="*/ 3406652 w 3409950" name="connsiteX15"/>
                    <a:gd fmla="*/ 444361 h 1277898" name="connsiteY15"/>
                    <a:gd fmla="*/ 3409950 w 3409950" name="connsiteX16"/>
                    <a:gd fmla="*/ 445027 h 1277898" name="connsiteY16"/>
                    <a:gd fmla="*/ 3409950 w 3409950" name="connsiteX17"/>
                    <a:gd fmla="*/ 480406 h 1277898" name="connsiteY17"/>
                    <a:gd fmla="*/ 3394571 w 3409950" name="connsiteX18"/>
                    <a:gd fmla="*/ 490775 h 1277898" name="connsiteY18"/>
                    <a:gd fmla="*/ 3333195 w 3409950" name="connsiteX19"/>
                    <a:gd fmla="*/ 638949 h 1277898" name="connsiteY19"/>
                    <a:gd fmla="*/ 3394571 w 3409950" name="connsiteX20"/>
                    <a:gd fmla="*/ 787123 h 1277898" name="connsiteY20"/>
                    <a:gd fmla="*/ 3409950 w 3409950" name="connsiteX21"/>
                    <a:gd fmla="*/ 797492 h 1277898" name="connsiteY21"/>
                    <a:gd fmla="*/ 3409950 w 3409950" name="connsiteX22"/>
                    <a:gd fmla="*/ 830211 h 1277898" name="connsiteY22"/>
                    <a:gd fmla="*/ 3406652 w 3409950" name="connsiteX23"/>
                    <a:gd fmla="*/ 830877 h 1277898" name="connsiteY23"/>
                    <a:gd fmla="*/ 3370829 w 3409950" name="connsiteX24"/>
                    <a:gd fmla="*/ 884921 h 1277898" name="connsiteY24"/>
                    <a:gd fmla="*/ 3406652 w 3409950" name="connsiteX25"/>
                    <a:gd fmla="*/ 938966 h 1277898" name="connsiteY25"/>
                    <a:gd fmla="*/ 3409950 w 3409950" name="connsiteX26"/>
                    <a:gd fmla="*/ 939632 h 1277898" name="connsiteY26"/>
                    <a:gd fmla="*/ 3409950 w 3409950" name="connsiteX27"/>
                    <a:gd fmla="*/ 976096 h 1277898" name="connsiteY27"/>
                    <a:gd fmla="*/ 3406652 w 3409950" name="connsiteX28"/>
                    <a:gd fmla="*/ 976762 h 1277898" name="connsiteY28"/>
                    <a:gd fmla="*/ 3370829 w 3409950" name="connsiteX29"/>
                    <a:gd fmla="*/ 1030806 h 1277898" name="connsiteY29"/>
                    <a:gd fmla="*/ 3406652 w 3409950" name="connsiteX30"/>
                    <a:gd fmla="*/ 1084851 h 1277898" name="connsiteY30"/>
                    <a:gd fmla="*/ 3409950 w 3409950" name="connsiteX31"/>
                    <a:gd fmla="*/ 1085517 h 1277898" name="connsiteY31"/>
                    <a:gd fmla="*/ 3409950 w 3409950" name="connsiteX32"/>
                    <a:gd fmla="*/ 1131515 h 1277898" name="connsiteY32"/>
                    <a:gd fmla="*/ 3406652 w 3409950" name="connsiteX33"/>
                    <a:gd fmla="*/ 1132181 h 1277898" name="connsiteY33"/>
                    <a:gd fmla="*/ 3370829 w 3409950" name="connsiteX34"/>
                    <a:gd fmla="*/ 1186225 h 1277898" name="connsiteY34"/>
                    <a:gd fmla="*/ 3406652 w 3409950" name="connsiteX35"/>
                    <a:gd fmla="*/ 1240270 h 1277898" name="connsiteY35"/>
                    <a:gd fmla="*/ 3409950 w 3409950" name="connsiteX36"/>
                    <a:gd fmla="*/ 1240936 h 1277898" name="connsiteY36"/>
                    <a:gd fmla="*/ 3409950 w 3409950" name="connsiteX37"/>
                    <a:gd fmla="*/ 1277898 h 1277898" name="connsiteY37"/>
                    <a:gd fmla="*/ 0 w 3409950" name="connsiteX38"/>
                    <a:gd fmla="*/ 1277898 h 1277898" name="connsiteY38"/>
                    <a:gd fmla="*/ 0 w 3409950" name="connsiteX39"/>
                    <a:gd fmla="*/ 1236295 h 1277898" name="connsiteY39"/>
                    <a:gd fmla="*/ 12750 w 3409950" name="connsiteX40"/>
                    <a:gd fmla="*/ 1227699 h 1277898" name="connsiteY40"/>
                    <a:gd fmla="*/ 29929 w 3409950" name="connsiteX41"/>
                    <a:gd fmla="*/ 1186224 h 1277898" name="connsiteY41"/>
                    <a:gd fmla="*/ 12750 w 3409950" name="connsiteX42"/>
                    <a:gd fmla="*/ 1144749 h 1277898" name="connsiteY42"/>
                    <a:gd fmla="*/ 0 w 3409950" name="connsiteX43"/>
                    <a:gd fmla="*/ 1136153 h 1277898" name="connsiteY43"/>
                    <a:gd fmla="*/ 0 w 3409950" name="connsiteX44"/>
                    <a:gd fmla="*/ 1080876 h 1277898" name="connsiteY44"/>
                    <a:gd fmla="*/ 12750 w 3409950" name="connsiteX45"/>
                    <a:gd fmla="*/ 1072280 h 1277898" name="connsiteY45"/>
                    <a:gd fmla="*/ 29929 w 3409950" name="connsiteX46"/>
                    <a:gd fmla="*/ 1030805 h 1277898" name="connsiteY46"/>
                    <a:gd fmla="*/ 12750 w 3409950" name="connsiteX47"/>
                    <a:gd fmla="*/ 989330 h 1277898" name="connsiteY47"/>
                    <a:gd fmla="*/ 0 w 3409950" name="connsiteX48"/>
                    <a:gd fmla="*/ 980734 h 1277898" name="connsiteY48"/>
                    <a:gd fmla="*/ 0 w 3409950" name="connsiteX49"/>
                    <a:gd fmla="*/ 934991 h 1277898" name="connsiteY49"/>
                    <a:gd fmla="*/ 12750 w 3409950" name="connsiteX50"/>
                    <a:gd fmla="*/ 926395 h 1277898" name="connsiteY50"/>
                    <a:gd fmla="*/ 29929 w 3409950" name="connsiteX51"/>
                    <a:gd fmla="*/ 884920 h 1277898" name="connsiteY51"/>
                    <a:gd fmla="*/ 12750 w 3409950" name="connsiteX52"/>
                    <a:gd fmla="*/ 843446 h 1277898" name="connsiteY52"/>
                    <a:gd fmla="*/ 0 w 3409950" name="connsiteX53"/>
                    <a:gd fmla="*/ 834849 h 1277898" name="connsiteY53"/>
                    <a:gd fmla="*/ 0 w 3409950" name="connsiteX54"/>
                    <a:gd fmla="*/ 797118 h 1277898" name="connsiteY54"/>
                    <a:gd fmla="*/ 14824 w 3409950" name="connsiteX55"/>
                    <a:gd fmla="*/ 787123 h 1277898" name="connsiteY55"/>
                    <a:gd fmla="*/ 76200 w 3409950" name="connsiteX56"/>
                    <a:gd fmla="*/ 638949 h 1277898" name="connsiteY56"/>
                    <a:gd fmla="*/ 14824 w 3409950" name="connsiteX57"/>
                    <a:gd fmla="*/ 490775 h 1277898" name="connsiteY57"/>
                    <a:gd fmla="*/ 0 w 3409950" name="connsiteX58"/>
                    <a:gd fmla="*/ 480780 h 1277898" name="connsiteY58"/>
                    <a:gd fmla="*/ 0 w 3409950" name="connsiteX59"/>
                    <a:gd fmla="*/ 440386 h 1277898" name="connsiteY59"/>
                    <a:gd fmla="*/ 12750 w 3409950" name="connsiteX60"/>
                    <a:gd fmla="*/ 431790 h 1277898" name="connsiteY60"/>
                    <a:gd fmla="*/ 29929 w 3409950" name="connsiteX61"/>
                    <a:gd fmla="*/ 390315 h 1277898" name="connsiteY61"/>
                    <a:gd fmla="*/ 12750 w 3409950" name="connsiteX62"/>
                    <a:gd fmla="*/ 348841 h 1277898" name="connsiteY62"/>
                    <a:gd fmla="*/ 0 w 3409950" name="connsiteX63"/>
                    <a:gd fmla="*/ 340244 h 1277898" name="connsiteY63"/>
                    <a:gd fmla="*/ 0 w 3409950" name="connsiteX64"/>
                    <a:gd fmla="*/ 284967 h 1277898" name="connsiteY64"/>
                    <a:gd fmla="*/ 12750 w 3409950" name="connsiteX65"/>
                    <a:gd fmla="*/ 276371 h 1277898" name="connsiteY65"/>
                    <a:gd fmla="*/ 29929 w 3409950" name="connsiteX66"/>
                    <a:gd fmla="*/ 234896 h 1277898" name="connsiteY66"/>
                    <a:gd fmla="*/ 12750 w 3409950" name="connsiteX67"/>
                    <a:gd fmla="*/ 193421 h 1277898" name="connsiteY67"/>
                    <a:gd fmla="*/ 0 w 3409950" name="connsiteX68"/>
                    <a:gd fmla="*/ 184825 h 1277898" name="connsiteY68"/>
                    <a:gd fmla="*/ 0 w 3409950" name="connsiteX69"/>
                    <a:gd fmla="*/ 139082 h 1277898" name="connsiteY69"/>
                    <a:gd fmla="*/ 12750 w 3409950" name="connsiteX70"/>
                    <a:gd fmla="*/ 130486 h 1277898" name="connsiteY70"/>
                    <a:gd fmla="*/ 29929 w 3409950" name="connsiteX71"/>
                    <a:gd fmla="*/ 89011 h 1277898" name="connsiteY71"/>
                    <a:gd fmla="*/ 12750 w 3409950" name="connsiteX72"/>
                    <a:gd fmla="*/ 47536 h 1277898" name="connsiteY72"/>
                    <a:gd fmla="*/ 0 w 3409950" name="connsiteX73"/>
                    <a:gd fmla="*/ 38940 h 1277898" name="connsiteY7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b="b" l="l" r="r" t="t"/>
                  <a:pathLst>
                    <a:path h="1277898" w="3409950">
                      <a:moveTo>
                        <a:pt x="0" y="0"/>
                      </a:moveTo>
                      <a:lnTo>
                        <a:pt x="3409950" y="0"/>
                      </a:lnTo>
                      <a:lnTo>
                        <a:pt x="3409950" y="34302"/>
                      </a:lnTo>
                      <a:lnTo>
                        <a:pt x="3406652" y="34967"/>
                      </a:lnTo>
                      <a:cubicBezTo>
                        <a:pt x="3385601" y="43872"/>
                        <a:pt x="3370829" y="64717"/>
                        <a:pt x="3370829" y="89012"/>
                      </a:cubicBezTo>
                      <a:cubicBezTo>
                        <a:pt x="3370829" y="113308"/>
                        <a:pt x="3385601" y="134153"/>
                        <a:pt x="3406652" y="143057"/>
                      </a:cubicBezTo>
                      <a:lnTo>
                        <a:pt x="3409950" y="143723"/>
                      </a:lnTo>
                      <a:lnTo>
                        <a:pt x="3409950" y="180187"/>
                      </a:lnTo>
                      <a:lnTo>
                        <a:pt x="3406652" y="180852"/>
                      </a:lnTo>
                      <a:cubicBezTo>
                        <a:pt x="3385601" y="189757"/>
                        <a:pt x="3370829" y="210602"/>
                        <a:pt x="3370829" y="234897"/>
                      </a:cubicBezTo>
                      <a:cubicBezTo>
                        <a:pt x="3370829" y="259193"/>
                        <a:pt x="3385601" y="280038"/>
                        <a:pt x="3406652" y="288942"/>
                      </a:cubicBezTo>
                      <a:lnTo>
                        <a:pt x="3409950" y="289608"/>
                      </a:lnTo>
                      <a:lnTo>
                        <a:pt x="3409950" y="335606"/>
                      </a:lnTo>
                      <a:lnTo>
                        <a:pt x="3406652" y="336272"/>
                      </a:lnTo>
                      <a:cubicBezTo>
                        <a:pt x="3385601" y="345176"/>
                        <a:pt x="3370829" y="366021"/>
                        <a:pt x="3370829" y="390316"/>
                      </a:cubicBezTo>
                      <a:cubicBezTo>
                        <a:pt x="3370829" y="414612"/>
                        <a:pt x="3385601" y="435457"/>
                        <a:pt x="3406652" y="444361"/>
                      </a:cubicBezTo>
                      <a:lnTo>
                        <a:pt x="3409950" y="445027"/>
                      </a:lnTo>
                      <a:lnTo>
                        <a:pt x="3409950" y="480406"/>
                      </a:lnTo>
                      <a:lnTo>
                        <a:pt x="3394571" y="490775"/>
                      </a:lnTo>
                      <a:cubicBezTo>
                        <a:pt x="3356650" y="528696"/>
                        <a:pt x="3333195" y="581084"/>
                        <a:pt x="3333195" y="638949"/>
                      </a:cubicBezTo>
                      <a:cubicBezTo>
                        <a:pt x="3333195" y="696815"/>
                        <a:pt x="3356650" y="749202"/>
                        <a:pt x="3394571" y="787123"/>
                      </a:cubicBezTo>
                      <a:lnTo>
                        <a:pt x="3409950" y="797492"/>
                      </a:lnTo>
                      <a:lnTo>
                        <a:pt x="3409950" y="830211"/>
                      </a:lnTo>
                      <a:lnTo>
                        <a:pt x="3406652" y="830877"/>
                      </a:lnTo>
                      <a:cubicBezTo>
                        <a:pt x="3385601" y="839781"/>
                        <a:pt x="3370829" y="860626"/>
                        <a:pt x="3370829" y="884921"/>
                      </a:cubicBezTo>
                      <a:cubicBezTo>
                        <a:pt x="3370829" y="909217"/>
                        <a:pt x="3385601" y="930062"/>
                        <a:pt x="3406652" y="938966"/>
                      </a:cubicBezTo>
                      <a:lnTo>
                        <a:pt x="3409950" y="939632"/>
                      </a:lnTo>
                      <a:lnTo>
                        <a:pt x="3409950" y="976096"/>
                      </a:lnTo>
                      <a:lnTo>
                        <a:pt x="3406652" y="976762"/>
                      </a:lnTo>
                      <a:cubicBezTo>
                        <a:pt x="3385601" y="985666"/>
                        <a:pt x="3370829" y="1006511"/>
                        <a:pt x="3370829" y="1030806"/>
                      </a:cubicBezTo>
                      <a:cubicBezTo>
                        <a:pt x="3370829" y="1055102"/>
                        <a:pt x="3385601" y="1075947"/>
                        <a:pt x="3406652" y="1084851"/>
                      </a:cubicBezTo>
                      <a:lnTo>
                        <a:pt x="3409950" y="1085517"/>
                      </a:lnTo>
                      <a:lnTo>
                        <a:pt x="3409950" y="1131515"/>
                      </a:lnTo>
                      <a:lnTo>
                        <a:pt x="3406652" y="1132181"/>
                      </a:lnTo>
                      <a:cubicBezTo>
                        <a:pt x="3385601" y="1141085"/>
                        <a:pt x="3370829" y="1161930"/>
                        <a:pt x="3370829" y="1186225"/>
                      </a:cubicBezTo>
                      <a:cubicBezTo>
                        <a:pt x="3370829" y="1210521"/>
                        <a:pt x="3385601" y="1231366"/>
                        <a:pt x="3406652" y="1240270"/>
                      </a:cubicBezTo>
                      <a:lnTo>
                        <a:pt x="3409950" y="1240936"/>
                      </a:lnTo>
                      <a:lnTo>
                        <a:pt x="3409950" y="1277898"/>
                      </a:lnTo>
                      <a:lnTo>
                        <a:pt x="0" y="1277898"/>
                      </a:lnTo>
                      <a:lnTo>
                        <a:pt x="0" y="1236295"/>
                      </a:lnTo>
                      <a:lnTo>
                        <a:pt x="12750" y="1227699"/>
                      </a:lnTo>
                      <a:cubicBezTo>
                        <a:pt x="23364" y="1217085"/>
                        <a:pt x="29929" y="1202421"/>
                        <a:pt x="29929" y="1186224"/>
                      </a:cubicBezTo>
                      <a:cubicBezTo>
                        <a:pt x="29929" y="1170027"/>
                        <a:pt x="23364" y="1155364"/>
                        <a:pt x="12750" y="1144749"/>
                      </a:cubicBezTo>
                      <a:lnTo>
                        <a:pt x="0" y="1136153"/>
                      </a:lnTo>
                      <a:lnTo>
                        <a:pt x="0" y="1080876"/>
                      </a:lnTo>
                      <a:lnTo>
                        <a:pt x="12750" y="1072280"/>
                      </a:lnTo>
                      <a:cubicBezTo>
                        <a:pt x="23364" y="1061666"/>
                        <a:pt x="29929" y="1047002"/>
                        <a:pt x="29929" y="1030805"/>
                      </a:cubicBezTo>
                      <a:cubicBezTo>
                        <a:pt x="29929" y="1014608"/>
                        <a:pt x="23364" y="999945"/>
                        <a:pt x="12750" y="989330"/>
                      </a:cubicBezTo>
                      <a:lnTo>
                        <a:pt x="0" y="980734"/>
                      </a:lnTo>
                      <a:lnTo>
                        <a:pt x="0" y="934991"/>
                      </a:lnTo>
                      <a:lnTo>
                        <a:pt x="12750" y="926395"/>
                      </a:lnTo>
                      <a:cubicBezTo>
                        <a:pt x="23364" y="915781"/>
                        <a:pt x="29929" y="901117"/>
                        <a:pt x="29929" y="884920"/>
                      </a:cubicBezTo>
                      <a:cubicBezTo>
                        <a:pt x="29929" y="868723"/>
                        <a:pt x="23364" y="854060"/>
                        <a:pt x="12750" y="843446"/>
                      </a:cubicBezTo>
                      <a:lnTo>
                        <a:pt x="0" y="834849"/>
                      </a:lnTo>
                      <a:lnTo>
                        <a:pt x="0" y="797118"/>
                      </a:lnTo>
                      <a:lnTo>
                        <a:pt x="14824" y="787123"/>
                      </a:lnTo>
                      <a:cubicBezTo>
                        <a:pt x="52745" y="749202"/>
                        <a:pt x="76200" y="696815"/>
                        <a:pt x="76200" y="638949"/>
                      </a:cubicBezTo>
                      <a:cubicBezTo>
                        <a:pt x="76200" y="581084"/>
                        <a:pt x="52745" y="528696"/>
                        <a:pt x="14824" y="490775"/>
                      </a:cubicBezTo>
                      <a:lnTo>
                        <a:pt x="0" y="480780"/>
                      </a:lnTo>
                      <a:lnTo>
                        <a:pt x="0" y="440386"/>
                      </a:lnTo>
                      <a:lnTo>
                        <a:pt x="12750" y="431790"/>
                      </a:lnTo>
                      <a:cubicBezTo>
                        <a:pt x="23364" y="421176"/>
                        <a:pt x="29929" y="406512"/>
                        <a:pt x="29929" y="390315"/>
                      </a:cubicBezTo>
                      <a:cubicBezTo>
                        <a:pt x="29929" y="374118"/>
                        <a:pt x="23364" y="359455"/>
                        <a:pt x="12750" y="348841"/>
                      </a:cubicBezTo>
                      <a:lnTo>
                        <a:pt x="0" y="340244"/>
                      </a:lnTo>
                      <a:lnTo>
                        <a:pt x="0" y="284967"/>
                      </a:lnTo>
                      <a:lnTo>
                        <a:pt x="12750" y="276371"/>
                      </a:lnTo>
                      <a:cubicBezTo>
                        <a:pt x="23364" y="265757"/>
                        <a:pt x="29929" y="251093"/>
                        <a:pt x="29929" y="234896"/>
                      </a:cubicBezTo>
                      <a:cubicBezTo>
                        <a:pt x="29929" y="218699"/>
                        <a:pt x="23364" y="204036"/>
                        <a:pt x="12750" y="193421"/>
                      </a:cubicBezTo>
                      <a:lnTo>
                        <a:pt x="0" y="184825"/>
                      </a:lnTo>
                      <a:lnTo>
                        <a:pt x="0" y="139082"/>
                      </a:lnTo>
                      <a:lnTo>
                        <a:pt x="12750" y="130486"/>
                      </a:lnTo>
                      <a:cubicBezTo>
                        <a:pt x="23364" y="119872"/>
                        <a:pt x="29929" y="105208"/>
                        <a:pt x="29929" y="89011"/>
                      </a:cubicBezTo>
                      <a:cubicBezTo>
                        <a:pt x="29929" y="72814"/>
                        <a:pt x="23364" y="58151"/>
                        <a:pt x="12750" y="47536"/>
                      </a:cubicBezTo>
                      <a:lnTo>
                        <a:pt x="0" y="389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3422650" y="3950741"/>
                  <a:ext cx="3105150" cy="1152158"/>
                </a:xfrm>
                <a:prstGeom prst="rect">
                  <a:avLst/>
                </a:prstGeom>
                <a:grpFill/>
                <a:ln w="3175">
                  <a:solidFill>
                    <a:srgbClr val="F0EA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0" name="文本框 39"/>
              <p:cNvSpPr txBox="1"/>
              <p:nvPr/>
            </p:nvSpPr>
            <p:spPr>
              <a:xfrm>
                <a:off x="1437827" y="4124282"/>
                <a:ext cx="3016735" cy="640080"/>
              </a:xfrm>
              <a:prstGeom prst="rect">
                <a:avLst/>
              </a:prstGeom>
              <a:grp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3600">
                    <a:ln w="6350">
                      <a:noFill/>
                    </a:ln>
                    <a:solidFill>
                      <a:prstClr val="white"/>
                    </a:solidFill>
                    <a:latin charset="-122" panose="03000509000000000000" pitchFamily="65" typeface="方正粗宋简体"/>
                    <a:ea charset="-122" panose="03000509000000000000" pitchFamily="65" typeface="方正粗宋简体"/>
                  </a:rPr>
                  <a:t>上小资深斗士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311026" y="2921414"/>
              <a:ext cx="3575135" cy="958424"/>
              <a:chOff x="1158626" y="3968235"/>
              <a:chExt cx="3575135" cy="958424"/>
            </a:xfrm>
            <a:grpFill/>
          </p:grpSpPr>
          <p:grpSp>
            <p:nvGrpSpPr>
              <p:cNvPr id="42" name="组合 41"/>
              <p:cNvGrpSpPr/>
              <p:nvPr/>
            </p:nvGrpSpPr>
            <p:grpSpPr>
              <a:xfrm>
                <a:off x="1158626" y="3968235"/>
                <a:ext cx="3575135" cy="958424"/>
                <a:chOff x="3257550" y="3893820"/>
                <a:chExt cx="3409950" cy="1277898"/>
              </a:xfrm>
              <a:grpFill/>
            </p:grpSpPr>
            <p:sp>
              <p:nvSpPr>
                <p:cNvPr id="44" name="任意多边形 43"/>
                <p:cNvSpPr/>
                <p:nvPr/>
              </p:nvSpPr>
              <p:spPr>
                <a:xfrm>
                  <a:off x="3257550" y="3893820"/>
                  <a:ext cx="3409950" cy="1277898"/>
                </a:xfrm>
                <a:custGeom>
                  <a:gdLst>
                    <a:gd fmla="*/ 0 w 3409950" name="connsiteX0"/>
                    <a:gd fmla="*/ 0 h 1277898" name="connsiteY0"/>
                    <a:gd fmla="*/ 3409950 w 3409950" name="connsiteX1"/>
                    <a:gd fmla="*/ 0 h 1277898" name="connsiteY1"/>
                    <a:gd fmla="*/ 3409950 w 3409950" name="connsiteX2"/>
                    <a:gd fmla="*/ 34302 h 1277898" name="connsiteY2"/>
                    <a:gd fmla="*/ 3406652 w 3409950" name="connsiteX3"/>
                    <a:gd fmla="*/ 34967 h 1277898" name="connsiteY3"/>
                    <a:gd fmla="*/ 3370829 w 3409950" name="connsiteX4"/>
                    <a:gd fmla="*/ 89012 h 1277898" name="connsiteY4"/>
                    <a:gd fmla="*/ 3406652 w 3409950" name="connsiteX5"/>
                    <a:gd fmla="*/ 143057 h 1277898" name="connsiteY5"/>
                    <a:gd fmla="*/ 3409950 w 3409950" name="connsiteX6"/>
                    <a:gd fmla="*/ 143723 h 1277898" name="connsiteY6"/>
                    <a:gd fmla="*/ 3409950 w 3409950" name="connsiteX7"/>
                    <a:gd fmla="*/ 180187 h 1277898" name="connsiteY7"/>
                    <a:gd fmla="*/ 3406652 w 3409950" name="connsiteX8"/>
                    <a:gd fmla="*/ 180852 h 1277898" name="connsiteY8"/>
                    <a:gd fmla="*/ 3370829 w 3409950" name="connsiteX9"/>
                    <a:gd fmla="*/ 234897 h 1277898" name="connsiteY9"/>
                    <a:gd fmla="*/ 3406652 w 3409950" name="connsiteX10"/>
                    <a:gd fmla="*/ 288942 h 1277898" name="connsiteY10"/>
                    <a:gd fmla="*/ 3409950 w 3409950" name="connsiteX11"/>
                    <a:gd fmla="*/ 289608 h 1277898" name="connsiteY11"/>
                    <a:gd fmla="*/ 3409950 w 3409950" name="connsiteX12"/>
                    <a:gd fmla="*/ 335606 h 1277898" name="connsiteY12"/>
                    <a:gd fmla="*/ 3406652 w 3409950" name="connsiteX13"/>
                    <a:gd fmla="*/ 336272 h 1277898" name="connsiteY13"/>
                    <a:gd fmla="*/ 3370829 w 3409950" name="connsiteX14"/>
                    <a:gd fmla="*/ 390316 h 1277898" name="connsiteY14"/>
                    <a:gd fmla="*/ 3406652 w 3409950" name="connsiteX15"/>
                    <a:gd fmla="*/ 444361 h 1277898" name="connsiteY15"/>
                    <a:gd fmla="*/ 3409950 w 3409950" name="connsiteX16"/>
                    <a:gd fmla="*/ 445027 h 1277898" name="connsiteY16"/>
                    <a:gd fmla="*/ 3409950 w 3409950" name="connsiteX17"/>
                    <a:gd fmla="*/ 480406 h 1277898" name="connsiteY17"/>
                    <a:gd fmla="*/ 3394571 w 3409950" name="connsiteX18"/>
                    <a:gd fmla="*/ 490775 h 1277898" name="connsiteY18"/>
                    <a:gd fmla="*/ 3333195 w 3409950" name="connsiteX19"/>
                    <a:gd fmla="*/ 638949 h 1277898" name="connsiteY19"/>
                    <a:gd fmla="*/ 3394571 w 3409950" name="connsiteX20"/>
                    <a:gd fmla="*/ 787123 h 1277898" name="connsiteY20"/>
                    <a:gd fmla="*/ 3409950 w 3409950" name="connsiteX21"/>
                    <a:gd fmla="*/ 797492 h 1277898" name="connsiteY21"/>
                    <a:gd fmla="*/ 3409950 w 3409950" name="connsiteX22"/>
                    <a:gd fmla="*/ 830211 h 1277898" name="connsiteY22"/>
                    <a:gd fmla="*/ 3406652 w 3409950" name="connsiteX23"/>
                    <a:gd fmla="*/ 830877 h 1277898" name="connsiteY23"/>
                    <a:gd fmla="*/ 3370829 w 3409950" name="connsiteX24"/>
                    <a:gd fmla="*/ 884921 h 1277898" name="connsiteY24"/>
                    <a:gd fmla="*/ 3406652 w 3409950" name="connsiteX25"/>
                    <a:gd fmla="*/ 938966 h 1277898" name="connsiteY25"/>
                    <a:gd fmla="*/ 3409950 w 3409950" name="connsiteX26"/>
                    <a:gd fmla="*/ 939632 h 1277898" name="connsiteY26"/>
                    <a:gd fmla="*/ 3409950 w 3409950" name="connsiteX27"/>
                    <a:gd fmla="*/ 976096 h 1277898" name="connsiteY27"/>
                    <a:gd fmla="*/ 3406652 w 3409950" name="connsiteX28"/>
                    <a:gd fmla="*/ 976762 h 1277898" name="connsiteY28"/>
                    <a:gd fmla="*/ 3370829 w 3409950" name="connsiteX29"/>
                    <a:gd fmla="*/ 1030806 h 1277898" name="connsiteY29"/>
                    <a:gd fmla="*/ 3406652 w 3409950" name="connsiteX30"/>
                    <a:gd fmla="*/ 1084851 h 1277898" name="connsiteY30"/>
                    <a:gd fmla="*/ 3409950 w 3409950" name="connsiteX31"/>
                    <a:gd fmla="*/ 1085517 h 1277898" name="connsiteY31"/>
                    <a:gd fmla="*/ 3409950 w 3409950" name="connsiteX32"/>
                    <a:gd fmla="*/ 1131515 h 1277898" name="connsiteY32"/>
                    <a:gd fmla="*/ 3406652 w 3409950" name="connsiteX33"/>
                    <a:gd fmla="*/ 1132181 h 1277898" name="connsiteY33"/>
                    <a:gd fmla="*/ 3370829 w 3409950" name="connsiteX34"/>
                    <a:gd fmla="*/ 1186225 h 1277898" name="connsiteY34"/>
                    <a:gd fmla="*/ 3406652 w 3409950" name="connsiteX35"/>
                    <a:gd fmla="*/ 1240270 h 1277898" name="connsiteY35"/>
                    <a:gd fmla="*/ 3409950 w 3409950" name="connsiteX36"/>
                    <a:gd fmla="*/ 1240936 h 1277898" name="connsiteY36"/>
                    <a:gd fmla="*/ 3409950 w 3409950" name="connsiteX37"/>
                    <a:gd fmla="*/ 1277898 h 1277898" name="connsiteY37"/>
                    <a:gd fmla="*/ 0 w 3409950" name="connsiteX38"/>
                    <a:gd fmla="*/ 1277898 h 1277898" name="connsiteY38"/>
                    <a:gd fmla="*/ 0 w 3409950" name="connsiteX39"/>
                    <a:gd fmla="*/ 1236295 h 1277898" name="connsiteY39"/>
                    <a:gd fmla="*/ 12750 w 3409950" name="connsiteX40"/>
                    <a:gd fmla="*/ 1227699 h 1277898" name="connsiteY40"/>
                    <a:gd fmla="*/ 29929 w 3409950" name="connsiteX41"/>
                    <a:gd fmla="*/ 1186224 h 1277898" name="connsiteY41"/>
                    <a:gd fmla="*/ 12750 w 3409950" name="connsiteX42"/>
                    <a:gd fmla="*/ 1144749 h 1277898" name="connsiteY42"/>
                    <a:gd fmla="*/ 0 w 3409950" name="connsiteX43"/>
                    <a:gd fmla="*/ 1136153 h 1277898" name="connsiteY43"/>
                    <a:gd fmla="*/ 0 w 3409950" name="connsiteX44"/>
                    <a:gd fmla="*/ 1080876 h 1277898" name="connsiteY44"/>
                    <a:gd fmla="*/ 12750 w 3409950" name="connsiteX45"/>
                    <a:gd fmla="*/ 1072280 h 1277898" name="connsiteY45"/>
                    <a:gd fmla="*/ 29929 w 3409950" name="connsiteX46"/>
                    <a:gd fmla="*/ 1030805 h 1277898" name="connsiteY46"/>
                    <a:gd fmla="*/ 12750 w 3409950" name="connsiteX47"/>
                    <a:gd fmla="*/ 989330 h 1277898" name="connsiteY47"/>
                    <a:gd fmla="*/ 0 w 3409950" name="connsiteX48"/>
                    <a:gd fmla="*/ 980734 h 1277898" name="connsiteY48"/>
                    <a:gd fmla="*/ 0 w 3409950" name="connsiteX49"/>
                    <a:gd fmla="*/ 934991 h 1277898" name="connsiteY49"/>
                    <a:gd fmla="*/ 12750 w 3409950" name="connsiteX50"/>
                    <a:gd fmla="*/ 926395 h 1277898" name="connsiteY50"/>
                    <a:gd fmla="*/ 29929 w 3409950" name="connsiteX51"/>
                    <a:gd fmla="*/ 884920 h 1277898" name="connsiteY51"/>
                    <a:gd fmla="*/ 12750 w 3409950" name="connsiteX52"/>
                    <a:gd fmla="*/ 843446 h 1277898" name="connsiteY52"/>
                    <a:gd fmla="*/ 0 w 3409950" name="connsiteX53"/>
                    <a:gd fmla="*/ 834849 h 1277898" name="connsiteY53"/>
                    <a:gd fmla="*/ 0 w 3409950" name="connsiteX54"/>
                    <a:gd fmla="*/ 797118 h 1277898" name="connsiteY54"/>
                    <a:gd fmla="*/ 14824 w 3409950" name="connsiteX55"/>
                    <a:gd fmla="*/ 787123 h 1277898" name="connsiteY55"/>
                    <a:gd fmla="*/ 76200 w 3409950" name="connsiteX56"/>
                    <a:gd fmla="*/ 638949 h 1277898" name="connsiteY56"/>
                    <a:gd fmla="*/ 14824 w 3409950" name="connsiteX57"/>
                    <a:gd fmla="*/ 490775 h 1277898" name="connsiteY57"/>
                    <a:gd fmla="*/ 0 w 3409950" name="connsiteX58"/>
                    <a:gd fmla="*/ 480780 h 1277898" name="connsiteY58"/>
                    <a:gd fmla="*/ 0 w 3409950" name="connsiteX59"/>
                    <a:gd fmla="*/ 440386 h 1277898" name="connsiteY59"/>
                    <a:gd fmla="*/ 12750 w 3409950" name="connsiteX60"/>
                    <a:gd fmla="*/ 431790 h 1277898" name="connsiteY60"/>
                    <a:gd fmla="*/ 29929 w 3409950" name="connsiteX61"/>
                    <a:gd fmla="*/ 390315 h 1277898" name="connsiteY61"/>
                    <a:gd fmla="*/ 12750 w 3409950" name="connsiteX62"/>
                    <a:gd fmla="*/ 348841 h 1277898" name="connsiteY62"/>
                    <a:gd fmla="*/ 0 w 3409950" name="connsiteX63"/>
                    <a:gd fmla="*/ 340244 h 1277898" name="connsiteY63"/>
                    <a:gd fmla="*/ 0 w 3409950" name="connsiteX64"/>
                    <a:gd fmla="*/ 284967 h 1277898" name="connsiteY64"/>
                    <a:gd fmla="*/ 12750 w 3409950" name="connsiteX65"/>
                    <a:gd fmla="*/ 276371 h 1277898" name="connsiteY65"/>
                    <a:gd fmla="*/ 29929 w 3409950" name="connsiteX66"/>
                    <a:gd fmla="*/ 234896 h 1277898" name="connsiteY66"/>
                    <a:gd fmla="*/ 12750 w 3409950" name="connsiteX67"/>
                    <a:gd fmla="*/ 193421 h 1277898" name="connsiteY67"/>
                    <a:gd fmla="*/ 0 w 3409950" name="connsiteX68"/>
                    <a:gd fmla="*/ 184825 h 1277898" name="connsiteY68"/>
                    <a:gd fmla="*/ 0 w 3409950" name="connsiteX69"/>
                    <a:gd fmla="*/ 139082 h 1277898" name="connsiteY69"/>
                    <a:gd fmla="*/ 12750 w 3409950" name="connsiteX70"/>
                    <a:gd fmla="*/ 130486 h 1277898" name="connsiteY70"/>
                    <a:gd fmla="*/ 29929 w 3409950" name="connsiteX71"/>
                    <a:gd fmla="*/ 89011 h 1277898" name="connsiteY71"/>
                    <a:gd fmla="*/ 12750 w 3409950" name="connsiteX72"/>
                    <a:gd fmla="*/ 47536 h 1277898" name="connsiteY72"/>
                    <a:gd fmla="*/ 0 w 3409950" name="connsiteX73"/>
                    <a:gd fmla="*/ 38940 h 1277898" name="connsiteY7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b="b" l="l" r="r" t="t"/>
                  <a:pathLst>
                    <a:path h="1277898" w="3409950">
                      <a:moveTo>
                        <a:pt x="0" y="0"/>
                      </a:moveTo>
                      <a:lnTo>
                        <a:pt x="3409950" y="0"/>
                      </a:lnTo>
                      <a:lnTo>
                        <a:pt x="3409950" y="34302"/>
                      </a:lnTo>
                      <a:lnTo>
                        <a:pt x="3406652" y="34967"/>
                      </a:lnTo>
                      <a:cubicBezTo>
                        <a:pt x="3385601" y="43872"/>
                        <a:pt x="3370829" y="64717"/>
                        <a:pt x="3370829" y="89012"/>
                      </a:cubicBezTo>
                      <a:cubicBezTo>
                        <a:pt x="3370829" y="113308"/>
                        <a:pt x="3385601" y="134153"/>
                        <a:pt x="3406652" y="143057"/>
                      </a:cubicBezTo>
                      <a:lnTo>
                        <a:pt x="3409950" y="143723"/>
                      </a:lnTo>
                      <a:lnTo>
                        <a:pt x="3409950" y="180187"/>
                      </a:lnTo>
                      <a:lnTo>
                        <a:pt x="3406652" y="180852"/>
                      </a:lnTo>
                      <a:cubicBezTo>
                        <a:pt x="3385601" y="189757"/>
                        <a:pt x="3370829" y="210602"/>
                        <a:pt x="3370829" y="234897"/>
                      </a:cubicBezTo>
                      <a:cubicBezTo>
                        <a:pt x="3370829" y="259193"/>
                        <a:pt x="3385601" y="280038"/>
                        <a:pt x="3406652" y="288942"/>
                      </a:cubicBezTo>
                      <a:lnTo>
                        <a:pt x="3409950" y="289608"/>
                      </a:lnTo>
                      <a:lnTo>
                        <a:pt x="3409950" y="335606"/>
                      </a:lnTo>
                      <a:lnTo>
                        <a:pt x="3406652" y="336272"/>
                      </a:lnTo>
                      <a:cubicBezTo>
                        <a:pt x="3385601" y="345176"/>
                        <a:pt x="3370829" y="366021"/>
                        <a:pt x="3370829" y="390316"/>
                      </a:cubicBezTo>
                      <a:cubicBezTo>
                        <a:pt x="3370829" y="414612"/>
                        <a:pt x="3385601" y="435457"/>
                        <a:pt x="3406652" y="444361"/>
                      </a:cubicBezTo>
                      <a:lnTo>
                        <a:pt x="3409950" y="445027"/>
                      </a:lnTo>
                      <a:lnTo>
                        <a:pt x="3409950" y="480406"/>
                      </a:lnTo>
                      <a:lnTo>
                        <a:pt x="3394571" y="490775"/>
                      </a:lnTo>
                      <a:cubicBezTo>
                        <a:pt x="3356650" y="528696"/>
                        <a:pt x="3333195" y="581084"/>
                        <a:pt x="3333195" y="638949"/>
                      </a:cubicBezTo>
                      <a:cubicBezTo>
                        <a:pt x="3333195" y="696815"/>
                        <a:pt x="3356650" y="749202"/>
                        <a:pt x="3394571" y="787123"/>
                      </a:cubicBezTo>
                      <a:lnTo>
                        <a:pt x="3409950" y="797492"/>
                      </a:lnTo>
                      <a:lnTo>
                        <a:pt x="3409950" y="830211"/>
                      </a:lnTo>
                      <a:lnTo>
                        <a:pt x="3406652" y="830877"/>
                      </a:lnTo>
                      <a:cubicBezTo>
                        <a:pt x="3385601" y="839781"/>
                        <a:pt x="3370829" y="860626"/>
                        <a:pt x="3370829" y="884921"/>
                      </a:cubicBezTo>
                      <a:cubicBezTo>
                        <a:pt x="3370829" y="909217"/>
                        <a:pt x="3385601" y="930062"/>
                        <a:pt x="3406652" y="938966"/>
                      </a:cubicBezTo>
                      <a:lnTo>
                        <a:pt x="3409950" y="939632"/>
                      </a:lnTo>
                      <a:lnTo>
                        <a:pt x="3409950" y="976096"/>
                      </a:lnTo>
                      <a:lnTo>
                        <a:pt x="3406652" y="976762"/>
                      </a:lnTo>
                      <a:cubicBezTo>
                        <a:pt x="3385601" y="985666"/>
                        <a:pt x="3370829" y="1006511"/>
                        <a:pt x="3370829" y="1030806"/>
                      </a:cubicBezTo>
                      <a:cubicBezTo>
                        <a:pt x="3370829" y="1055102"/>
                        <a:pt x="3385601" y="1075947"/>
                        <a:pt x="3406652" y="1084851"/>
                      </a:cubicBezTo>
                      <a:lnTo>
                        <a:pt x="3409950" y="1085517"/>
                      </a:lnTo>
                      <a:lnTo>
                        <a:pt x="3409950" y="1131515"/>
                      </a:lnTo>
                      <a:lnTo>
                        <a:pt x="3406652" y="1132181"/>
                      </a:lnTo>
                      <a:cubicBezTo>
                        <a:pt x="3385601" y="1141085"/>
                        <a:pt x="3370829" y="1161930"/>
                        <a:pt x="3370829" y="1186225"/>
                      </a:cubicBezTo>
                      <a:cubicBezTo>
                        <a:pt x="3370829" y="1210521"/>
                        <a:pt x="3385601" y="1231366"/>
                        <a:pt x="3406652" y="1240270"/>
                      </a:cubicBezTo>
                      <a:lnTo>
                        <a:pt x="3409950" y="1240936"/>
                      </a:lnTo>
                      <a:lnTo>
                        <a:pt x="3409950" y="1277898"/>
                      </a:lnTo>
                      <a:lnTo>
                        <a:pt x="0" y="1277898"/>
                      </a:lnTo>
                      <a:lnTo>
                        <a:pt x="0" y="1236295"/>
                      </a:lnTo>
                      <a:lnTo>
                        <a:pt x="12750" y="1227699"/>
                      </a:lnTo>
                      <a:cubicBezTo>
                        <a:pt x="23364" y="1217085"/>
                        <a:pt x="29929" y="1202421"/>
                        <a:pt x="29929" y="1186224"/>
                      </a:cubicBezTo>
                      <a:cubicBezTo>
                        <a:pt x="29929" y="1170027"/>
                        <a:pt x="23364" y="1155364"/>
                        <a:pt x="12750" y="1144749"/>
                      </a:cubicBezTo>
                      <a:lnTo>
                        <a:pt x="0" y="1136153"/>
                      </a:lnTo>
                      <a:lnTo>
                        <a:pt x="0" y="1080876"/>
                      </a:lnTo>
                      <a:lnTo>
                        <a:pt x="12750" y="1072280"/>
                      </a:lnTo>
                      <a:cubicBezTo>
                        <a:pt x="23364" y="1061666"/>
                        <a:pt x="29929" y="1047002"/>
                        <a:pt x="29929" y="1030805"/>
                      </a:cubicBezTo>
                      <a:cubicBezTo>
                        <a:pt x="29929" y="1014608"/>
                        <a:pt x="23364" y="999945"/>
                        <a:pt x="12750" y="989330"/>
                      </a:cubicBezTo>
                      <a:lnTo>
                        <a:pt x="0" y="980734"/>
                      </a:lnTo>
                      <a:lnTo>
                        <a:pt x="0" y="934991"/>
                      </a:lnTo>
                      <a:lnTo>
                        <a:pt x="12750" y="926395"/>
                      </a:lnTo>
                      <a:cubicBezTo>
                        <a:pt x="23364" y="915781"/>
                        <a:pt x="29929" y="901117"/>
                        <a:pt x="29929" y="884920"/>
                      </a:cubicBezTo>
                      <a:cubicBezTo>
                        <a:pt x="29929" y="868723"/>
                        <a:pt x="23364" y="854060"/>
                        <a:pt x="12750" y="843446"/>
                      </a:cubicBezTo>
                      <a:lnTo>
                        <a:pt x="0" y="834849"/>
                      </a:lnTo>
                      <a:lnTo>
                        <a:pt x="0" y="797118"/>
                      </a:lnTo>
                      <a:lnTo>
                        <a:pt x="14824" y="787123"/>
                      </a:lnTo>
                      <a:cubicBezTo>
                        <a:pt x="52745" y="749202"/>
                        <a:pt x="76200" y="696815"/>
                        <a:pt x="76200" y="638949"/>
                      </a:cubicBezTo>
                      <a:cubicBezTo>
                        <a:pt x="76200" y="581084"/>
                        <a:pt x="52745" y="528696"/>
                        <a:pt x="14824" y="490775"/>
                      </a:cubicBezTo>
                      <a:lnTo>
                        <a:pt x="0" y="480780"/>
                      </a:lnTo>
                      <a:lnTo>
                        <a:pt x="0" y="440386"/>
                      </a:lnTo>
                      <a:lnTo>
                        <a:pt x="12750" y="431790"/>
                      </a:lnTo>
                      <a:cubicBezTo>
                        <a:pt x="23364" y="421176"/>
                        <a:pt x="29929" y="406512"/>
                        <a:pt x="29929" y="390315"/>
                      </a:cubicBezTo>
                      <a:cubicBezTo>
                        <a:pt x="29929" y="374118"/>
                        <a:pt x="23364" y="359455"/>
                        <a:pt x="12750" y="348841"/>
                      </a:cubicBezTo>
                      <a:lnTo>
                        <a:pt x="0" y="340244"/>
                      </a:lnTo>
                      <a:lnTo>
                        <a:pt x="0" y="284967"/>
                      </a:lnTo>
                      <a:lnTo>
                        <a:pt x="12750" y="276371"/>
                      </a:lnTo>
                      <a:cubicBezTo>
                        <a:pt x="23364" y="265757"/>
                        <a:pt x="29929" y="251093"/>
                        <a:pt x="29929" y="234896"/>
                      </a:cubicBezTo>
                      <a:cubicBezTo>
                        <a:pt x="29929" y="218699"/>
                        <a:pt x="23364" y="204036"/>
                        <a:pt x="12750" y="193421"/>
                      </a:cubicBezTo>
                      <a:lnTo>
                        <a:pt x="0" y="184825"/>
                      </a:lnTo>
                      <a:lnTo>
                        <a:pt x="0" y="139082"/>
                      </a:lnTo>
                      <a:lnTo>
                        <a:pt x="12750" y="130486"/>
                      </a:lnTo>
                      <a:cubicBezTo>
                        <a:pt x="23364" y="119872"/>
                        <a:pt x="29929" y="105208"/>
                        <a:pt x="29929" y="89011"/>
                      </a:cubicBezTo>
                      <a:cubicBezTo>
                        <a:pt x="29929" y="72814"/>
                        <a:pt x="23364" y="58151"/>
                        <a:pt x="12750" y="47536"/>
                      </a:cubicBezTo>
                      <a:lnTo>
                        <a:pt x="0" y="389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3422650" y="3950741"/>
                  <a:ext cx="3105150" cy="1152158"/>
                </a:xfrm>
                <a:prstGeom prst="rect">
                  <a:avLst/>
                </a:prstGeom>
                <a:grpFill/>
                <a:ln w="3175">
                  <a:solidFill>
                    <a:srgbClr val="F0EA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3" name="文本框 42"/>
              <p:cNvSpPr txBox="1"/>
              <p:nvPr/>
            </p:nvSpPr>
            <p:spPr>
              <a:xfrm>
                <a:off x="1437826" y="4124282"/>
                <a:ext cx="3016735" cy="640080"/>
              </a:xfrm>
              <a:prstGeom prst="rect">
                <a:avLst/>
              </a:prstGeom>
              <a:grp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3600">
                    <a:ln w="6350">
                      <a:noFill/>
                    </a:ln>
                    <a:solidFill>
                      <a:prstClr val="white"/>
                    </a:solidFill>
                    <a:latin charset="-122" panose="03000509000000000000" pitchFamily="65" typeface="方正粗宋简体"/>
                    <a:ea charset="-122" panose="03000509000000000000" pitchFamily="65" typeface="方正粗宋简体"/>
                  </a:rPr>
                  <a:t>选对人做对事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222298" y="5312437"/>
            <a:ext cx="9747405" cy="958424"/>
            <a:chOff x="1311026" y="4893337"/>
            <a:chExt cx="9747405" cy="958424"/>
          </a:xfrm>
          <a:solidFill>
            <a:srgbClr val="29485D"/>
          </a:solidFill>
        </p:grpSpPr>
        <p:grpSp>
          <p:nvGrpSpPr>
            <p:cNvPr id="47" name="组合 46"/>
            <p:cNvGrpSpPr/>
            <p:nvPr/>
          </p:nvGrpSpPr>
          <p:grpSpPr>
            <a:xfrm>
              <a:off x="7483296" y="4893337"/>
              <a:ext cx="3575135" cy="958424"/>
              <a:chOff x="1158626" y="3968235"/>
              <a:chExt cx="3575135" cy="958424"/>
            </a:xfrm>
            <a:grpFill/>
          </p:grpSpPr>
          <p:grpSp>
            <p:nvGrpSpPr>
              <p:cNvPr id="48" name="组合 47"/>
              <p:cNvGrpSpPr/>
              <p:nvPr/>
            </p:nvGrpSpPr>
            <p:grpSpPr>
              <a:xfrm>
                <a:off x="1158626" y="3968235"/>
                <a:ext cx="3575135" cy="958424"/>
                <a:chOff x="3257550" y="3893820"/>
                <a:chExt cx="3409950" cy="1277898"/>
              </a:xfrm>
              <a:grpFill/>
            </p:grpSpPr>
            <p:sp>
              <p:nvSpPr>
                <p:cNvPr id="50" name="任意多边形 49"/>
                <p:cNvSpPr/>
                <p:nvPr/>
              </p:nvSpPr>
              <p:spPr>
                <a:xfrm>
                  <a:off x="3257550" y="3893820"/>
                  <a:ext cx="3409950" cy="1277898"/>
                </a:xfrm>
                <a:custGeom>
                  <a:gdLst>
                    <a:gd fmla="*/ 0 w 3409950" name="connsiteX0"/>
                    <a:gd fmla="*/ 0 h 1277898" name="connsiteY0"/>
                    <a:gd fmla="*/ 3409950 w 3409950" name="connsiteX1"/>
                    <a:gd fmla="*/ 0 h 1277898" name="connsiteY1"/>
                    <a:gd fmla="*/ 3409950 w 3409950" name="connsiteX2"/>
                    <a:gd fmla="*/ 34302 h 1277898" name="connsiteY2"/>
                    <a:gd fmla="*/ 3406652 w 3409950" name="connsiteX3"/>
                    <a:gd fmla="*/ 34967 h 1277898" name="connsiteY3"/>
                    <a:gd fmla="*/ 3370829 w 3409950" name="connsiteX4"/>
                    <a:gd fmla="*/ 89012 h 1277898" name="connsiteY4"/>
                    <a:gd fmla="*/ 3406652 w 3409950" name="connsiteX5"/>
                    <a:gd fmla="*/ 143057 h 1277898" name="connsiteY5"/>
                    <a:gd fmla="*/ 3409950 w 3409950" name="connsiteX6"/>
                    <a:gd fmla="*/ 143723 h 1277898" name="connsiteY6"/>
                    <a:gd fmla="*/ 3409950 w 3409950" name="connsiteX7"/>
                    <a:gd fmla="*/ 180187 h 1277898" name="connsiteY7"/>
                    <a:gd fmla="*/ 3406652 w 3409950" name="connsiteX8"/>
                    <a:gd fmla="*/ 180852 h 1277898" name="connsiteY8"/>
                    <a:gd fmla="*/ 3370829 w 3409950" name="connsiteX9"/>
                    <a:gd fmla="*/ 234897 h 1277898" name="connsiteY9"/>
                    <a:gd fmla="*/ 3406652 w 3409950" name="connsiteX10"/>
                    <a:gd fmla="*/ 288942 h 1277898" name="connsiteY10"/>
                    <a:gd fmla="*/ 3409950 w 3409950" name="connsiteX11"/>
                    <a:gd fmla="*/ 289608 h 1277898" name="connsiteY11"/>
                    <a:gd fmla="*/ 3409950 w 3409950" name="connsiteX12"/>
                    <a:gd fmla="*/ 335606 h 1277898" name="connsiteY12"/>
                    <a:gd fmla="*/ 3406652 w 3409950" name="connsiteX13"/>
                    <a:gd fmla="*/ 336272 h 1277898" name="connsiteY13"/>
                    <a:gd fmla="*/ 3370829 w 3409950" name="connsiteX14"/>
                    <a:gd fmla="*/ 390316 h 1277898" name="connsiteY14"/>
                    <a:gd fmla="*/ 3406652 w 3409950" name="connsiteX15"/>
                    <a:gd fmla="*/ 444361 h 1277898" name="connsiteY15"/>
                    <a:gd fmla="*/ 3409950 w 3409950" name="connsiteX16"/>
                    <a:gd fmla="*/ 445027 h 1277898" name="connsiteY16"/>
                    <a:gd fmla="*/ 3409950 w 3409950" name="connsiteX17"/>
                    <a:gd fmla="*/ 480406 h 1277898" name="connsiteY17"/>
                    <a:gd fmla="*/ 3394571 w 3409950" name="connsiteX18"/>
                    <a:gd fmla="*/ 490775 h 1277898" name="connsiteY18"/>
                    <a:gd fmla="*/ 3333195 w 3409950" name="connsiteX19"/>
                    <a:gd fmla="*/ 638949 h 1277898" name="connsiteY19"/>
                    <a:gd fmla="*/ 3394571 w 3409950" name="connsiteX20"/>
                    <a:gd fmla="*/ 787123 h 1277898" name="connsiteY20"/>
                    <a:gd fmla="*/ 3409950 w 3409950" name="connsiteX21"/>
                    <a:gd fmla="*/ 797492 h 1277898" name="connsiteY21"/>
                    <a:gd fmla="*/ 3409950 w 3409950" name="connsiteX22"/>
                    <a:gd fmla="*/ 830211 h 1277898" name="connsiteY22"/>
                    <a:gd fmla="*/ 3406652 w 3409950" name="connsiteX23"/>
                    <a:gd fmla="*/ 830877 h 1277898" name="connsiteY23"/>
                    <a:gd fmla="*/ 3370829 w 3409950" name="connsiteX24"/>
                    <a:gd fmla="*/ 884921 h 1277898" name="connsiteY24"/>
                    <a:gd fmla="*/ 3406652 w 3409950" name="connsiteX25"/>
                    <a:gd fmla="*/ 938966 h 1277898" name="connsiteY25"/>
                    <a:gd fmla="*/ 3409950 w 3409950" name="connsiteX26"/>
                    <a:gd fmla="*/ 939632 h 1277898" name="connsiteY26"/>
                    <a:gd fmla="*/ 3409950 w 3409950" name="connsiteX27"/>
                    <a:gd fmla="*/ 976096 h 1277898" name="connsiteY27"/>
                    <a:gd fmla="*/ 3406652 w 3409950" name="connsiteX28"/>
                    <a:gd fmla="*/ 976762 h 1277898" name="connsiteY28"/>
                    <a:gd fmla="*/ 3370829 w 3409950" name="connsiteX29"/>
                    <a:gd fmla="*/ 1030806 h 1277898" name="connsiteY29"/>
                    <a:gd fmla="*/ 3406652 w 3409950" name="connsiteX30"/>
                    <a:gd fmla="*/ 1084851 h 1277898" name="connsiteY30"/>
                    <a:gd fmla="*/ 3409950 w 3409950" name="connsiteX31"/>
                    <a:gd fmla="*/ 1085517 h 1277898" name="connsiteY31"/>
                    <a:gd fmla="*/ 3409950 w 3409950" name="connsiteX32"/>
                    <a:gd fmla="*/ 1131515 h 1277898" name="connsiteY32"/>
                    <a:gd fmla="*/ 3406652 w 3409950" name="connsiteX33"/>
                    <a:gd fmla="*/ 1132181 h 1277898" name="connsiteY33"/>
                    <a:gd fmla="*/ 3370829 w 3409950" name="connsiteX34"/>
                    <a:gd fmla="*/ 1186225 h 1277898" name="connsiteY34"/>
                    <a:gd fmla="*/ 3406652 w 3409950" name="connsiteX35"/>
                    <a:gd fmla="*/ 1240270 h 1277898" name="connsiteY35"/>
                    <a:gd fmla="*/ 3409950 w 3409950" name="connsiteX36"/>
                    <a:gd fmla="*/ 1240936 h 1277898" name="connsiteY36"/>
                    <a:gd fmla="*/ 3409950 w 3409950" name="connsiteX37"/>
                    <a:gd fmla="*/ 1277898 h 1277898" name="connsiteY37"/>
                    <a:gd fmla="*/ 0 w 3409950" name="connsiteX38"/>
                    <a:gd fmla="*/ 1277898 h 1277898" name="connsiteY38"/>
                    <a:gd fmla="*/ 0 w 3409950" name="connsiteX39"/>
                    <a:gd fmla="*/ 1236295 h 1277898" name="connsiteY39"/>
                    <a:gd fmla="*/ 12750 w 3409950" name="connsiteX40"/>
                    <a:gd fmla="*/ 1227699 h 1277898" name="connsiteY40"/>
                    <a:gd fmla="*/ 29929 w 3409950" name="connsiteX41"/>
                    <a:gd fmla="*/ 1186224 h 1277898" name="connsiteY41"/>
                    <a:gd fmla="*/ 12750 w 3409950" name="connsiteX42"/>
                    <a:gd fmla="*/ 1144749 h 1277898" name="connsiteY42"/>
                    <a:gd fmla="*/ 0 w 3409950" name="connsiteX43"/>
                    <a:gd fmla="*/ 1136153 h 1277898" name="connsiteY43"/>
                    <a:gd fmla="*/ 0 w 3409950" name="connsiteX44"/>
                    <a:gd fmla="*/ 1080876 h 1277898" name="connsiteY44"/>
                    <a:gd fmla="*/ 12750 w 3409950" name="connsiteX45"/>
                    <a:gd fmla="*/ 1072280 h 1277898" name="connsiteY45"/>
                    <a:gd fmla="*/ 29929 w 3409950" name="connsiteX46"/>
                    <a:gd fmla="*/ 1030805 h 1277898" name="connsiteY46"/>
                    <a:gd fmla="*/ 12750 w 3409950" name="connsiteX47"/>
                    <a:gd fmla="*/ 989330 h 1277898" name="connsiteY47"/>
                    <a:gd fmla="*/ 0 w 3409950" name="connsiteX48"/>
                    <a:gd fmla="*/ 980734 h 1277898" name="connsiteY48"/>
                    <a:gd fmla="*/ 0 w 3409950" name="connsiteX49"/>
                    <a:gd fmla="*/ 934991 h 1277898" name="connsiteY49"/>
                    <a:gd fmla="*/ 12750 w 3409950" name="connsiteX50"/>
                    <a:gd fmla="*/ 926395 h 1277898" name="connsiteY50"/>
                    <a:gd fmla="*/ 29929 w 3409950" name="connsiteX51"/>
                    <a:gd fmla="*/ 884920 h 1277898" name="connsiteY51"/>
                    <a:gd fmla="*/ 12750 w 3409950" name="connsiteX52"/>
                    <a:gd fmla="*/ 843446 h 1277898" name="connsiteY52"/>
                    <a:gd fmla="*/ 0 w 3409950" name="connsiteX53"/>
                    <a:gd fmla="*/ 834849 h 1277898" name="connsiteY53"/>
                    <a:gd fmla="*/ 0 w 3409950" name="connsiteX54"/>
                    <a:gd fmla="*/ 797118 h 1277898" name="connsiteY54"/>
                    <a:gd fmla="*/ 14824 w 3409950" name="connsiteX55"/>
                    <a:gd fmla="*/ 787123 h 1277898" name="connsiteY55"/>
                    <a:gd fmla="*/ 76200 w 3409950" name="connsiteX56"/>
                    <a:gd fmla="*/ 638949 h 1277898" name="connsiteY56"/>
                    <a:gd fmla="*/ 14824 w 3409950" name="connsiteX57"/>
                    <a:gd fmla="*/ 490775 h 1277898" name="connsiteY57"/>
                    <a:gd fmla="*/ 0 w 3409950" name="connsiteX58"/>
                    <a:gd fmla="*/ 480780 h 1277898" name="connsiteY58"/>
                    <a:gd fmla="*/ 0 w 3409950" name="connsiteX59"/>
                    <a:gd fmla="*/ 440386 h 1277898" name="connsiteY59"/>
                    <a:gd fmla="*/ 12750 w 3409950" name="connsiteX60"/>
                    <a:gd fmla="*/ 431790 h 1277898" name="connsiteY60"/>
                    <a:gd fmla="*/ 29929 w 3409950" name="connsiteX61"/>
                    <a:gd fmla="*/ 390315 h 1277898" name="connsiteY61"/>
                    <a:gd fmla="*/ 12750 w 3409950" name="connsiteX62"/>
                    <a:gd fmla="*/ 348841 h 1277898" name="connsiteY62"/>
                    <a:gd fmla="*/ 0 w 3409950" name="connsiteX63"/>
                    <a:gd fmla="*/ 340244 h 1277898" name="connsiteY63"/>
                    <a:gd fmla="*/ 0 w 3409950" name="connsiteX64"/>
                    <a:gd fmla="*/ 284967 h 1277898" name="connsiteY64"/>
                    <a:gd fmla="*/ 12750 w 3409950" name="connsiteX65"/>
                    <a:gd fmla="*/ 276371 h 1277898" name="connsiteY65"/>
                    <a:gd fmla="*/ 29929 w 3409950" name="connsiteX66"/>
                    <a:gd fmla="*/ 234896 h 1277898" name="connsiteY66"/>
                    <a:gd fmla="*/ 12750 w 3409950" name="connsiteX67"/>
                    <a:gd fmla="*/ 193421 h 1277898" name="connsiteY67"/>
                    <a:gd fmla="*/ 0 w 3409950" name="connsiteX68"/>
                    <a:gd fmla="*/ 184825 h 1277898" name="connsiteY68"/>
                    <a:gd fmla="*/ 0 w 3409950" name="connsiteX69"/>
                    <a:gd fmla="*/ 139082 h 1277898" name="connsiteY69"/>
                    <a:gd fmla="*/ 12750 w 3409950" name="connsiteX70"/>
                    <a:gd fmla="*/ 130486 h 1277898" name="connsiteY70"/>
                    <a:gd fmla="*/ 29929 w 3409950" name="connsiteX71"/>
                    <a:gd fmla="*/ 89011 h 1277898" name="connsiteY71"/>
                    <a:gd fmla="*/ 12750 w 3409950" name="connsiteX72"/>
                    <a:gd fmla="*/ 47536 h 1277898" name="connsiteY72"/>
                    <a:gd fmla="*/ 0 w 3409950" name="connsiteX73"/>
                    <a:gd fmla="*/ 38940 h 1277898" name="connsiteY7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b="b" l="l" r="r" t="t"/>
                  <a:pathLst>
                    <a:path h="1277898" w="3409950">
                      <a:moveTo>
                        <a:pt x="0" y="0"/>
                      </a:moveTo>
                      <a:lnTo>
                        <a:pt x="3409950" y="0"/>
                      </a:lnTo>
                      <a:lnTo>
                        <a:pt x="3409950" y="34302"/>
                      </a:lnTo>
                      <a:lnTo>
                        <a:pt x="3406652" y="34967"/>
                      </a:lnTo>
                      <a:cubicBezTo>
                        <a:pt x="3385601" y="43872"/>
                        <a:pt x="3370829" y="64717"/>
                        <a:pt x="3370829" y="89012"/>
                      </a:cubicBezTo>
                      <a:cubicBezTo>
                        <a:pt x="3370829" y="113308"/>
                        <a:pt x="3385601" y="134153"/>
                        <a:pt x="3406652" y="143057"/>
                      </a:cubicBezTo>
                      <a:lnTo>
                        <a:pt x="3409950" y="143723"/>
                      </a:lnTo>
                      <a:lnTo>
                        <a:pt x="3409950" y="180187"/>
                      </a:lnTo>
                      <a:lnTo>
                        <a:pt x="3406652" y="180852"/>
                      </a:lnTo>
                      <a:cubicBezTo>
                        <a:pt x="3385601" y="189757"/>
                        <a:pt x="3370829" y="210602"/>
                        <a:pt x="3370829" y="234897"/>
                      </a:cubicBezTo>
                      <a:cubicBezTo>
                        <a:pt x="3370829" y="259193"/>
                        <a:pt x="3385601" y="280038"/>
                        <a:pt x="3406652" y="288942"/>
                      </a:cubicBezTo>
                      <a:lnTo>
                        <a:pt x="3409950" y="289608"/>
                      </a:lnTo>
                      <a:lnTo>
                        <a:pt x="3409950" y="335606"/>
                      </a:lnTo>
                      <a:lnTo>
                        <a:pt x="3406652" y="336272"/>
                      </a:lnTo>
                      <a:cubicBezTo>
                        <a:pt x="3385601" y="345176"/>
                        <a:pt x="3370829" y="366021"/>
                        <a:pt x="3370829" y="390316"/>
                      </a:cubicBezTo>
                      <a:cubicBezTo>
                        <a:pt x="3370829" y="414612"/>
                        <a:pt x="3385601" y="435457"/>
                        <a:pt x="3406652" y="444361"/>
                      </a:cubicBezTo>
                      <a:lnTo>
                        <a:pt x="3409950" y="445027"/>
                      </a:lnTo>
                      <a:lnTo>
                        <a:pt x="3409950" y="480406"/>
                      </a:lnTo>
                      <a:lnTo>
                        <a:pt x="3394571" y="490775"/>
                      </a:lnTo>
                      <a:cubicBezTo>
                        <a:pt x="3356650" y="528696"/>
                        <a:pt x="3333195" y="581084"/>
                        <a:pt x="3333195" y="638949"/>
                      </a:cubicBezTo>
                      <a:cubicBezTo>
                        <a:pt x="3333195" y="696815"/>
                        <a:pt x="3356650" y="749202"/>
                        <a:pt x="3394571" y="787123"/>
                      </a:cubicBezTo>
                      <a:lnTo>
                        <a:pt x="3409950" y="797492"/>
                      </a:lnTo>
                      <a:lnTo>
                        <a:pt x="3409950" y="830211"/>
                      </a:lnTo>
                      <a:lnTo>
                        <a:pt x="3406652" y="830877"/>
                      </a:lnTo>
                      <a:cubicBezTo>
                        <a:pt x="3385601" y="839781"/>
                        <a:pt x="3370829" y="860626"/>
                        <a:pt x="3370829" y="884921"/>
                      </a:cubicBezTo>
                      <a:cubicBezTo>
                        <a:pt x="3370829" y="909217"/>
                        <a:pt x="3385601" y="930062"/>
                        <a:pt x="3406652" y="938966"/>
                      </a:cubicBezTo>
                      <a:lnTo>
                        <a:pt x="3409950" y="939632"/>
                      </a:lnTo>
                      <a:lnTo>
                        <a:pt x="3409950" y="976096"/>
                      </a:lnTo>
                      <a:lnTo>
                        <a:pt x="3406652" y="976762"/>
                      </a:lnTo>
                      <a:cubicBezTo>
                        <a:pt x="3385601" y="985666"/>
                        <a:pt x="3370829" y="1006511"/>
                        <a:pt x="3370829" y="1030806"/>
                      </a:cubicBezTo>
                      <a:cubicBezTo>
                        <a:pt x="3370829" y="1055102"/>
                        <a:pt x="3385601" y="1075947"/>
                        <a:pt x="3406652" y="1084851"/>
                      </a:cubicBezTo>
                      <a:lnTo>
                        <a:pt x="3409950" y="1085517"/>
                      </a:lnTo>
                      <a:lnTo>
                        <a:pt x="3409950" y="1131515"/>
                      </a:lnTo>
                      <a:lnTo>
                        <a:pt x="3406652" y="1132181"/>
                      </a:lnTo>
                      <a:cubicBezTo>
                        <a:pt x="3385601" y="1141085"/>
                        <a:pt x="3370829" y="1161930"/>
                        <a:pt x="3370829" y="1186225"/>
                      </a:cubicBezTo>
                      <a:cubicBezTo>
                        <a:pt x="3370829" y="1210521"/>
                        <a:pt x="3385601" y="1231366"/>
                        <a:pt x="3406652" y="1240270"/>
                      </a:cubicBezTo>
                      <a:lnTo>
                        <a:pt x="3409950" y="1240936"/>
                      </a:lnTo>
                      <a:lnTo>
                        <a:pt x="3409950" y="1277898"/>
                      </a:lnTo>
                      <a:lnTo>
                        <a:pt x="0" y="1277898"/>
                      </a:lnTo>
                      <a:lnTo>
                        <a:pt x="0" y="1236295"/>
                      </a:lnTo>
                      <a:lnTo>
                        <a:pt x="12750" y="1227699"/>
                      </a:lnTo>
                      <a:cubicBezTo>
                        <a:pt x="23364" y="1217085"/>
                        <a:pt x="29929" y="1202421"/>
                        <a:pt x="29929" y="1186224"/>
                      </a:cubicBezTo>
                      <a:cubicBezTo>
                        <a:pt x="29929" y="1170027"/>
                        <a:pt x="23364" y="1155364"/>
                        <a:pt x="12750" y="1144749"/>
                      </a:cubicBezTo>
                      <a:lnTo>
                        <a:pt x="0" y="1136153"/>
                      </a:lnTo>
                      <a:lnTo>
                        <a:pt x="0" y="1080876"/>
                      </a:lnTo>
                      <a:lnTo>
                        <a:pt x="12750" y="1072280"/>
                      </a:lnTo>
                      <a:cubicBezTo>
                        <a:pt x="23364" y="1061666"/>
                        <a:pt x="29929" y="1047002"/>
                        <a:pt x="29929" y="1030805"/>
                      </a:cubicBezTo>
                      <a:cubicBezTo>
                        <a:pt x="29929" y="1014608"/>
                        <a:pt x="23364" y="999945"/>
                        <a:pt x="12750" y="989330"/>
                      </a:cubicBezTo>
                      <a:lnTo>
                        <a:pt x="0" y="980734"/>
                      </a:lnTo>
                      <a:lnTo>
                        <a:pt x="0" y="934991"/>
                      </a:lnTo>
                      <a:lnTo>
                        <a:pt x="12750" y="926395"/>
                      </a:lnTo>
                      <a:cubicBezTo>
                        <a:pt x="23364" y="915781"/>
                        <a:pt x="29929" y="901117"/>
                        <a:pt x="29929" y="884920"/>
                      </a:cubicBezTo>
                      <a:cubicBezTo>
                        <a:pt x="29929" y="868723"/>
                        <a:pt x="23364" y="854060"/>
                        <a:pt x="12750" y="843446"/>
                      </a:cubicBezTo>
                      <a:lnTo>
                        <a:pt x="0" y="834849"/>
                      </a:lnTo>
                      <a:lnTo>
                        <a:pt x="0" y="797118"/>
                      </a:lnTo>
                      <a:lnTo>
                        <a:pt x="14824" y="787123"/>
                      </a:lnTo>
                      <a:cubicBezTo>
                        <a:pt x="52745" y="749202"/>
                        <a:pt x="76200" y="696815"/>
                        <a:pt x="76200" y="638949"/>
                      </a:cubicBezTo>
                      <a:cubicBezTo>
                        <a:pt x="76200" y="581084"/>
                        <a:pt x="52745" y="528696"/>
                        <a:pt x="14824" y="490775"/>
                      </a:cubicBezTo>
                      <a:lnTo>
                        <a:pt x="0" y="480780"/>
                      </a:lnTo>
                      <a:lnTo>
                        <a:pt x="0" y="440386"/>
                      </a:lnTo>
                      <a:lnTo>
                        <a:pt x="12750" y="431790"/>
                      </a:lnTo>
                      <a:cubicBezTo>
                        <a:pt x="23364" y="421176"/>
                        <a:pt x="29929" y="406512"/>
                        <a:pt x="29929" y="390315"/>
                      </a:cubicBezTo>
                      <a:cubicBezTo>
                        <a:pt x="29929" y="374118"/>
                        <a:pt x="23364" y="359455"/>
                        <a:pt x="12750" y="348841"/>
                      </a:cubicBezTo>
                      <a:lnTo>
                        <a:pt x="0" y="340244"/>
                      </a:lnTo>
                      <a:lnTo>
                        <a:pt x="0" y="284967"/>
                      </a:lnTo>
                      <a:lnTo>
                        <a:pt x="12750" y="276371"/>
                      </a:lnTo>
                      <a:cubicBezTo>
                        <a:pt x="23364" y="265757"/>
                        <a:pt x="29929" y="251093"/>
                        <a:pt x="29929" y="234896"/>
                      </a:cubicBezTo>
                      <a:cubicBezTo>
                        <a:pt x="29929" y="218699"/>
                        <a:pt x="23364" y="204036"/>
                        <a:pt x="12750" y="193421"/>
                      </a:cubicBezTo>
                      <a:lnTo>
                        <a:pt x="0" y="184825"/>
                      </a:lnTo>
                      <a:lnTo>
                        <a:pt x="0" y="139082"/>
                      </a:lnTo>
                      <a:lnTo>
                        <a:pt x="12750" y="130486"/>
                      </a:lnTo>
                      <a:cubicBezTo>
                        <a:pt x="23364" y="119872"/>
                        <a:pt x="29929" y="105208"/>
                        <a:pt x="29929" y="89011"/>
                      </a:cubicBezTo>
                      <a:cubicBezTo>
                        <a:pt x="29929" y="72814"/>
                        <a:pt x="23364" y="58151"/>
                        <a:pt x="12750" y="47536"/>
                      </a:cubicBezTo>
                      <a:lnTo>
                        <a:pt x="0" y="389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3422650" y="3950741"/>
                  <a:ext cx="3105150" cy="1152158"/>
                </a:xfrm>
                <a:prstGeom prst="rect">
                  <a:avLst/>
                </a:prstGeom>
                <a:grpFill/>
                <a:ln w="3175">
                  <a:solidFill>
                    <a:srgbClr val="F0EA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文本框 48"/>
              <p:cNvSpPr txBox="1"/>
              <p:nvPr/>
            </p:nvSpPr>
            <p:spPr>
              <a:xfrm>
                <a:off x="1437827" y="4124282"/>
                <a:ext cx="3016735" cy="640080"/>
              </a:xfrm>
              <a:prstGeom prst="rect">
                <a:avLst/>
              </a:prstGeom>
              <a:grp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3600">
                    <a:ln w="6350">
                      <a:noFill/>
                    </a:ln>
                    <a:solidFill>
                      <a:prstClr val="white"/>
                    </a:solidFill>
                    <a:latin charset="-122" panose="03000509000000000000" pitchFamily="65" typeface="方正粗宋简体"/>
                    <a:ea charset="-122" panose="03000509000000000000" pitchFamily="65" typeface="方正粗宋简体"/>
                  </a:rPr>
                  <a:t>自建人才梯队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311026" y="4893337"/>
              <a:ext cx="3575135" cy="958424"/>
              <a:chOff x="1158626" y="3968235"/>
              <a:chExt cx="3575135" cy="958424"/>
            </a:xfrm>
            <a:grpFill/>
          </p:grpSpPr>
          <p:grpSp>
            <p:nvGrpSpPr>
              <p:cNvPr id="54" name="组合 53"/>
              <p:cNvGrpSpPr/>
              <p:nvPr/>
            </p:nvGrpSpPr>
            <p:grpSpPr>
              <a:xfrm>
                <a:off x="1158626" y="3968235"/>
                <a:ext cx="3575135" cy="958424"/>
                <a:chOff x="3257550" y="3893820"/>
                <a:chExt cx="3409950" cy="1277898"/>
              </a:xfrm>
              <a:grpFill/>
            </p:grpSpPr>
            <p:sp>
              <p:nvSpPr>
                <p:cNvPr id="57" name="任意多边形 56"/>
                <p:cNvSpPr/>
                <p:nvPr/>
              </p:nvSpPr>
              <p:spPr>
                <a:xfrm>
                  <a:off x="3257550" y="3893820"/>
                  <a:ext cx="3409950" cy="1277898"/>
                </a:xfrm>
                <a:custGeom>
                  <a:gdLst>
                    <a:gd fmla="*/ 0 w 3409950" name="connsiteX0"/>
                    <a:gd fmla="*/ 0 h 1277898" name="connsiteY0"/>
                    <a:gd fmla="*/ 3409950 w 3409950" name="connsiteX1"/>
                    <a:gd fmla="*/ 0 h 1277898" name="connsiteY1"/>
                    <a:gd fmla="*/ 3409950 w 3409950" name="connsiteX2"/>
                    <a:gd fmla="*/ 34302 h 1277898" name="connsiteY2"/>
                    <a:gd fmla="*/ 3406652 w 3409950" name="connsiteX3"/>
                    <a:gd fmla="*/ 34967 h 1277898" name="connsiteY3"/>
                    <a:gd fmla="*/ 3370829 w 3409950" name="connsiteX4"/>
                    <a:gd fmla="*/ 89012 h 1277898" name="connsiteY4"/>
                    <a:gd fmla="*/ 3406652 w 3409950" name="connsiteX5"/>
                    <a:gd fmla="*/ 143057 h 1277898" name="connsiteY5"/>
                    <a:gd fmla="*/ 3409950 w 3409950" name="connsiteX6"/>
                    <a:gd fmla="*/ 143723 h 1277898" name="connsiteY6"/>
                    <a:gd fmla="*/ 3409950 w 3409950" name="connsiteX7"/>
                    <a:gd fmla="*/ 180187 h 1277898" name="connsiteY7"/>
                    <a:gd fmla="*/ 3406652 w 3409950" name="connsiteX8"/>
                    <a:gd fmla="*/ 180852 h 1277898" name="connsiteY8"/>
                    <a:gd fmla="*/ 3370829 w 3409950" name="connsiteX9"/>
                    <a:gd fmla="*/ 234897 h 1277898" name="connsiteY9"/>
                    <a:gd fmla="*/ 3406652 w 3409950" name="connsiteX10"/>
                    <a:gd fmla="*/ 288942 h 1277898" name="connsiteY10"/>
                    <a:gd fmla="*/ 3409950 w 3409950" name="connsiteX11"/>
                    <a:gd fmla="*/ 289608 h 1277898" name="connsiteY11"/>
                    <a:gd fmla="*/ 3409950 w 3409950" name="connsiteX12"/>
                    <a:gd fmla="*/ 335606 h 1277898" name="connsiteY12"/>
                    <a:gd fmla="*/ 3406652 w 3409950" name="connsiteX13"/>
                    <a:gd fmla="*/ 336272 h 1277898" name="connsiteY13"/>
                    <a:gd fmla="*/ 3370829 w 3409950" name="connsiteX14"/>
                    <a:gd fmla="*/ 390316 h 1277898" name="connsiteY14"/>
                    <a:gd fmla="*/ 3406652 w 3409950" name="connsiteX15"/>
                    <a:gd fmla="*/ 444361 h 1277898" name="connsiteY15"/>
                    <a:gd fmla="*/ 3409950 w 3409950" name="connsiteX16"/>
                    <a:gd fmla="*/ 445027 h 1277898" name="connsiteY16"/>
                    <a:gd fmla="*/ 3409950 w 3409950" name="connsiteX17"/>
                    <a:gd fmla="*/ 480406 h 1277898" name="connsiteY17"/>
                    <a:gd fmla="*/ 3394571 w 3409950" name="connsiteX18"/>
                    <a:gd fmla="*/ 490775 h 1277898" name="connsiteY18"/>
                    <a:gd fmla="*/ 3333195 w 3409950" name="connsiteX19"/>
                    <a:gd fmla="*/ 638949 h 1277898" name="connsiteY19"/>
                    <a:gd fmla="*/ 3394571 w 3409950" name="connsiteX20"/>
                    <a:gd fmla="*/ 787123 h 1277898" name="connsiteY20"/>
                    <a:gd fmla="*/ 3409950 w 3409950" name="connsiteX21"/>
                    <a:gd fmla="*/ 797492 h 1277898" name="connsiteY21"/>
                    <a:gd fmla="*/ 3409950 w 3409950" name="connsiteX22"/>
                    <a:gd fmla="*/ 830211 h 1277898" name="connsiteY22"/>
                    <a:gd fmla="*/ 3406652 w 3409950" name="connsiteX23"/>
                    <a:gd fmla="*/ 830877 h 1277898" name="connsiteY23"/>
                    <a:gd fmla="*/ 3370829 w 3409950" name="connsiteX24"/>
                    <a:gd fmla="*/ 884921 h 1277898" name="connsiteY24"/>
                    <a:gd fmla="*/ 3406652 w 3409950" name="connsiteX25"/>
                    <a:gd fmla="*/ 938966 h 1277898" name="connsiteY25"/>
                    <a:gd fmla="*/ 3409950 w 3409950" name="connsiteX26"/>
                    <a:gd fmla="*/ 939632 h 1277898" name="connsiteY26"/>
                    <a:gd fmla="*/ 3409950 w 3409950" name="connsiteX27"/>
                    <a:gd fmla="*/ 976096 h 1277898" name="connsiteY27"/>
                    <a:gd fmla="*/ 3406652 w 3409950" name="connsiteX28"/>
                    <a:gd fmla="*/ 976762 h 1277898" name="connsiteY28"/>
                    <a:gd fmla="*/ 3370829 w 3409950" name="connsiteX29"/>
                    <a:gd fmla="*/ 1030806 h 1277898" name="connsiteY29"/>
                    <a:gd fmla="*/ 3406652 w 3409950" name="connsiteX30"/>
                    <a:gd fmla="*/ 1084851 h 1277898" name="connsiteY30"/>
                    <a:gd fmla="*/ 3409950 w 3409950" name="connsiteX31"/>
                    <a:gd fmla="*/ 1085517 h 1277898" name="connsiteY31"/>
                    <a:gd fmla="*/ 3409950 w 3409950" name="connsiteX32"/>
                    <a:gd fmla="*/ 1131515 h 1277898" name="connsiteY32"/>
                    <a:gd fmla="*/ 3406652 w 3409950" name="connsiteX33"/>
                    <a:gd fmla="*/ 1132181 h 1277898" name="connsiteY33"/>
                    <a:gd fmla="*/ 3370829 w 3409950" name="connsiteX34"/>
                    <a:gd fmla="*/ 1186225 h 1277898" name="connsiteY34"/>
                    <a:gd fmla="*/ 3406652 w 3409950" name="connsiteX35"/>
                    <a:gd fmla="*/ 1240270 h 1277898" name="connsiteY35"/>
                    <a:gd fmla="*/ 3409950 w 3409950" name="connsiteX36"/>
                    <a:gd fmla="*/ 1240936 h 1277898" name="connsiteY36"/>
                    <a:gd fmla="*/ 3409950 w 3409950" name="connsiteX37"/>
                    <a:gd fmla="*/ 1277898 h 1277898" name="connsiteY37"/>
                    <a:gd fmla="*/ 0 w 3409950" name="connsiteX38"/>
                    <a:gd fmla="*/ 1277898 h 1277898" name="connsiteY38"/>
                    <a:gd fmla="*/ 0 w 3409950" name="connsiteX39"/>
                    <a:gd fmla="*/ 1236295 h 1277898" name="connsiteY39"/>
                    <a:gd fmla="*/ 12750 w 3409950" name="connsiteX40"/>
                    <a:gd fmla="*/ 1227699 h 1277898" name="connsiteY40"/>
                    <a:gd fmla="*/ 29929 w 3409950" name="connsiteX41"/>
                    <a:gd fmla="*/ 1186224 h 1277898" name="connsiteY41"/>
                    <a:gd fmla="*/ 12750 w 3409950" name="connsiteX42"/>
                    <a:gd fmla="*/ 1144749 h 1277898" name="connsiteY42"/>
                    <a:gd fmla="*/ 0 w 3409950" name="connsiteX43"/>
                    <a:gd fmla="*/ 1136153 h 1277898" name="connsiteY43"/>
                    <a:gd fmla="*/ 0 w 3409950" name="connsiteX44"/>
                    <a:gd fmla="*/ 1080876 h 1277898" name="connsiteY44"/>
                    <a:gd fmla="*/ 12750 w 3409950" name="connsiteX45"/>
                    <a:gd fmla="*/ 1072280 h 1277898" name="connsiteY45"/>
                    <a:gd fmla="*/ 29929 w 3409950" name="connsiteX46"/>
                    <a:gd fmla="*/ 1030805 h 1277898" name="connsiteY46"/>
                    <a:gd fmla="*/ 12750 w 3409950" name="connsiteX47"/>
                    <a:gd fmla="*/ 989330 h 1277898" name="connsiteY47"/>
                    <a:gd fmla="*/ 0 w 3409950" name="connsiteX48"/>
                    <a:gd fmla="*/ 980734 h 1277898" name="connsiteY48"/>
                    <a:gd fmla="*/ 0 w 3409950" name="connsiteX49"/>
                    <a:gd fmla="*/ 934991 h 1277898" name="connsiteY49"/>
                    <a:gd fmla="*/ 12750 w 3409950" name="connsiteX50"/>
                    <a:gd fmla="*/ 926395 h 1277898" name="connsiteY50"/>
                    <a:gd fmla="*/ 29929 w 3409950" name="connsiteX51"/>
                    <a:gd fmla="*/ 884920 h 1277898" name="connsiteY51"/>
                    <a:gd fmla="*/ 12750 w 3409950" name="connsiteX52"/>
                    <a:gd fmla="*/ 843446 h 1277898" name="connsiteY52"/>
                    <a:gd fmla="*/ 0 w 3409950" name="connsiteX53"/>
                    <a:gd fmla="*/ 834849 h 1277898" name="connsiteY53"/>
                    <a:gd fmla="*/ 0 w 3409950" name="connsiteX54"/>
                    <a:gd fmla="*/ 797118 h 1277898" name="connsiteY54"/>
                    <a:gd fmla="*/ 14824 w 3409950" name="connsiteX55"/>
                    <a:gd fmla="*/ 787123 h 1277898" name="connsiteY55"/>
                    <a:gd fmla="*/ 76200 w 3409950" name="connsiteX56"/>
                    <a:gd fmla="*/ 638949 h 1277898" name="connsiteY56"/>
                    <a:gd fmla="*/ 14824 w 3409950" name="connsiteX57"/>
                    <a:gd fmla="*/ 490775 h 1277898" name="connsiteY57"/>
                    <a:gd fmla="*/ 0 w 3409950" name="connsiteX58"/>
                    <a:gd fmla="*/ 480780 h 1277898" name="connsiteY58"/>
                    <a:gd fmla="*/ 0 w 3409950" name="connsiteX59"/>
                    <a:gd fmla="*/ 440386 h 1277898" name="connsiteY59"/>
                    <a:gd fmla="*/ 12750 w 3409950" name="connsiteX60"/>
                    <a:gd fmla="*/ 431790 h 1277898" name="connsiteY60"/>
                    <a:gd fmla="*/ 29929 w 3409950" name="connsiteX61"/>
                    <a:gd fmla="*/ 390315 h 1277898" name="connsiteY61"/>
                    <a:gd fmla="*/ 12750 w 3409950" name="connsiteX62"/>
                    <a:gd fmla="*/ 348841 h 1277898" name="connsiteY62"/>
                    <a:gd fmla="*/ 0 w 3409950" name="connsiteX63"/>
                    <a:gd fmla="*/ 340244 h 1277898" name="connsiteY63"/>
                    <a:gd fmla="*/ 0 w 3409950" name="connsiteX64"/>
                    <a:gd fmla="*/ 284967 h 1277898" name="connsiteY64"/>
                    <a:gd fmla="*/ 12750 w 3409950" name="connsiteX65"/>
                    <a:gd fmla="*/ 276371 h 1277898" name="connsiteY65"/>
                    <a:gd fmla="*/ 29929 w 3409950" name="connsiteX66"/>
                    <a:gd fmla="*/ 234896 h 1277898" name="connsiteY66"/>
                    <a:gd fmla="*/ 12750 w 3409950" name="connsiteX67"/>
                    <a:gd fmla="*/ 193421 h 1277898" name="connsiteY67"/>
                    <a:gd fmla="*/ 0 w 3409950" name="connsiteX68"/>
                    <a:gd fmla="*/ 184825 h 1277898" name="connsiteY68"/>
                    <a:gd fmla="*/ 0 w 3409950" name="connsiteX69"/>
                    <a:gd fmla="*/ 139082 h 1277898" name="connsiteY69"/>
                    <a:gd fmla="*/ 12750 w 3409950" name="connsiteX70"/>
                    <a:gd fmla="*/ 130486 h 1277898" name="connsiteY70"/>
                    <a:gd fmla="*/ 29929 w 3409950" name="connsiteX71"/>
                    <a:gd fmla="*/ 89011 h 1277898" name="connsiteY71"/>
                    <a:gd fmla="*/ 12750 w 3409950" name="connsiteX72"/>
                    <a:gd fmla="*/ 47536 h 1277898" name="connsiteY72"/>
                    <a:gd fmla="*/ 0 w 3409950" name="connsiteX73"/>
                    <a:gd fmla="*/ 38940 h 1277898" name="connsiteY7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b="b" l="l" r="r" t="t"/>
                  <a:pathLst>
                    <a:path h="1277898" w="3409950">
                      <a:moveTo>
                        <a:pt x="0" y="0"/>
                      </a:moveTo>
                      <a:lnTo>
                        <a:pt x="3409950" y="0"/>
                      </a:lnTo>
                      <a:lnTo>
                        <a:pt x="3409950" y="34302"/>
                      </a:lnTo>
                      <a:lnTo>
                        <a:pt x="3406652" y="34967"/>
                      </a:lnTo>
                      <a:cubicBezTo>
                        <a:pt x="3385601" y="43872"/>
                        <a:pt x="3370829" y="64717"/>
                        <a:pt x="3370829" y="89012"/>
                      </a:cubicBezTo>
                      <a:cubicBezTo>
                        <a:pt x="3370829" y="113308"/>
                        <a:pt x="3385601" y="134153"/>
                        <a:pt x="3406652" y="143057"/>
                      </a:cubicBezTo>
                      <a:lnTo>
                        <a:pt x="3409950" y="143723"/>
                      </a:lnTo>
                      <a:lnTo>
                        <a:pt x="3409950" y="180187"/>
                      </a:lnTo>
                      <a:lnTo>
                        <a:pt x="3406652" y="180852"/>
                      </a:lnTo>
                      <a:cubicBezTo>
                        <a:pt x="3385601" y="189757"/>
                        <a:pt x="3370829" y="210602"/>
                        <a:pt x="3370829" y="234897"/>
                      </a:cubicBezTo>
                      <a:cubicBezTo>
                        <a:pt x="3370829" y="259193"/>
                        <a:pt x="3385601" y="280038"/>
                        <a:pt x="3406652" y="288942"/>
                      </a:cubicBezTo>
                      <a:lnTo>
                        <a:pt x="3409950" y="289608"/>
                      </a:lnTo>
                      <a:lnTo>
                        <a:pt x="3409950" y="335606"/>
                      </a:lnTo>
                      <a:lnTo>
                        <a:pt x="3406652" y="336272"/>
                      </a:lnTo>
                      <a:cubicBezTo>
                        <a:pt x="3385601" y="345176"/>
                        <a:pt x="3370829" y="366021"/>
                        <a:pt x="3370829" y="390316"/>
                      </a:cubicBezTo>
                      <a:cubicBezTo>
                        <a:pt x="3370829" y="414612"/>
                        <a:pt x="3385601" y="435457"/>
                        <a:pt x="3406652" y="444361"/>
                      </a:cubicBezTo>
                      <a:lnTo>
                        <a:pt x="3409950" y="445027"/>
                      </a:lnTo>
                      <a:lnTo>
                        <a:pt x="3409950" y="480406"/>
                      </a:lnTo>
                      <a:lnTo>
                        <a:pt x="3394571" y="490775"/>
                      </a:lnTo>
                      <a:cubicBezTo>
                        <a:pt x="3356650" y="528696"/>
                        <a:pt x="3333195" y="581084"/>
                        <a:pt x="3333195" y="638949"/>
                      </a:cubicBezTo>
                      <a:cubicBezTo>
                        <a:pt x="3333195" y="696815"/>
                        <a:pt x="3356650" y="749202"/>
                        <a:pt x="3394571" y="787123"/>
                      </a:cubicBezTo>
                      <a:lnTo>
                        <a:pt x="3409950" y="797492"/>
                      </a:lnTo>
                      <a:lnTo>
                        <a:pt x="3409950" y="830211"/>
                      </a:lnTo>
                      <a:lnTo>
                        <a:pt x="3406652" y="830877"/>
                      </a:lnTo>
                      <a:cubicBezTo>
                        <a:pt x="3385601" y="839781"/>
                        <a:pt x="3370829" y="860626"/>
                        <a:pt x="3370829" y="884921"/>
                      </a:cubicBezTo>
                      <a:cubicBezTo>
                        <a:pt x="3370829" y="909217"/>
                        <a:pt x="3385601" y="930062"/>
                        <a:pt x="3406652" y="938966"/>
                      </a:cubicBezTo>
                      <a:lnTo>
                        <a:pt x="3409950" y="939632"/>
                      </a:lnTo>
                      <a:lnTo>
                        <a:pt x="3409950" y="976096"/>
                      </a:lnTo>
                      <a:lnTo>
                        <a:pt x="3406652" y="976762"/>
                      </a:lnTo>
                      <a:cubicBezTo>
                        <a:pt x="3385601" y="985666"/>
                        <a:pt x="3370829" y="1006511"/>
                        <a:pt x="3370829" y="1030806"/>
                      </a:cubicBezTo>
                      <a:cubicBezTo>
                        <a:pt x="3370829" y="1055102"/>
                        <a:pt x="3385601" y="1075947"/>
                        <a:pt x="3406652" y="1084851"/>
                      </a:cubicBezTo>
                      <a:lnTo>
                        <a:pt x="3409950" y="1085517"/>
                      </a:lnTo>
                      <a:lnTo>
                        <a:pt x="3409950" y="1131515"/>
                      </a:lnTo>
                      <a:lnTo>
                        <a:pt x="3406652" y="1132181"/>
                      </a:lnTo>
                      <a:cubicBezTo>
                        <a:pt x="3385601" y="1141085"/>
                        <a:pt x="3370829" y="1161930"/>
                        <a:pt x="3370829" y="1186225"/>
                      </a:cubicBezTo>
                      <a:cubicBezTo>
                        <a:pt x="3370829" y="1210521"/>
                        <a:pt x="3385601" y="1231366"/>
                        <a:pt x="3406652" y="1240270"/>
                      </a:cubicBezTo>
                      <a:lnTo>
                        <a:pt x="3409950" y="1240936"/>
                      </a:lnTo>
                      <a:lnTo>
                        <a:pt x="3409950" y="1277898"/>
                      </a:lnTo>
                      <a:lnTo>
                        <a:pt x="0" y="1277898"/>
                      </a:lnTo>
                      <a:lnTo>
                        <a:pt x="0" y="1236295"/>
                      </a:lnTo>
                      <a:lnTo>
                        <a:pt x="12750" y="1227699"/>
                      </a:lnTo>
                      <a:cubicBezTo>
                        <a:pt x="23364" y="1217085"/>
                        <a:pt x="29929" y="1202421"/>
                        <a:pt x="29929" y="1186224"/>
                      </a:cubicBezTo>
                      <a:cubicBezTo>
                        <a:pt x="29929" y="1170027"/>
                        <a:pt x="23364" y="1155364"/>
                        <a:pt x="12750" y="1144749"/>
                      </a:cubicBezTo>
                      <a:lnTo>
                        <a:pt x="0" y="1136153"/>
                      </a:lnTo>
                      <a:lnTo>
                        <a:pt x="0" y="1080876"/>
                      </a:lnTo>
                      <a:lnTo>
                        <a:pt x="12750" y="1072280"/>
                      </a:lnTo>
                      <a:cubicBezTo>
                        <a:pt x="23364" y="1061666"/>
                        <a:pt x="29929" y="1047002"/>
                        <a:pt x="29929" y="1030805"/>
                      </a:cubicBezTo>
                      <a:cubicBezTo>
                        <a:pt x="29929" y="1014608"/>
                        <a:pt x="23364" y="999945"/>
                        <a:pt x="12750" y="989330"/>
                      </a:cubicBezTo>
                      <a:lnTo>
                        <a:pt x="0" y="980734"/>
                      </a:lnTo>
                      <a:lnTo>
                        <a:pt x="0" y="934991"/>
                      </a:lnTo>
                      <a:lnTo>
                        <a:pt x="12750" y="926395"/>
                      </a:lnTo>
                      <a:cubicBezTo>
                        <a:pt x="23364" y="915781"/>
                        <a:pt x="29929" y="901117"/>
                        <a:pt x="29929" y="884920"/>
                      </a:cubicBezTo>
                      <a:cubicBezTo>
                        <a:pt x="29929" y="868723"/>
                        <a:pt x="23364" y="854060"/>
                        <a:pt x="12750" y="843446"/>
                      </a:cubicBezTo>
                      <a:lnTo>
                        <a:pt x="0" y="834849"/>
                      </a:lnTo>
                      <a:lnTo>
                        <a:pt x="0" y="797118"/>
                      </a:lnTo>
                      <a:lnTo>
                        <a:pt x="14824" y="787123"/>
                      </a:lnTo>
                      <a:cubicBezTo>
                        <a:pt x="52745" y="749202"/>
                        <a:pt x="76200" y="696815"/>
                        <a:pt x="76200" y="638949"/>
                      </a:cubicBezTo>
                      <a:cubicBezTo>
                        <a:pt x="76200" y="581084"/>
                        <a:pt x="52745" y="528696"/>
                        <a:pt x="14824" y="490775"/>
                      </a:cubicBezTo>
                      <a:lnTo>
                        <a:pt x="0" y="480780"/>
                      </a:lnTo>
                      <a:lnTo>
                        <a:pt x="0" y="440386"/>
                      </a:lnTo>
                      <a:lnTo>
                        <a:pt x="12750" y="431790"/>
                      </a:lnTo>
                      <a:cubicBezTo>
                        <a:pt x="23364" y="421176"/>
                        <a:pt x="29929" y="406512"/>
                        <a:pt x="29929" y="390315"/>
                      </a:cubicBezTo>
                      <a:cubicBezTo>
                        <a:pt x="29929" y="374118"/>
                        <a:pt x="23364" y="359455"/>
                        <a:pt x="12750" y="348841"/>
                      </a:cubicBezTo>
                      <a:lnTo>
                        <a:pt x="0" y="340244"/>
                      </a:lnTo>
                      <a:lnTo>
                        <a:pt x="0" y="284967"/>
                      </a:lnTo>
                      <a:lnTo>
                        <a:pt x="12750" y="276371"/>
                      </a:lnTo>
                      <a:cubicBezTo>
                        <a:pt x="23364" y="265757"/>
                        <a:pt x="29929" y="251093"/>
                        <a:pt x="29929" y="234896"/>
                      </a:cubicBezTo>
                      <a:cubicBezTo>
                        <a:pt x="29929" y="218699"/>
                        <a:pt x="23364" y="204036"/>
                        <a:pt x="12750" y="193421"/>
                      </a:cubicBezTo>
                      <a:lnTo>
                        <a:pt x="0" y="184825"/>
                      </a:lnTo>
                      <a:lnTo>
                        <a:pt x="0" y="139082"/>
                      </a:lnTo>
                      <a:lnTo>
                        <a:pt x="12750" y="130486"/>
                      </a:lnTo>
                      <a:cubicBezTo>
                        <a:pt x="23364" y="119872"/>
                        <a:pt x="29929" y="105208"/>
                        <a:pt x="29929" y="89011"/>
                      </a:cubicBezTo>
                      <a:cubicBezTo>
                        <a:pt x="29929" y="72814"/>
                        <a:pt x="23364" y="58151"/>
                        <a:pt x="12750" y="47536"/>
                      </a:cubicBezTo>
                      <a:lnTo>
                        <a:pt x="0" y="389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3422650" y="3950741"/>
                  <a:ext cx="3105150" cy="1152158"/>
                </a:xfrm>
                <a:prstGeom prst="rect">
                  <a:avLst/>
                </a:prstGeom>
                <a:grpFill/>
                <a:ln w="3175">
                  <a:solidFill>
                    <a:srgbClr val="F0EA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13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5" name="文本框 54"/>
              <p:cNvSpPr txBox="1"/>
              <p:nvPr/>
            </p:nvSpPr>
            <p:spPr>
              <a:xfrm>
                <a:off x="1437826" y="4124282"/>
                <a:ext cx="3016735" cy="640080"/>
              </a:xfrm>
              <a:prstGeom prst="rect">
                <a:avLst/>
              </a:prstGeom>
              <a:grp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3600">
                    <a:ln w="6350">
                      <a:noFill/>
                    </a:ln>
                    <a:solidFill>
                      <a:prstClr val="white"/>
                    </a:solidFill>
                    <a:latin charset="-122" panose="03000509000000000000" pitchFamily="65" typeface="方正粗宋简体"/>
                    <a:ea charset="-122" panose="03000509000000000000" pitchFamily="65" typeface="方正粗宋简体"/>
                  </a:rPr>
                  <a:t>坦诚效率沟通</a:t>
                </a:r>
              </a:p>
            </p:txBody>
          </p:sp>
        </p:grp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/>
          <p:cNvSpPr/>
          <p:nvPr/>
        </p:nvSpPr>
        <p:spPr>
          <a:xfrm>
            <a:off x="0" y="907091"/>
            <a:ext cx="12192000" cy="703132"/>
          </a:xfrm>
          <a:prstGeom prst="rect">
            <a:avLst/>
          </a:prstGeom>
          <a:solidFill>
            <a:srgbClr val="294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5364458" y="874153"/>
            <a:ext cx="1440180" cy="845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mtClean="0" sz="4950">
                <a:solidFill>
                  <a:srgbClr val="F0EA00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产品</a:t>
            </a:r>
          </a:p>
        </p:txBody>
      </p:sp>
      <p:sp>
        <p:nvSpPr>
          <p:cNvPr id="10" name="五边形 9"/>
          <p:cNvSpPr/>
          <p:nvPr/>
        </p:nvSpPr>
        <p:spPr>
          <a:xfrm rot="5400000">
            <a:off x="5728266" y="-237335"/>
            <a:ext cx="757239" cy="1181521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FE471B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61674" y="1491619"/>
            <a:ext cx="145981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typeface="Calibri Light"/>
              </a:rPr>
              <a:t>Products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87575" y="2081556"/>
            <a:ext cx="781685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itchFamily="34" typeface="微软雅黑 Light"/>
                <a:ea charset="-122" pitchFamily="34" typeface="微软雅黑 Light"/>
              </a:rPr>
              <a:t>充分调动用户参与感，生产出用户真正需要的产品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5401184" y="977996"/>
            <a:ext cx="332734" cy="384429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6175507" y="1182349"/>
            <a:ext cx="332734" cy="384429"/>
          </a:xfrm>
          <a:prstGeom prst="line">
            <a:avLst/>
          </a:prstGeom>
          <a:ln w="28575">
            <a:solidFill>
              <a:srgbClr val="294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443162" y="2920365"/>
            <a:ext cx="2557463" cy="958424"/>
            <a:chOff x="3257550" y="3893820"/>
            <a:chExt cx="3409950" cy="1277898"/>
          </a:xfrm>
          <a:solidFill>
            <a:srgbClr val="29485D"/>
          </a:solidFill>
        </p:grpSpPr>
        <p:sp>
          <p:nvSpPr>
            <p:cNvPr id="38" name="任意多边形 37"/>
            <p:cNvSpPr/>
            <p:nvPr/>
          </p:nvSpPr>
          <p:spPr>
            <a:xfrm>
              <a:off x="3257550" y="3893820"/>
              <a:ext cx="3409950" cy="1277898"/>
            </a:xfrm>
            <a:custGeom>
              <a:gdLst>
                <a:gd fmla="*/ 0 w 3409950" name="connsiteX0"/>
                <a:gd fmla="*/ 0 h 1277898" name="connsiteY0"/>
                <a:gd fmla="*/ 3409950 w 3409950" name="connsiteX1"/>
                <a:gd fmla="*/ 0 h 1277898" name="connsiteY1"/>
                <a:gd fmla="*/ 3409950 w 3409950" name="connsiteX2"/>
                <a:gd fmla="*/ 34302 h 1277898" name="connsiteY2"/>
                <a:gd fmla="*/ 3406652 w 3409950" name="connsiteX3"/>
                <a:gd fmla="*/ 34967 h 1277898" name="connsiteY3"/>
                <a:gd fmla="*/ 3370829 w 3409950" name="connsiteX4"/>
                <a:gd fmla="*/ 89012 h 1277898" name="connsiteY4"/>
                <a:gd fmla="*/ 3406652 w 3409950" name="connsiteX5"/>
                <a:gd fmla="*/ 143057 h 1277898" name="connsiteY5"/>
                <a:gd fmla="*/ 3409950 w 3409950" name="connsiteX6"/>
                <a:gd fmla="*/ 143723 h 1277898" name="connsiteY6"/>
                <a:gd fmla="*/ 3409950 w 3409950" name="connsiteX7"/>
                <a:gd fmla="*/ 180187 h 1277898" name="connsiteY7"/>
                <a:gd fmla="*/ 3406652 w 3409950" name="connsiteX8"/>
                <a:gd fmla="*/ 180852 h 1277898" name="connsiteY8"/>
                <a:gd fmla="*/ 3370829 w 3409950" name="connsiteX9"/>
                <a:gd fmla="*/ 234897 h 1277898" name="connsiteY9"/>
                <a:gd fmla="*/ 3406652 w 3409950" name="connsiteX10"/>
                <a:gd fmla="*/ 288942 h 1277898" name="connsiteY10"/>
                <a:gd fmla="*/ 3409950 w 3409950" name="connsiteX11"/>
                <a:gd fmla="*/ 289608 h 1277898" name="connsiteY11"/>
                <a:gd fmla="*/ 3409950 w 3409950" name="connsiteX12"/>
                <a:gd fmla="*/ 335606 h 1277898" name="connsiteY12"/>
                <a:gd fmla="*/ 3406652 w 3409950" name="connsiteX13"/>
                <a:gd fmla="*/ 336272 h 1277898" name="connsiteY13"/>
                <a:gd fmla="*/ 3370829 w 3409950" name="connsiteX14"/>
                <a:gd fmla="*/ 390316 h 1277898" name="connsiteY14"/>
                <a:gd fmla="*/ 3406652 w 3409950" name="connsiteX15"/>
                <a:gd fmla="*/ 444361 h 1277898" name="connsiteY15"/>
                <a:gd fmla="*/ 3409950 w 3409950" name="connsiteX16"/>
                <a:gd fmla="*/ 445027 h 1277898" name="connsiteY16"/>
                <a:gd fmla="*/ 3409950 w 3409950" name="connsiteX17"/>
                <a:gd fmla="*/ 480406 h 1277898" name="connsiteY17"/>
                <a:gd fmla="*/ 3394571 w 3409950" name="connsiteX18"/>
                <a:gd fmla="*/ 490775 h 1277898" name="connsiteY18"/>
                <a:gd fmla="*/ 3333195 w 3409950" name="connsiteX19"/>
                <a:gd fmla="*/ 638949 h 1277898" name="connsiteY19"/>
                <a:gd fmla="*/ 3394571 w 3409950" name="connsiteX20"/>
                <a:gd fmla="*/ 787123 h 1277898" name="connsiteY20"/>
                <a:gd fmla="*/ 3409950 w 3409950" name="connsiteX21"/>
                <a:gd fmla="*/ 797492 h 1277898" name="connsiteY21"/>
                <a:gd fmla="*/ 3409950 w 3409950" name="connsiteX22"/>
                <a:gd fmla="*/ 830211 h 1277898" name="connsiteY22"/>
                <a:gd fmla="*/ 3406652 w 3409950" name="connsiteX23"/>
                <a:gd fmla="*/ 830877 h 1277898" name="connsiteY23"/>
                <a:gd fmla="*/ 3370829 w 3409950" name="connsiteX24"/>
                <a:gd fmla="*/ 884921 h 1277898" name="connsiteY24"/>
                <a:gd fmla="*/ 3406652 w 3409950" name="connsiteX25"/>
                <a:gd fmla="*/ 938966 h 1277898" name="connsiteY25"/>
                <a:gd fmla="*/ 3409950 w 3409950" name="connsiteX26"/>
                <a:gd fmla="*/ 939632 h 1277898" name="connsiteY26"/>
                <a:gd fmla="*/ 3409950 w 3409950" name="connsiteX27"/>
                <a:gd fmla="*/ 976096 h 1277898" name="connsiteY27"/>
                <a:gd fmla="*/ 3406652 w 3409950" name="connsiteX28"/>
                <a:gd fmla="*/ 976762 h 1277898" name="connsiteY28"/>
                <a:gd fmla="*/ 3370829 w 3409950" name="connsiteX29"/>
                <a:gd fmla="*/ 1030806 h 1277898" name="connsiteY29"/>
                <a:gd fmla="*/ 3406652 w 3409950" name="connsiteX30"/>
                <a:gd fmla="*/ 1084851 h 1277898" name="connsiteY30"/>
                <a:gd fmla="*/ 3409950 w 3409950" name="connsiteX31"/>
                <a:gd fmla="*/ 1085517 h 1277898" name="connsiteY31"/>
                <a:gd fmla="*/ 3409950 w 3409950" name="connsiteX32"/>
                <a:gd fmla="*/ 1131515 h 1277898" name="connsiteY32"/>
                <a:gd fmla="*/ 3406652 w 3409950" name="connsiteX33"/>
                <a:gd fmla="*/ 1132181 h 1277898" name="connsiteY33"/>
                <a:gd fmla="*/ 3370829 w 3409950" name="connsiteX34"/>
                <a:gd fmla="*/ 1186225 h 1277898" name="connsiteY34"/>
                <a:gd fmla="*/ 3406652 w 3409950" name="connsiteX35"/>
                <a:gd fmla="*/ 1240270 h 1277898" name="connsiteY35"/>
                <a:gd fmla="*/ 3409950 w 3409950" name="connsiteX36"/>
                <a:gd fmla="*/ 1240936 h 1277898" name="connsiteY36"/>
                <a:gd fmla="*/ 3409950 w 3409950" name="connsiteX37"/>
                <a:gd fmla="*/ 1277898 h 1277898" name="connsiteY37"/>
                <a:gd fmla="*/ 0 w 3409950" name="connsiteX38"/>
                <a:gd fmla="*/ 1277898 h 1277898" name="connsiteY38"/>
                <a:gd fmla="*/ 0 w 3409950" name="connsiteX39"/>
                <a:gd fmla="*/ 1236295 h 1277898" name="connsiteY39"/>
                <a:gd fmla="*/ 12750 w 3409950" name="connsiteX40"/>
                <a:gd fmla="*/ 1227699 h 1277898" name="connsiteY40"/>
                <a:gd fmla="*/ 29929 w 3409950" name="connsiteX41"/>
                <a:gd fmla="*/ 1186224 h 1277898" name="connsiteY41"/>
                <a:gd fmla="*/ 12750 w 3409950" name="connsiteX42"/>
                <a:gd fmla="*/ 1144749 h 1277898" name="connsiteY42"/>
                <a:gd fmla="*/ 0 w 3409950" name="connsiteX43"/>
                <a:gd fmla="*/ 1136153 h 1277898" name="connsiteY43"/>
                <a:gd fmla="*/ 0 w 3409950" name="connsiteX44"/>
                <a:gd fmla="*/ 1080876 h 1277898" name="connsiteY44"/>
                <a:gd fmla="*/ 12750 w 3409950" name="connsiteX45"/>
                <a:gd fmla="*/ 1072280 h 1277898" name="connsiteY45"/>
                <a:gd fmla="*/ 29929 w 3409950" name="connsiteX46"/>
                <a:gd fmla="*/ 1030805 h 1277898" name="connsiteY46"/>
                <a:gd fmla="*/ 12750 w 3409950" name="connsiteX47"/>
                <a:gd fmla="*/ 989330 h 1277898" name="connsiteY47"/>
                <a:gd fmla="*/ 0 w 3409950" name="connsiteX48"/>
                <a:gd fmla="*/ 980734 h 1277898" name="connsiteY48"/>
                <a:gd fmla="*/ 0 w 3409950" name="connsiteX49"/>
                <a:gd fmla="*/ 934991 h 1277898" name="connsiteY49"/>
                <a:gd fmla="*/ 12750 w 3409950" name="connsiteX50"/>
                <a:gd fmla="*/ 926395 h 1277898" name="connsiteY50"/>
                <a:gd fmla="*/ 29929 w 3409950" name="connsiteX51"/>
                <a:gd fmla="*/ 884920 h 1277898" name="connsiteY51"/>
                <a:gd fmla="*/ 12750 w 3409950" name="connsiteX52"/>
                <a:gd fmla="*/ 843446 h 1277898" name="connsiteY52"/>
                <a:gd fmla="*/ 0 w 3409950" name="connsiteX53"/>
                <a:gd fmla="*/ 834849 h 1277898" name="connsiteY53"/>
                <a:gd fmla="*/ 0 w 3409950" name="connsiteX54"/>
                <a:gd fmla="*/ 797118 h 1277898" name="connsiteY54"/>
                <a:gd fmla="*/ 14824 w 3409950" name="connsiteX55"/>
                <a:gd fmla="*/ 787123 h 1277898" name="connsiteY55"/>
                <a:gd fmla="*/ 76200 w 3409950" name="connsiteX56"/>
                <a:gd fmla="*/ 638949 h 1277898" name="connsiteY56"/>
                <a:gd fmla="*/ 14824 w 3409950" name="connsiteX57"/>
                <a:gd fmla="*/ 490775 h 1277898" name="connsiteY57"/>
                <a:gd fmla="*/ 0 w 3409950" name="connsiteX58"/>
                <a:gd fmla="*/ 480780 h 1277898" name="connsiteY58"/>
                <a:gd fmla="*/ 0 w 3409950" name="connsiteX59"/>
                <a:gd fmla="*/ 440386 h 1277898" name="connsiteY59"/>
                <a:gd fmla="*/ 12750 w 3409950" name="connsiteX60"/>
                <a:gd fmla="*/ 431790 h 1277898" name="connsiteY60"/>
                <a:gd fmla="*/ 29929 w 3409950" name="connsiteX61"/>
                <a:gd fmla="*/ 390315 h 1277898" name="connsiteY61"/>
                <a:gd fmla="*/ 12750 w 3409950" name="connsiteX62"/>
                <a:gd fmla="*/ 348841 h 1277898" name="connsiteY62"/>
                <a:gd fmla="*/ 0 w 3409950" name="connsiteX63"/>
                <a:gd fmla="*/ 340244 h 1277898" name="connsiteY63"/>
                <a:gd fmla="*/ 0 w 3409950" name="connsiteX64"/>
                <a:gd fmla="*/ 284967 h 1277898" name="connsiteY64"/>
                <a:gd fmla="*/ 12750 w 3409950" name="connsiteX65"/>
                <a:gd fmla="*/ 276371 h 1277898" name="connsiteY65"/>
                <a:gd fmla="*/ 29929 w 3409950" name="connsiteX66"/>
                <a:gd fmla="*/ 234896 h 1277898" name="connsiteY66"/>
                <a:gd fmla="*/ 12750 w 3409950" name="connsiteX67"/>
                <a:gd fmla="*/ 193421 h 1277898" name="connsiteY67"/>
                <a:gd fmla="*/ 0 w 3409950" name="connsiteX68"/>
                <a:gd fmla="*/ 184825 h 1277898" name="connsiteY68"/>
                <a:gd fmla="*/ 0 w 3409950" name="connsiteX69"/>
                <a:gd fmla="*/ 139082 h 1277898" name="connsiteY69"/>
                <a:gd fmla="*/ 12750 w 3409950" name="connsiteX70"/>
                <a:gd fmla="*/ 130486 h 1277898" name="connsiteY70"/>
                <a:gd fmla="*/ 29929 w 3409950" name="connsiteX71"/>
                <a:gd fmla="*/ 89011 h 1277898" name="connsiteY71"/>
                <a:gd fmla="*/ 12750 w 3409950" name="connsiteX72"/>
                <a:gd fmla="*/ 47536 h 1277898" name="connsiteY72"/>
                <a:gd fmla="*/ 0 w 3409950" name="connsiteX73"/>
                <a:gd fmla="*/ 38940 h 1277898" name="connsiteY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b="b" l="l" r="r" t="t"/>
              <a:pathLst>
                <a:path h="1277898" w="3409950">
                  <a:moveTo>
                    <a:pt x="0" y="0"/>
                  </a:moveTo>
                  <a:lnTo>
                    <a:pt x="3409950" y="0"/>
                  </a:lnTo>
                  <a:lnTo>
                    <a:pt x="3409950" y="34302"/>
                  </a:lnTo>
                  <a:lnTo>
                    <a:pt x="3406652" y="34967"/>
                  </a:lnTo>
                  <a:cubicBezTo>
                    <a:pt x="3385601" y="43872"/>
                    <a:pt x="3370829" y="64717"/>
                    <a:pt x="3370829" y="89012"/>
                  </a:cubicBezTo>
                  <a:cubicBezTo>
                    <a:pt x="3370829" y="113308"/>
                    <a:pt x="3385601" y="134153"/>
                    <a:pt x="3406652" y="143057"/>
                  </a:cubicBezTo>
                  <a:lnTo>
                    <a:pt x="3409950" y="143723"/>
                  </a:lnTo>
                  <a:lnTo>
                    <a:pt x="3409950" y="180187"/>
                  </a:lnTo>
                  <a:lnTo>
                    <a:pt x="3406652" y="180852"/>
                  </a:lnTo>
                  <a:cubicBezTo>
                    <a:pt x="3385601" y="189757"/>
                    <a:pt x="3370829" y="210602"/>
                    <a:pt x="3370829" y="234897"/>
                  </a:cubicBezTo>
                  <a:cubicBezTo>
                    <a:pt x="3370829" y="259193"/>
                    <a:pt x="3385601" y="280038"/>
                    <a:pt x="3406652" y="288942"/>
                  </a:cubicBezTo>
                  <a:lnTo>
                    <a:pt x="3409950" y="289608"/>
                  </a:lnTo>
                  <a:lnTo>
                    <a:pt x="3409950" y="335606"/>
                  </a:lnTo>
                  <a:lnTo>
                    <a:pt x="3406652" y="336272"/>
                  </a:lnTo>
                  <a:cubicBezTo>
                    <a:pt x="3385601" y="345176"/>
                    <a:pt x="3370829" y="366021"/>
                    <a:pt x="3370829" y="390316"/>
                  </a:cubicBezTo>
                  <a:cubicBezTo>
                    <a:pt x="3370829" y="414612"/>
                    <a:pt x="3385601" y="435457"/>
                    <a:pt x="3406652" y="444361"/>
                  </a:cubicBezTo>
                  <a:lnTo>
                    <a:pt x="3409950" y="445027"/>
                  </a:lnTo>
                  <a:lnTo>
                    <a:pt x="3409950" y="480406"/>
                  </a:lnTo>
                  <a:lnTo>
                    <a:pt x="3394571" y="490775"/>
                  </a:lnTo>
                  <a:cubicBezTo>
                    <a:pt x="3356650" y="528696"/>
                    <a:pt x="3333195" y="581084"/>
                    <a:pt x="3333195" y="638949"/>
                  </a:cubicBezTo>
                  <a:cubicBezTo>
                    <a:pt x="3333195" y="696815"/>
                    <a:pt x="3356650" y="749202"/>
                    <a:pt x="3394571" y="787123"/>
                  </a:cubicBezTo>
                  <a:lnTo>
                    <a:pt x="3409950" y="797492"/>
                  </a:lnTo>
                  <a:lnTo>
                    <a:pt x="3409950" y="830211"/>
                  </a:lnTo>
                  <a:lnTo>
                    <a:pt x="3406652" y="830877"/>
                  </a:lnTo>
                  <a:cubicBezTo>
                    <a:pt x="3385601" y="839781"/>
                    <a:pt x="3370829" y="860626"/>
                    <a:pt x="3370829" y="884921"/>
                  </a:cubicBezTo>
                  <a:cubicBezTo>
                    <a:pt x="3370829" y="909217"/>
                    <a:pt x="3385601" y="930062"/>
                    <a:pt x="3406652" y="938966"/>
                  </a:cubicBezTo>
                  <a:lnTo>
                    <a:pt x="3409950" y="939632"/>
                  </a:lnTo>
                  <a:lnTo>
                    <a:pt x="3409950" y="976096"/>
                  </a:lnTo>
                  <a:lnTo>
                    <a:pt x="3406652" y="976762"/>
                  </a:lnTo>
                  <a:cubicBezTo>
                    <a:pt x="3385601" y="985666"/>
                    <a:pt x="3370829" y="1006511"/>
                    <a:pt x="3370829" y="1030806"/>
                  </a:cubicBezTo>
                  <a:cubicBezTo>
                    <a:pt x="3370829" y="1055102"/>
                    <a:pt x="3385601" y="1075947"/>
                    <a:pt x="3406652" y="1084851"/>
                  </a:cubicBezTo>
                  <a:lnTo>
                    <a:pt x="3409950" y="1085517"/>
                  </a:lnTo>
                  <a:lnTo>
                    <a:pt x="3409950" y="1131515"/>
                  </a:lnTo>
                  <a:lnTo>
                    <a:pt x="3406652" y="1132181"/>
                  </a:lnTo>
                  <a:cubicBezTo>
                    <a:pt x="3385601" y="1141085"/>
                    <a:pt x="3370829" y="1161930"/>
                    <a:pt x="3370829" y="1186225"/>
                  </a:cubicBezTo>
                  <a:cubicBezTo>
                    <a:pt x="3370829" y="1210521"/>
                    <a:pt x="3385601" y="1231366"/>
                    <a:pt x="3406652" y="1240270"/>
                  </a:cubicBezTo>
                  <a:lnTo>
                    <a:pt x="3409950" y="1240936"/>
                  </a:lnTo>
                  <a:lnTo>
                    <a:pt x="3409950" y="1277898"/>
                  </a:lnTo>
                  <a:lnTo>
                    <a:pt x="0" y="1277898"/>
                  </a:lnTo>
                  <a:lnTo>
                    <a:pt x="0" y="1236295"/>
                  </a:lnTo>
                  <a:lnTo>
                    <a:pt x="12750" y="1227699"/>
                  </a:lnTo>
                  <a:cubicBezTo>
                    <a:pt x="23364" y="1217085"/>
                    <a:pt x="29929" y="1202421"/>
                    <a:pt x="29929" y="1186224"/>
                  </a:cubicBezTo>
                  <a:cubicBezTo>
                    <a:pt x="29929" y="1170027"/>
                    <a:pt x="23364" y="1155364"/>
                    <a:pt x="12750" y="1144749"/>
                  </a:cubicBezTo>
                  <a:lnTo>
                    <a:pt x="0" y="1136153"/>
                  </a:lnTo>
                  <a:lnTo>
                    <a:pt x="0" y="1080876"/>
                  </a:lnTo>
                  <a:lnTo>
                    <a:pt x="12750" y="1072280"/>
                  </a:lnTo>
                  <a:cubicBezTo>
                    <a:pt x="23364" y="1061666"/>
                    <a:pt x="29929" y="1047002"/>
                    <a:pt x="29929" y="1030805"/>
                  </a:cubicBezTo>
                  <a:cubicBezTo>
                    <a:pt x="29929" y="1014608"/>
                    <a:pt x="23364" y="999945"/>
                    <a:pt x="12750" y="989330"/>
                  </a:cubicBezTo>
                  <a:lnTo>
                    <a:pt x="0" y="980734"/>
                  </a:lnTo>
                  <a:lnTo>
                    <a:pt x="0" y="934991"/>
                  </a:lnTo>
                  <a:lnTo>
                    <a:pt x="12750" y="926395"/>
                  </a:lnTo>
                  <a:cubicBezTo>
                    <a:pt x="23364" y="915781"/>
                    <a:pt x="29929" y="901117"/>
                    <a:pt x="29929" y="884920"/>
                  </a:cubicBezTo>
                  <a:cubicBezTo>
                    <a:pt x="29929" y="868723"/>
                    <a:pt x="23364" y="854060"/>
                    <a:pt x="12750" y="843446"/>
                  </a:cubicBezTo>
                  <a:lnTo>
                    <a:pt x="0" y="834849"/>
                  </a:lnTo>
                  <a:lnTo>
                    <a:pt x="0" y="797118"/>
                  </a:lnTo>
                  <a:lnTo>
                    <a:pt x="14824" y="787123"/>
                  </a:lnTo>
                  <a:cubicBezTo>
                    <a:pt x="52745" y="749202"/>
                    <a:pt x="76200" y="696815"/>
                    <a:pt x="76200" y="638949"/>
                  </a:cubicBezTo>
                  <a:cubicBezTo>
                    <a:pt x="76200" y="581084"/>
                    <a:pt x="52745" y="528696"/>
                    <a:pt x="14824" y="490775"/>
                  </a:cubicBezTo>
                  <a:lnTo>
                    <a:pt x="0" y="480780"/>
                  </a:lnTo>
                  <a:lnTo>
                    <a:pt x="0" y="440386"/>
                  </a:lnTo>
                  <a:lnTo>
                    <a:pt x="12750" y="431790"/>
                  </a:lnTo>
                  <a:cubicBezTo>
                    <a:pt x="23364" y="421176"/>
                    <a:pt x="29929" y="406512"/>
                    <a:pt x="29929" y="390315"/>
                  </a:cubicBezTo>
                  <a:cubicBezTo>
                    <a:pt x="29929" y="374118"/>
                    <a:pt x="23364" y="359455"/>
                    <a:pt x="12750" y="348841"/>
                  </a:cubicBezTo>
                  <a:lnTo>
                    <a:pt x="0" y="340244"/>
                  </a:lnTo>
                  <a:lnTo>
                    <a:pt x="0" y="284967"/>
                  </a:lnTo>
                  <a:lnTo>
                    <a:pt x="12750" y="276371"/>
                  </a:lnTo>
                  <a:cubicBezTo>
                    <a:pt x="23364" y="265757"/>
                    <a:pt x="29929" y="251093"/>
                    <a:pt x="29929" y="234896"/>
                  </a:cubicBezTo>
                  <a:cubicBezTo>
                    <a:pt x="29929" y="218699"/>
                    <a:pt x="23364" y="204036"/>
                    <a:pt x="12750" y="193421"/>
                  </a:cubicBezTo>
                  <a:lnTo>
                    <a:pt x="0" y="184825"/>
                  </a:lnTo>
                  <a:lnTo>
                    <a:pt x="0" y="139082"/>
                  </a:lnTo>
                  <a:lnTo>
                    <a:pt x="12750" y="130486"/>
                  </a:lnTo>
                  <a:cubicBezTo>
                    <a:pt x="23364" y="119872"/>
                    <a:pt x="29929" y="105208"/>
                    <a:pt x="29929" y="89011"/>
                  </a:cubicBezTo>
                  <a:cubicBezTo>
                    <a:pt x="29929" y="72814"/>
                    <a:pt x="23364" y="58151"/>
                    <a:pt x="12750" y="47536"/>
                  </a:cubicBezTo>
                  <a:lnTo>
                    <a:pt x="0" y="3894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422650" y="3950741"/>
              <a:ext cx="3105150" cy="1152158"/>
            </a:xfrm>
            <a:prstGeom prst="rect">
              <a:avLst/>
            </a:prstGeom>
            <a:grpFill/>
            <a:ln w="3175">
              <a:solidFill>
                <a:srgbClr val="F0E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443162" y="4226768"/>
            <a:ext cx="2557463" cy="958424"/>
            <a:chOff x="3257550" y="3893820"/>
            <a:chExt cx="3409950" cy="1277898"/>
          </a:xfrm>
          <a:solidFill>
            <a:srgbClr val="29485D"/>
          </a:solidFill>
        </p:grpSpPr>
        <p:sp>
          <p:nvSpPr>
            <p:cNvPr id="41" name="任意多边形 40"/>
            <p:cNvSpPr/>
            <p:nvPr/>
          </p:nvSpPr>
          <p:spPr>
            <a:xfrm>
              <a:off x="3257550" y="3893820"/>
              <a:ext cx="3409950" cy="1277898"/>
            </a:xfrm>
            <a:custGeom>
              <a:gdLst>
                <a:gd fmla="*/ 0 w 3409950" name="connsiteX0"/>
                <a:gd fmla="*/ 0 h 1277898" name="connsiteY0"/>
                <a:gd fmla="*/ 3409950 w 3409950" name="connsiteX1"/>
                <a:gd fmla="*/ 0 h 1277898" name="connsiteY1"/>
                <a:gd fmla="*/ 3409950 w 3409950" name="connsiteX2"/>
                <a:gd fmla="*/ 34302 h 1277898" name="connsiteY2"/>
                <a:gd fmla="*/ 3406652 w 3409950" name="connsiteX3"/>
                <a:gd fmla="*/ 34967 h 1277898" name="connsiteY3"/>
                <a:gd fmla="*/ 3370829 w 3409950" name="connsiteX4"/>
                <a:gd fmla="*/ 89012 h 1277898" name="connsiteY4"/>
                <a:gd fmla="*/ 3406652 w 3409950" name="connsiteX5"/>
                <a:gd fmla="*/ 143057 h 1277898" name="connsiteY5"/>
                <a:gd fmla="*/ 3409950 w 3409950" name="connsiteX6"/>
                <a:gd fmla="*/ 143723 h 1277898" name="connsiteY6"/>
                <a:gd fmla="*/ 3409950 w 3409950" name="connsiteX7"/>
                <a:gd fmla="*/ 180187 h 1277898" name="connsiteY7"/>
                <a:gd fmla="*/ 3406652 w 3409950" name="connsiteX8"/>
                <a:gd fmla="*/ 180852 h 1277898" name="connsiteY8"/>
                <a:gd fmla="*/ 3370829 w 3409950" name="connsiteX9"/>
                <a:gd fmla="*/ 234897 h 1277898" name="connsiteY9"/>
                <a:gd fmla="*/ 3406652 w 3409950" name="connsiteX10"/>
                <a:gd fmla="*/ 288942 h 1277898" name="connsiteY10"/>
                <a:gd fmla="*/ 3409950 w 3409950" name="connsiteX11"/>
                <a:gd fmla="*/ 289608 h 1277898" name="connsiteY11"/>
                <a:gd fmla="*/ 3409950 w 3409950" name="connsiteX12"/>
                <a:gd fmla="*/ 335606 h 1277898" name="connsiteY12"/>
                <a:gd fmla="*/ 3406652 w 3409950" name="connsiteX13"/>
                <a:gd fmla="*/ 336272 h 1277898" name="connsiteY13"/>
                <a:gd fmla="*/ 3370829 w 3409950" name="connsiteX14"/>
                <a:gd fmla="*/ 390316 h 1277898" name="connsiteY14"/>
                <a:gd fmla="*/ 3406652 w 3409950" name="connsiteX15"/>
                <a:gd fmla="*/ 444361 h 1277898" name="connsiteY15"/>
                <a:gd fmla="*/ 3409950 w 3409950" name="connsiteX16"/>
                <a:gd fmla="*/ 445027 h 1277898" name="connsiteY16"/>
                <a:gd fmla="*/ 3409950 w 3409950" name="connsiteX17"/>
                <a:gd fmla="*/ 480406 h 1277898" name="connsiteY17"/>
                <a:gd fmla="*/ 3394571 w 3409950" name="connsiteX18"/>
                <a:gd fmla="*/ 490775 h 1277898" name="connsiteY18"/>
                <a:gd fmla="*/ 3333195 w 3409950" name="connsiteX19"/>
                <a:gd fmla="*/ 638949 h 1277898" name="connsiteY19"/>
                <a:gd fmla="*/ 3394571 w 3409950" name="connsiteX20"/>
                <a:gd fmla="*/ 787123 h 1277898" name="connsiteY20"/>
                <a:gd fmla="*/ 3409950 w 3409950" name="connsiteX21"/>
                <a:gd fmla="*/ 797492 h 1277898" name="connsiteY21"/>
                <a:gd fmla="*/ 3409950 w 3409950" name="connsiteX22"/>
                <a:gd fmla="*/ 830211 h 1277898" name="connsiteY22"/>
                <a:gd fmla="*/ 3406652 w 3409950" name="connsiteX23"/>
                <a:gd fmla="*/ 830877 h 1277898" name="connsiteY23"/>
                <a:gd fmla="*/ 3370829 w 3409950" name="connsiteX24"/>
                <a:gd fmla="*/ 884921 h 1277898" name="connsiteY24"/>
                <a:gd fmla="*/ 3406652 w 3409950" name="connsiteX25"/>
                <a:gd fmla="*/ 938966 h 1277898" name="connsiteY25"/>
                <a:gd fmla="*/ 3409950 w 3409950" name="connsiteX26"/>
                <a:gd fmla="*/ 939632 h 1277898" name="connsiteY26"/>
                <a:gd fmla="*/ 3409950 w 3409950" name="connsiteX27"/>
                <a:gd fmla="*/ 976096 h 1277898" name="connsiteY27"/>
                <a:gd fmla="*/ 3406652 w 3409950" name="connsiteX28"/>
                <a:gd fmla="*/ 976762 h 1277898" name="connsiteY28"/>
                <a:gd fmla="*/ 3370829 w 3409950" name="connsiteX29"/>
                <a:gd fmla="*/ 1030806 h 1277898" name="connsiteY29"/>
                <a:gd fmla="*/ 3406652 w 3409950" name="connsiteX30"/>
                <a:gd fmla="*/ 1084851 h 1277898" name="connsiteY30"/>
                <a:gd fmla="*/ 3409950 w 3409950" name="connsiteX31"/>
                <a:gd fmla="*/ 1085517 h 1277898" name="connsiteY31"/>
                <a:gd fmla="*/ 3409950 w 3409950" name="connsiteX32"/>
                <a:gd fmla="*/ 1131515 h 1277898" name="connsiteY32"/>
                <a:gd fmla="*/ 3406652 w 3409950" name="connsiteX33"/>
                <a:gd fmla="*/ 1132181 h 1277898" name="connsiteY33"/>
                <a:gd fmla="*/ 3370829 w 3409950" name="connsiteX34"/>
                <a:gd fmla="*/ 1186225 h 1277898" name="connsiteY34"/>
                <a:gd fmla="*/ 3406652 w 3409950" name="connsiteX35"/>
                <a:gd fmla="*/ 1240270 h 1277898" name="connsiteY35"/>
                <a:gd fmla="*/ 3409950 w 3409950" name="connsiteX36"/>
                <a:gd fmla="*/ 1240936 h 1277898" name="connsiteY36"/>
                <a:gd fmla="*/ 3409950 w 3409950" name="connsiteX37"/>
                <a:gd fmla="*/ 1277898 h 1277898" name="connsiteY37"/>
                <a:gd fmla="*/ 0 w 3409950" name="connsiteX38"/>
                <a:gd fmla="*/ 1277898 h 1277898" name="connsiteY38"/>
                <a:gd fmla="*/ 0 w 3409950" name="connsiteX39"/>
                <a:gd fmla="*/ 1236295 h 1277898" name="connsiteY39"/>
                <a:gd fmla="*/ 12750 w 3409950" name="connsiteX40"/>
                <a:gd fmla="*/ 1227699 h 1277898" name="connsiteY40"/>
                <a:gd fmla="*/ 29929 w 3409950" name="connsiteX41"/>
                <a:gd fmla="*/ 1186224 h 1277898" name="connsiteY41"/>
                <a:gd fmla="*/ 12750 w 3409950" name="connsiteX42"/>
                <a:gd fmla="*/ 1144749 h 1277898" name="connsiteY42"/>
                <a:gd fmla="*/ 0 w 3409950" name="connsiteX43"/>
                <a:gd fmla="*/ 1136153 h 1277898" name="connsiteY43"/>
                <a:gd fmla="*/ 0 w 3409950" name="connsiteX44"/>
                <a:gd fmla="*/ 1080876 h 1277898" name="connsiteY44"/>
                <a:gd fmla="*/ 12750 w 3409950" name="connsiteX45"/>
                <a:gd fmla="*/ 1072280 h 1277898" name="connsiteY45"/>
                <a:gd fmla="*/ 29929 w 3409950" name="connsiteX46"/>
                <a:gd fmla="*/ 1030805 h 1277898" name="connsiteY46"/>
                <a:gd fmla="*/ 12750 w 3409950" name="connsiteX47"/>
                <a:gd fmla="*/ 989330 h 1277898" name="connsiteY47"/>
                <a:gd fmla="*/ 0 w 3409950" name="connsiteX48"/>
                <a:gd fmla="*/ 980734 h 1277898" name="connsiteY48"/>
                <a:gd fmla="*/ 0 w 3409950" name="connsiteX49"/>
                <a:gd fmla="*/ 934991 h 1277898" name="connsiteY49"/>
                <a:gd fmla="*/ 12750 w 3409950" name="connsiteX50"/>
                <a:gd fmla="*/ 926395 h 1277898" name="connsiteY50"/>
                <a:gd fmla="*/ 29929 w 3409950" name="connsiteX51"/>
                <a:gd fmla="*/ 884920 h 1277898" name="connsiteY51"/>
                <a:gd fmla="*/ 12750 w 3409950" name="connsiteX52"/>
                <a:gd fmla="*/ 843446 h 1277898" name="connsiteY52"/>
                <a:gd fmla="*/ 0 w 3409950" name="connsiteX53"/>
                <a:gd fmla="*/ 834849 h 1277898" name="connsiteY53"/>
                <a:gd fmla="*/ 0 w 3409950" name="connsiteX54"/>
                <a:gd fmla="*/ 797118 h 1277898" name="connsiteY54"/>
                <a:gd fmla="*/ 14824 w 3409950" name="connsiteX55"/>
                <a:gd fmla="*/ 787123 h 1277898" name="connsiteY55"/>
                <a:gd fmla="*/ 76200 w 3409950" name="connsiteX56"/>
                <a:gd fmla="*/ 638949 h 1277898" name="connsiteY56"/>
                <a:gd fmla="*/ 14824 w 3409950" name="connsiteX57"/>
                <a:gd fmla="*/ 490775 h 1277898" name="connsiteY57"/>
                <a:gd fmla="*/ 0 w 3409950" name="connsiteX58"/>
                <a:gd fmla="*/ 480780 h 1277898" name="connsiteY58"/>
                <a:gd fmla="*/ 0 w 3409950" name="connsiteX59"/>
                <a:gd fmla="*/ 440386 h 1277898" name="connsiteY59"/>
                <a:gd fmla="*/ 12750 w 3409950" name="connsiteX60"/>
                <a:gd fmla="*/ 431790 h 1277898" name="connsiteY60"/>
                <a:gd fmla="*/ 29929 w 3409950" name="connsiteX61"/>
                <a:gd fmla="*/ 390315 h 1277898" name="connsiteY61"/>
                <a:gd fmla="*/ 12750 w 3409950" name="connsiteX62"/>
                <a:gd fmla="*/ 348841 h 1277898" name="connsiteY62"/>
                <a:gd fmla="*/ 0 w 3409950" name="connsiteX63"/>
                <a:gd fmla="*/ 340244 h 1277898" name="connsiteY63"/>
                <a:gd fmla="*/ 0 w 3409950" name="connsiteX64"/>
                <a:gd fmla="*/ 284967 h 1277898" name="connsiteY64"/>
                <a:gd fmla="*/ 12750 w 3409950" name="connsiteX65"/>
                <a:gd fmla="*/ 276371 h 1277898" name="connsiteY65"/>
                <a:gd fmla="*/ 29929 w 3409950" name="connsiteX66"/>
                <a:gd fmla="*/ 234896 h 1277898" name="connsiteY66"/>
                <a:gd fmla="*/ 12750 w 3409950" name="connsiteX67"/>
                <a:gd fmla="*/ 193421 h 1277898" name="connsiteY67"/>
                <a:gd fmla="*/ 0 w 3409950" name="connsiteX68"/>
                <a:gd fmla="*/ 184825 h 1277898" name="connsiteY68"/>
                <a:gd fmla="*/ 0 w 3409950" name="connsiteX69"/>
                <a:gd fmla="*/ 139082 h 1277898" name="connsiteY69"/>
                <a:gd fmla="*/ 12750 w 3409950" name="connsiteX70"/>
                <a:gd fmla="*/ 130486 h 1277898" name="connsiteY70"/>
                <a:gd fmla="*/ 29929 w 3409950" name="connsiteX71"/>
                <a:gd fmla="*/ 89011 h 1277898" name="connsiteY71"/>
                <a:gd fmla="*/ 12750 w 3409950" name="connsiteX72"/>
                <a:gd fmla="*/ 47536 h 1277898" name="connsiteY72"/>
                <a:gd fmla="*/ 0 w 3409950" name="connsiteX73"/>
                <a:gd fmla="*/ 38940 h 1277898" name="connsiteY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b="b" l="l" r="r" t="t"/>
              <a:pathLst>
                <a:path h="1277898" w="3409950">
                  <a:moveTo>
                    <a:pt x="0" y="0"/>
                  </a:moveTo>
                  <a:lnTo>
                    <a:pt x="3409950" y="0"/>
                  </a:lnTo>
                  <a:lnTo>
                    <a:pt x="3409950" y="34302"/>
                  </a:lnTo>
                  <a:lnTo>
                    <a:pt x="3406652" y="34967"/>
                  </a:lnTo>
                  <a:cubicBezTo>
                    <a:pt x="3385601" y="43872"/>
                    <a:pt x="3370829" y="64717"/>
                    <a:pt x="3370829" y="89012"/>
                  </a:cubicBezTo>
                  <a:cubicBezTo>
                    <a:pt x="3370829" y="113308"/>
                    <a:pt x="3385601" y="134153"/>
                    <a:pt x="3406652" y="143057"/>
                  </a:cubicBezTo>
                  <a:lnTo>
                    <a:pt x="3409950" y="143723"/>
                  </a:lnTo>
                  <a:lnTo>
                    <a:pt x="3409950" y="180187"/>
                  </a:lnTo>
                  <a:lnTo>
                    <a:pt x="3406652" y="180852"/>
                  </a:lnTo>
                  <a:cubicBezTo>
                    <a:pt x="3385601" y="189757"/>
                    <a:pt x="3370829" y="210602"/>
                    <a:pt x="3370829" y="234897"/>
                  </a:cubicBezTo>
                  <a:cubicBezTo>
                    <a:pt x="3370829" y="259193"/>
                    <a:pt x="3385601" y="280038"/>
                    <a:pt x="3406652" y="288942"/>
                  </a:cubicBezTo>
                  <a:lnTo>
                    <a:pt x="3409950" y="289608"/>
                  </a:lnTo>
                  <a:lnTo>
                    <a:pt x="3409950" y="335606"/>
                  </a:lnTo>
                  <a:lnTo>
                    <a:pt x="3406652" y="336272"/>
                  </a:lnTo>
                  <a:cubicBezTo>
                    <a:pt x="3385601" y="345176"/>
                    <a:pt x="3370829" y="366021"/>
                    <a:pt x="3370829" y="390316"/>
                  </a:cubicBezTo>
                  <a:cubicBezTo>
                    <a:pt x="3370829" y="414612"/>
                    <a:pt x="3385601" y="435457"/>
                    <a:pt x="3406652" y="444361"/>
                  </a:cubicBezTo>
                  <a:lnTo>
                    <a:pt x="3409950" y="445027"/>
                  </a:lnTo>
                  <a:lnTo>
                    <a:pt x="3409950" y="480406"/>
                  </a:lnTo>
                  <a:lnTo>
                    <a:pt x="3394571" y="490775"/>
                  </a:lnTo>
                  <a:cubicBezTo>
                    <a:pt x="3356650" y="528696"/>
                    <a:pt x="3333195" y="581084"/>
                    <a:pt x="3333195" y="638949"/>
                  </a:cubicBezTo>
                  <a:cubicBezTo>
                    <a:pt x="3333195" y="696815"/>
                    <a:pt x="3356650" y="749202"/>
                    <a:pt x="3394571" y="787123"/>
                  </a:cubicBezTo>
                  <a:lnTo>
                    <a:pt x="3409950" y="797492"/>
                  </a:lnTo>
                  <a:lnTo>
                    <a:pt x="3409950" y="830211"/>
                  </a:lnTo>
                  <a:lnTo>
                    <a:pt x="3406652" y="830877"/>
                  </a:lnTo>
                  <a:cubicBezTo>
                    <a:pt x="3385601" y="839781"/>
                    <a:pt x="3370829" y="860626"/>
                    <a:pt x="3370829" y="884921"/>
                  </a:cubicBezTo>
                  <a:cubicBezTo>
                    <a:pt x="3370829" y="909217"/>
                    <a:pt x="3385601" y="930062"/>
                    <a:pt x="3406652" y="938966"/>
                  </a:cubicBezTo>
                  <a:lnTo>
                    <a:pt x="3409950" y="939632"/>
                  </a:lnTo>
                  <a:lnTo>
                    <a:pt x="3409950" y="976096"/>
                  </a:lnTo>
                  <a:lnTo>
                    <a:pt x="3406652" y="976762"/>
                  </a:lnTo>
                  <a:cubicBezTo>
                    <a:pt x="3385601" y="985666"/>
                    <a:pt x="3370829" y="1006511"/>
                    <a:pt x="3370829" y="1030806"/>
                  </a:cubicBezTo>
                  <a:cubicBezTo>
                    <a:pt x="3370829" y="1055102"/>
                    <a:pt x="3385601" y="1075947"/>
                    <a:pt x="3406652" y="1084851"/>
                  </a:cubicBezTo>
                  <a:lnTo>
                    <a:pt x="3409950" y="1085517"/>
                  </a:lnTo>
                  <a:lnTo>
                    <a:pt x="3409950" y="1131515"/>
                  </a:lnTo>
                  <a:lnTo>
                    <a:pt x="3406652" y="1132181"/>
                  </a:lnTo>
                  <a:cubicBezTo>
                    <a:pt x="3385601" y="1141085"/>
                    <a:pt x="3370829" y="1161930"/>
                    <a:pt x="3370829" y="1186225"/>
                  </a:cubicBezTo>
                  <a:cubicBezTo>
                    <a:pt x="3370829" y="1210521"/>
                    <a:pt x="3385601" y="1231366"/>
                    <a:pt x="3406652" y="1240270"/>
                  </a:cubicBezTo>
                  <a:lnTo>
                    <a:pt x="3409950" y="1240936"/>
                  </a:lnTo>
                  <a:lnTo>
                    <a:pt x="3409950" y="1277898"/>
                  </a:lnTo>
                  <a:lnTo>
                    <a:pt x="0" y="1277898"/>
                  </a:lnTo>
                  <a:lnTo>
                    <a:pt x="0" y="1236295"/>
                  </a:lnTo>
                  <a:lnTo>
                    <a:pt x="12750" y="1227699"/>
                  </a:lnTo>
                  <a:cubicBezTo>
                    <a:pt x="23364" y="1217085"/>
                    <a:pt x="29929" y="1202421"/>
                    <a:pt x="29929" y="1186224"/>
                  </a:cubicBezTo>
                  <a:cubicBezTo>
                    <a:pt x="29929" y="1170027"/>
                    <a:pt x="23364" y="1155364"/>
                    <a:pt x="12750" y="1144749"/>
                  </a:cubicBezTo>
                  <a:lnTo>
                    <a:pt x="0" y="1136153"/>
                  </a:lnTo>
                  <a:lnTo>
                    <a:pt x="0" y="1080876"/>
                  </a:lnTo>
                  <a:lnTo>
                    <a:pt x="12750" y="1072280"/>
                  </a:lnTo>
                  <a:cubicBezTo>
                    <a:pt x="23364" y="1061666"/>
                    <a:pt x="29929" y="1047002"/>
                    <a:pt x="29929" y="1030805"/>
                  </a:cubicBezTo>
                  <a:cubicBezTo>
                    <a:pt x="29929" y="1014608"/>
                    <a:pt x="23364" y="999945"/>
                    <a:pt x="12750" y="989330"/>
                  </a:cubicBezTo>
                  <a:lnTo>
                    <a:pt x="0" y="980734"/>
                  </a:lnTo>
                  <a:lnTo>
                    <a:pt x="0" y="934991"/>
                  </a:lnTo>
                  <a:lnTo>
                    <a:pt x="12750" y="926395"/>
                  </a:lnTo>
                  <a:cubicBezTo>
                    <a:pt x="23364" y="915781"/>
                    <a:pt x="29929" y="901117"/>
                    <a:pt x="29929" y="884920"/>
                  </a:cubicBezTo>
                  <a:cubicBezTo>
                    <a:pt x="29929" y="868723"/>
                    <a:pt x="23364" y="854060"/>
                    <a:pt x="12750" y="843446"/>
                  </a:cubicBezTo>
                  <a:lnTo>
                    <a:pt x="0" y="834849"/>
                  </a:lnTo>
                  <a:lnTo>
                    <a:pt x="0" y="797118"/>
                  </a:lnTo>
                  <a:lnTo>
                    <a:pt x="14824" y="787123"/>
                  </a:lnTo>
                  <a:cubicBezTo>
                    <a:pt x="52745" y="749202"/>
                    <a:pt x="76200" y="696815"/>
                    <a:pt x="76200" y="638949"/>
                  </a:cubicBezTo>
                  <a:cubicBezTo>
                    <a:pt x="76200" y="581084"/>
                    <a:pt x="52745" y="528696"/>
                    <a:pt x="14824" y="490775"/>
                  </a:cubicBezTo>
                  <a:lnTo>
                    <a:pt x="0" y="480780"/>
                  </a:lnTo>
                  <a:lnTo>
                    <a:pt x="0" y="440386"/>
                  </a:lnTo>
                  <a:lnTo>
                    <a:pt x="12750" y="431790"/>
                  </a:lnTo>
                  <a:cubicBezTo>
                    <a:pt x="23364" y="421176"/>
                    <a:pt x="29929" y="406512"/>
                    <a:pt x="29929" y="390315"/>
                  </a:cubicBezTo>
                  <a:cubicBezTo>
                    <a:pt x="29929" y="374118"/>
                    <a:pt x="23364" y="359455"/>
                    <a:pt x="12750" y="348841"/>
                  </a:cubicBezTo>
                  <a:lnTo>
                    <a:pt x="0" y="340244"/>
                  </a:lnTo>
                  <a:lnTo>
                    <a:pt x="0" y="284967"/>
                  </a:lnTo>
                  <a:lnTo>
                    <a:pt x="12750" y="276371"/>
                  </a:lnTo>
                  <a:cubicBezTo>
                    <a:pt x="23364" y="265757"/>
                    <a:pt x="29929" y="251093"/>
                    <a:pt x="29929" y="234896"/>
                  </a:cubicBezTo>
                  <a:cubicBezTo>
                    <a:pt x="29929" y="218699"/>
                    <a:pt x="23364" y="204036"/>
                    <a:pt x="12750" y="193421"/>
                  </a:cubicBezTo>
                  <a:lnTo>
                    <a:pt x="0" y="184825"/>
                  </a:lnTo>
                  <a:lnTo>
                    <a:pt x="0" y="139082"/>
                  </a:lnTo>
                  <a:lnTo>
                    <a:pt x="12750" y="130486"/>
                  </a:lnTo>
                  <a:cubicBezTo>
                    <a:pt x="23364" y="119872"/>
                    <a:pt x="29929" y="105208"/>
                    <a:pt x="29929" y="89011"/>
                  </a:cubicBezTo>
                  <a:cubicBezTo>
                    <a:pt x="29929" y="72814"/>
                    <a:pt x="23364" y="58151"/>
                    <a:pt x="12750" y="47536"/>
                  </a:cubicBezTo>
                  <a:lnTo>
                    <a:pt x="0" y="3894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422650" y="3950741"/>
              <a:ext cx="3105150" cy="1152158"/>
            </a:xfrm>
            <a:prstGeom prst="rect">
              <a:avLst/>
            </a:prstGeom>
            <a:grpFill/>
            <a:ln w="3175">
              <a:solidFill>
                <a:srgbClr val="F0E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443162" y="5511977"/>
            <a:ext cx="2557463" cy="958424"/>
            <a:chOff x="3257550" y="3893820"/>
            <a:chExt cx="3409950" cy="1277898"/>
          </a:xfrm>
          <a:solidFill>
            <a:srgbClr val="29485D"/>
          </a:solidFill>
        </p:grpSpPr>
        <p:sp>
          <p:nvSpPr>
            <p:cNvPr id="46" name="任意多边形 45"/>
            <p:cNvSpPr/>
            <p:nvPr/>
          </p:nvSpPr>
          <p:spPr>
            <a:xfrm>
              <a:off x="3257550" y="3893820"/>
              <a:ext cx="3409950" cy="1277898"/>
            </a:xfrm>
            <a:custGeom>
              <a:gdLst>
                <a:gd fmla="*/ 0 w 3409950" name="connsiteX0"/>
                <a:gd fmla="*/ 0 h 1277898" name="connsiteY0"/>
                <a:gd fmla="*/ 3409950 w 3409950" name="connsiteX1"/>
                <a:gd fmla="*/ 0 h 1277898" name="connsiteY1"/>
                <a:gd fmla="*/ 3409950 w 3409950" name="connsiteX2"/>
                <a:gd fmla="*/ 34302 h 1277898" name="connsiteY2"/>
                <a:gd fmla="*/ 3406652 w 3409950" name="connsiteX3"/>
                <a:gd fmla="*/ 34967 h 1277898" name="connsiteY3"/>
                <a:gd fmla="*/ 3370829 w 3409950" name="connsiteX4"/>
                <a:gd fmla="*/ 89012 h 1277898" name="connsiteY4"/>
                <a:gd fmla="*/ 3406652 w 3409950" name="connsiteX5"/>
                <a:gd fmla="*/ 143057 h 1277898" name="connsiteY5"/>
                <a:gd fmla="*/ 3409950 w 3409950" name="connsiteX6"/>
                <a:gd fmla="*/ 143723 h 1277898" name="connsiteY6"/>
                <a:gd fmla="*/ 3409950 w 3409950" name="connsiteX7"/>
                <a:gd fmla="*/ 180187 h 1277898" name="connsiteY7"/>
                <a:gd fmla="*/ 3406652 w 3409950" name="connsiteX8"/>
                <a:gd fmla="*/ 180852 h 1277898" name="connsiteY8"/>
                <a:gd fmla="*/ 3370829 w 3409950" name="connsiteX9"/>
                <a:gd fmla="*/ 234897 h 1277898" name="connsiteY9"/>
                <a:gd fmla="*/ 3406652 w 3409950" name="connsiteX10"/>
                <a:gd fmla="*/ 288942 h 1277898" name="connsiteY10"/>
                <a:gd fmla="*/ 3409950 w 3409950" name="connsiteX11"/>
                <a:gd fmla="*/ 289608 h 1277898" name="connsiteY11"/>
                <a:gd fmla="*/ 3409950 w 3409950" name="connsiteX12"/>
                <a:gd fmla="*/ 335606 h 1277898" name="connsiteY12"/>
                <a:gd fmla="*/ 3406652 w 3409950" name="connsiteX13"/>
                <a:gd fmla="*/ 336272 h 1277898" name="connsiteY13"/>
                <a:gd fmla="*/ 3370829 w 3409950" name="connsiteX14"/>
                <a:gd fmla="*/ 390316 h 1277898" name="connsiteY14"/>
                <a:gd fmla="*/ 3406652 w 3409950" name="connsiteX15"/>
                <a:gd fmla="*/ 444361 h 1277898" name="connsiteY15"/>
                <a:gd fmla="*/ 3409950 w 3409950" name="connsiteX16"/>
                <a:gd fmla="*/ 445027 h 1277898" name="connsiteY16"/>
                <a:gd fmla="*/ 3409950 w 3409950" name="connsiteX17"/>
                <a:gd fmla="*/ 480406 h 1277898" name="connsiteY17"/>
                <a:gd fmla="*/ 3394571 w 3409950" name="connsiteX18"/>
                <a:gd fmla="*/ 490775 h 1277898" name="connsiteY18"/>
                <a:gd fmla="*/ 3333195 w 3409950" name="connsiteX19"/>
                <a:gd fmla="*/ 638949 h 1277898" name="connsiteY19"/>
                <a:gd fmla="*/ 3394571 w 3409950" name="connsiteX20"/>
                <a:gd fmla="*/ 787123 h 1277898" name="connsiteY20"/>
                <a:gd fmla="*/ 3409950 w 3409950" name="connsiteX21"/>
                <a:gd fmla="*/ 797492 h 1277898" name="connsiteY21"/>
                <a:gd fmla="*/ 3409950 w 3409950" name="connsiteX22"/>
                <a:gd fmla="*/ 830211 h 1277898" name="connsiteY22"/>
                <a:gd fmla="*/ 3406652 w 3409950" name="connsiteX23"/>
                <a:gd fmla="*/ 830877 h 1277898" name="connsiteY23"/>
                <a:gd fmla="*/ 3370829 w 3409950" name="connsiteX24"/>
                <a:gd fmla="*/ 884921 h 1277898" name="connsiteY24"/>
                <a:gd fmla="*/ 3406652 w 3409950" name="connsiteX25"/>
                <a:gd fmla="*/ 938966 h 1277898" name="connsiteY25"/>
                <a:gd fmla="*/ 3409950 w 3409950" name="connsiteX26"/>
                <a:gd fmla="*/ 939632 h 1277898" name="connsiteY26"/>
                <a:gd fmla="*/ 3409950 w 3409950" name="connsiteX27"/>
                <a:gd fmla="*/ 976096 h 1277898" name="connsiteY27"/>
                <a:gd fmla="*/ 3406652 w 3409950" name="connsiteX28"/>
                <a:gd fmla="*/ 976762 h 1277898" name="connsiteY28"/>
                <a:gd fmla="*/ 3370829 w 3409950" name="connsiteX29"/>
                <a:gd fmla="*/ 1030806 h 1277898" name="connsiteY29"/>
                <a:gd fmla="*/ 3406652 w 3409950" name="connsiteX30"/>
                <a:gd fmla="*/ 1084851 h 1277898" name="connsiteY30"/>
                <a:gd fmla="*/ 3409950 w 3409950" name="connsiteX31"/>
                <a:gd fmla="*/ 1085517 h 1277898" name="connsiteY31"/>
                <a:gd fmla="*/ 3409950 w 3409950" name="connsiteX32"/>
                <a:gd fmla="*/ 1131515 h 1277898" name="connsiteY32"/>
                <a:gd fmla="*/ 3406652 w 3409950" name="connsiteX33"/>
                <a:gd fmla="*/ 1132181 h 1277898" name="connsiteY33"/>
                <a:gd fmla="*/ 3370829 w 3409950" name="connsiteX34"/>
                <a:gd fmla="*/ 1186225 h 1277898" name="connsiteY34"/>
                <a:gd fmla="*/ 3406652 w 3409950" name="connsiteX35"/>
                <a:gd fmla="*/ 1240270 h 1277898" name="connsiteY35"/>
                <a:gd fmla="*/ 3409950 w 3409950" name="connsiteX36"/>
                <a:gd fmla="*/ 1240936 h 1277898" name="connsiteY36"/>
                <a:gd fmla="*/ 3409950 w 3409950" name="connsiteX37"/>
                <a:gd fmla="*/ 1277898 h 1277898" name="connsiteY37"/>
                <a:gd fmla="*/ 0 w 3409950" name="connsiteX38"/>
                <a:gd fmla="*/ 1277898 h 1277898" name="connsiteY38"/>
                <a:gd fmla="*/ 0 w 3409950" name="connsiteX39"/>
                <a:gd fmla="*/ 1236295 h 1277898" name="connsiteY39"/>
                <a:gd fmla="*/ 12750 w 3409950" name="connsiteX40"/>
                <a:gd fmla="*/ 1227699 h 1277898" name="connsiteY40"/>
                <a:gd fmla="*/ 29929 w 3409950" name="connsiteX41"/>
                <a:gd fmla="*/ 1186224 h 1277898" name="connsiteY41"/>
                <a:gd fmla="*/ 12750 w 3409950" name="connsiteX42"/>
                <a:gd fmla="*/ 1144749 h 1277898" name="connsiteY42"/>
                <a:gd fmla="*/ 0 w 3409950" name="connsiteX43"/>
                <a:gd fmla="*/ 1136153 h 1277898" name="connsiteY43"/>
                <a:gd fmla="*/ 0 w 3409950" name="connsiteX44"/>
                <a:gd fmla="*/ 1080876 h 1277898" name="connsiteY44"/>
                <a:gd fmla="*/ 12750 w 3409950" name="connsiteX45"/>
                <a:gd fmla="*/ 1072280 h 1277898" name="connsiteY45"/>
                <a:gd fmla="*/ 29929 w 3409950" name="connsiteX46"/>
                <a:gd fmla="*/ 1030805 h 1277898" name="connsiteY46"/>
                <a:gd fmla="*/ 12750 w 3409950" name="connsiteX47"/>
                <a:gd fmla="*/ 989330 h 1277898" name="connsiteY47"/>
                <a:gd fmla="*/ 0 w 3409950" name="connsiteX48"/>
                <a:gd fmla="*/ 980734 h 1277898" name="connsiteY48"/>
                <a:gd fmla="*/ 0 w 3409950" name="connsiteX49"/>
                <a:gd fmla="*/ 934991 h 1277898" name="connsiteY49"/>
                <a:gd fmla="*/ 12750 w 3409950" name="connsiteX50"/>
                <a:gd fmla="*/ 926395 h 1277898" name="connsiteY50"/>
                <a:gd fmla="*/ 29929 w 3409950" name="connsiteX51"/>
                <a:gd fmla="*/ 884920 h 1277898" name="connsiteY51"/>
                <a:gd fmla="*/ 12750 w 3409950" name="connsiteX52"/>
                <a:gd fmla="*/ 843446 h 1277898" name="connsiteY52"/>
                <a:gd fmla="*/ 0 w 3409950" name="connsiteX53"/>
                <a:gd fmla="*/ 834849 h 1277898" name="connsiteY53"/>
                <a:gd fmla="*/ 0 w 3409950" name="connsiteX54"/>
                <a:gd fmla="*/ 797118 h 1277898" name="connsiteY54"/>
                <a:gd fmla="*/ 14824 w 3409950" name="connsiteX55"/>
                <a:gd fmla="*/ 787123 h 1277898" name="connsiteY55"/>
                <a:gd fmla="*/ 76200 w 3409950" name="connsiteX56"/>
                <a:gd fmla="*/ 638949 h 1277898" name="connsiteY56"/>
                <a:gd fmla="*/ 14824 w 3409950" name="connsiteX57"/>
                <a:gd fmla="*/ 490775 h 1277898" name="connsiteY57"/>
                <a:gd fmla="*/ 0 w 3409950" name="connsiteX58"/>
                <a:gd fmla="*/ 480780 h 1277898" name="connsiteY58"/>
                <a:gd fmla="*/ 0 w 3409950" name="connsiteX59"/>
                <a:gd fmla="*/ 440386 h 1277898" name="connsiteY59"/>
                <a:gd fmla="*/ 12750 w 3409950" name="connsiteX60"/>
                <a:gd fmla="*/ 431790 h 1277898" name="connsiteY60"/>
                <a:gd fmla="*/ 29929 w 3409950" name="connsiteX61"/>
                <a:gd fmla="*/ 390315 h 1277898" name="connsiteY61"/>
                <a:gd fmla="*/ 12750 w 3409950" name="connsiteX62"/>
                <a:gd fmla="*/ 348841 h 1277898" name="connsiteY62"/>
                <a:gd fmla="*/ 0 w 3409950" name="connsiteX63"/>
                <a:gd fmla="*/ 340244 h 1277898" name="connsiteY63"/>
                <a:gd fmla="*/ 0 w 3409950" name="connsiteX64"/>
                <a:gd fmla="*/ 284967 h 1277898" name="connsiteY64"/>
                <a:gd fmla="*/ 12750 w 3409950" name="connsiteX65"/>
                <a:gd fmla="*/ 276371 h 1277898" name="connsiteY65"/>
                <a:gd fmla="*/ 29929 w 3409950" name="connsiteX66"/>
                <a:gd fmla="*/ 234896 h 1277898" name="connsiteY66"/>
                <a:gd fmla="*/ 12750 w 3409950" name="connsiteX67"/>
                <a:gd fmla="*/ 193421 h 1277898" name="connsiteY67"/>
                <a:gd fmla="*/ 0 w 3409950" name="connsiteX68"/>
                <a:gd fmla="*/ 184825 h 1277898" name="connsiteY68"/>
                <a:gd fmla="*/ 0 w 3409950" name="connsiteX69"/>
                <a:gd fmla="*/ 139082 h 1277898" name="connsiteY69"/>
                <a:gd fmla="*/ 12750 w 3409950" name="connsiteX70"/>
                <a:gd fmla="*/ 130486 h 1277898" name="connsiteY70"/>
                <a:gd fmla="*/ 29929 w 3409950" name="connsiteX71"/>
                <a:gd fmla="*/ 89011 h 1277898" name="connsiteY71"/>
                <a:gd fmla="*/ 12750 w 3409950" name="connsiteX72"/>
                <a:gd fmla="*/ 47536 h 1277898" name="connsiteY72"/>
                <a:gd fmla="*/ 0 w 3409950" name="connsiteX73"/>
                <a:gd fmla="*/ 38940 h 1277898" name="connsiteY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b="b" l="l" r="r" t="t"/>
              <a:pathLst>
                <a:path h="1277898" w="3409950">
                  <a:moveTo>
                    <a:pt x="0" y="0"/>
                  </a:moveTo>
                  <a:lnTo>
                    <a:pt x="3409950" y="0"/>
                  </a:lnTo>
                  <a:lnTo>
                    <a:pt x="3409950" y="34302"/>
                  </a:lnTo>
                  <a:lnTo>
                    <a:pt x="3406652" y="34967"/>
                  </a:lnTo>
                  <a:cubicBezTo>
                    <a:pt x="3385601" y="43872"/>
                    <a:pt x="3370829" y="64717"/>
                    <a:pt x="3370829" y="89012"/>
                  </a:cubicBezTo>
                  <a:cubicBezTo>
                    <a:pt x="3370829" y="113308"/>
                    <a:pt x="3385601" y="134153"/>
                    <a:pt x="3406652" y="143057"/>
                  </a:cubicBezTo>
                  <a:lnTo>
                    <a:pt x="3409950" y="143723"/>
                  </a:lnTo>
                  <a:lnTo>
                    <a:pt x="3409950" y="180187"/>
                  </a:lnTo>
                  <a:lnTo>
                    <a:pt x="3406652" y="180852"/>
                  </a:lnTo>
                  <a:cubicBezTo>
                    <a:pt x="3385601" y="189757"/>
                    <a:pt x="3370829" y="210602"/>
                    <a:pt x="3370829" y="234897"/>
                  </a:cubicBezTo>
                  <a:cubicBezTo>
                    <a:pt x="3370829" y="259193"/>
                    <a:pt x="3385601" y="280038"/>
                    <a:pt x="3406652" y="288942"/>
                  </a:cubicBezTo>
                  <a:lnTo>
                    <a:pt x="3409950" y="289608"/>
                  </a:lnTo>
                  <a:lnTo>
                    <a:pt x="3409950" y="335606"/>
                  </a:lnTo>
                  <a:lnTo>
                    <a:pt x="3406652" y="336272"/>
                  </a:lnTo>
                  <a:cubicBezTo>
                    <a:pt x="3385601" y="345176"/>
                    <a:pt x="3370829" y="366021"/>
                    <a:pt x="3370829" y="390316"/>
                  </a:cubicBezTo>
                  <a:cubicBezTo>
                    <a:pt x="3370829" y="414612"/>
                    <a:pt x="3385601" y="435457"/>
                    <a:pt x="3406652" y="444361"/>
                  </a:cubicBezTo>
                  <a:lnTo>
                    <a:pt x="3409950" y="445027"/>
                  </a:lnTo>
                  <a:lnTo>
                    <a:pt x="3409950" y="480406"/>
                  </a:lnTo>
                  <a:lnTo>
                    <a:pt x="3394571" y="490775"/>
                  </a:lnTo>
                  <a:cubicBezTo>
                    <a:pt x="3356650" y="528696"/>
                    <a:pt x="3333195" y="581084"/>
                    <a:pt x="3333195" y="638949"/>
                  </a:cubicBezTo>
                  <a:cubicBezTo>
                    <a:pt x="3333195" y="696815"/>
                    <a:pt x="3356650" y="749202"/>
                    <a:pt x="3394571" y="787123"/>
                  </a:cubicBezTo>
                  <a:lnTo>
                    <a:pt x="3409950" y="797492"/>
                  </a:lnTo>
                  <a:lnTo>
                    <a:pt x="3409950" y="830211"/>
                  </a:lnTo>
                  <a:lnTo>
                    <a:pt x="3406652" y="830877"/>
                  </a:lnTo>
                  <a:cubicBezTo>
                    <a:pt x="3385601" y="839781"/>
                    <a:pt x="3370829" y="860626"/>
                    <a:pt x="3370829" y="884921"/>
                  </a:cubicBezTo>
                  <a:cubicBezTo>
                    <a:pt x="3370829" y="909217"/>
                    <a:pt x="3385601" y="930062"/>
                    <a:pt x="3406652" y="938966"/>
                  </a:cubicBezTo>
                  <a:lnTo>
                    <a:pt x="3409950" y="939632"/>
                  </a:lnTo>
                  <a:lnTo>
                    <a:pt x="3409950" y="976096"/>
                  </a:lnTo>
                  <a:lnTo>
                    <a:pt x="3406652" y="976762"/>
                  </a:lnTo>
                  <a:cubicBezTo>
                    <a:pt x="3385601" y="985666"/>
                    <a:pt x="3370829" y="1006511"/>
                    <a:pt x="3370829" y="1030806"/>
                  </a:cubicBezTo>
                  <a:cubicBezTo>
                    <a:pt x="3370829" y="1055102"/>
                    <a:pt x="3385601" y="1075947"/>
                    <a:pt x="3406652" y="1084851"/>
                  </a:cubicBezTo>
                  <a:lnTo>
                    <a:pt x="3409950" y="1085517"/>
                  </a:lnTo>
                  <a:lnTo>
                    <a:pt x="3409950" y="1131515"/>
                  </a:lnTo>
                  <a:lnTo>
                    <a:pt x="3406652" y="1132181"/>
                  </a:lnTo>
                  <a:cubicBezTo>
                    <a:pt x="3385601" y="1141085"/>
                    <a:pt x="3370829" y="1161930"/>
                    <a:pt x="3370829" y="1186225"/>
                  </a:cubicBezTo>
                  <a:cubicBezTo>
                    <a:pt x="3370829" y="1210521"/>
                    <a:pt x="3385601" y="1231366"/>
                    <a:pt x="3406652" y="1240270"/>
                  </a:cubicBezTo>
                  <a:lnTo>
                    <a:pt x="3409950" y="1240936"/>
                  </a:lnTo>
                  <a:lnTo>
                    <a:pt x="3409950" y="1277898"/>
                  </a:lnTo>
                  <a:lnTo>
                    <a:pt x="0" y="1277898"/>
                  </a:lnTo>
                  <a:lnTo>
                    <a:pt x="0" y="1236295"/>
                  </a:lnTo>
                  <a:lnTo>
                    <a:pt x="12750" y="1227699"/>
                  </a:lnTo>
                  <a:cubicBezTo>
                    <a:pt x="23364" y="1217085"/>
                    <a:pt x="29929" y="1202421"/>
                    <a:pt x="29929" y="1186224"/>
                  </a:cubicBezTo>
                  <a:cubicBezTo>
                    <a:pt x="29929" y="1170027"/>
                    <a:pt x="23364" y="1155364"/>
                    <a:pt x="12750" y="1144749"/>
                  </a:cubicBezTo>
                  <a:lnTo>
                    <a:pt x="0" y="1136153"/>
                  </a:lnTo>
                  <a:lnTo>
                    <a:pt x="0" y="1080876"/>
                  </a:lnTo>
                  <a:lnTo>
                    <a:pt x="12750" y="1072280"/>
                  </a:lnTo>
                  <a:cubicBezTo>
                    <a:pt x="23364" y="1061666"/>
                    <a:pt x="29929" y="1047002"/>
                    <a:pt x="29929" y="1030805"/>
                  </a:cubicBezTo>
                  <a:cubicBezTo>
                    <a:pt x="29929" y="1014608"/>
                    <a:pt x="23364" y="999945"/>
                    <a:pt x="12750" y="989330"/>
                  </a:cubicBezTo>
                  <a:lnTo>
                    <a:pt x="0" y="980734"/>
                  </a:lnTo>
                  <a:lnTo>
                    <a:pt x="0" y="934991"/>
                  </a:lnTo>
                  <a:lnTo>
                    <a:pt x="12750" y="926395"/>
                  </a:lnTo>
                  <a:cubicBezTo>
                    <a:pt x="23364" y="915781"/>
                    <a:pt x="29929" y="901117"/>
                    <a:pt x="29929" y="884920"/>
                  </a:cubicBezTo>
                  <a:cubicBezTo>
                    <a:pt x="29929" y="868723"/>
                    <a:pt x="23364" y="854060"/>
                    <a:pt x="12750" y="843446"/>
                  </a:cubicBezTo>
                  <a:lnTo>
                    <a:pt x="0" y="834849"/>
                  </a:lnTo>
                  <a:lnTo>
                    <a:pt x="0" y="797118"/>
                  </a:lnTo>
                  <a:lnTo>
                    <a:pt x="14824" y="787123"/>
                  </a:lnTo>
                  <a:cubicBezTo>
                    <a:pt x="52745" y="749202"/>
                    <a:pt x="76200" y="696815"/>
                    <a:pt x="76200" y="638949"/>
                  </a:cubicBezTo>
                  <a:cubicBezTo>
                    <a:pt x="76200" y="581084"/>
                    <a:pt x="52745" y="528696"/>
                    <a:pt x="14824" y="490775"/>
                  </a:cubicBezTo>
                  <a:lnTo>
                    <a:pt x="0" y="480780"/>
                  </a:lnTo>
                  <a:lnTo>
                    <a:pt x="0" y="440386"/>
                  </a:lnTo>
                  <a:lnTo>
                    <a:pt x="12750" y="431790"/>
                  </a:lnTo>
                  <a:cubicBezTo>
                    <a:pt x="23364" y="421176"/>
                    <a:pt x="29929" y="406512"/>
                    <a:pt x="29929" y="390315"/>
                  </a:cubicBezTo>
                  <a:cubicBezTo>
                    <a:pt x="29929" y="374118"/>
                    <a:pt x="23364" y="359455"/>
                    <a:pt x="12750" y="348841"/>
                  </a:cubicBezTo>
                  <a:lnTo>
                    <a:pt x="0" y="340244"/>
                  </a:lnTo>
                  <a:lnTo>
                    <a:pt x="0" y="284967"/>
                  </a:lnTo>
                  <a:lnTo>
                    <a:pt x="12750" y="276371"/>
                  </a:lnTo>
                  <a:cubicBezTo>
                    <a:pt x="23364" y="265757"/>
                    <a:pt x="29929" y="251093"/>
                    <a:pt x="29929" y="234896"/>
                  </a:cubicBezTo>
                  <a:cubicBezTo>
                    <a:pt x="29929" y="218699"/>
                    <a:pt x="23364" y="204036"/>
                    <a:pt x="12750" y="193421"/>
                  </a:cubicBezTo>
                  <a:lnTo>
                    <a:pt x="0" y="184825"/>
                  </a:lnTo>
                  <a:lnTo>
                    <a:pt x="0" y="139082"/>
                  </a:lnTo>
                  <a:lnTo>
                    <a:pt x="12750" y="130486"/>
                  </a:lnTo>
                  <a:cubicBezTo>
                    <a:pt x="23364" y="119872"/>
                    <a:pt x="29929" y="105208"/>
                    <a:pt x="29929" y="89011"/>
                  </a:cubicBezTo>
                  <a:cubicBezTo>
                    <a:pt x="29929" y="72814"/>
                    <a:pt x="23364" y="58151"/>
                    <a:pt x="12750" y="47536"/>
                  </a:cubicBezTo>
                  <a:lnTo>
                    <a:pt x="0" y="3894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422650" y="3950741"/>
              <a:ext cx="3105150" cy="1152158"/>
            </a:xfrm>
            <a:prstGeom prst="rect">
              <a:avLst/>
            </a:prstGeom>
            <a:grpFill/>
            <a:ln w="3175">
              <a:solidFill>
                <a:srgbClr val="F0EA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2715816" y="5668025"/>
            <a:ext cx="201215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ln w="6350">
                  <a:noFill/>
                </a:ln>
                <a:solidFill>
                  <a:prstClr val="white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全龄覆盖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540966" y="3762880"/>
            <a:ext cx="20023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7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超粗黑简体"/>
                <a:ea charset="-122" panose="02010601030101010101" pitchFamily="2" typeface="方正超粗黑简体"/>
              </a:rPr>
              <a:t>+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540966" y="5065407"/>
            <a:ext cx="20023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7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超粗黑简体"/>
                <a:ea charset="-122" panose="02010601030101010101" pitchFamily="2" typeface="方正超粗黑简体"/>
              </a:rPr>
              <a:t>+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642462" y="3628283"/>
            <a:ext cx="200236" cy="16802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0425">
                <a:solidFill>
                  <a:srgbClr val="29485D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1030101010101" pitchFamily="2" typeface="方正超粗黑简体"/>
                <a:ea charset="-122" panose="02010601030101010101" pitchFamily="2" typeface="方正超粗黑简体"/>
              </a:rPr>
              <a:t>=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456456" y="2852222"/>
            <a:ext cx="2997142" cy="3673456"/>
            <a:chOff x="7560878" y="2581286"/>
            <a:chExt cx="2997142" cy="3673456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"/>
            <a:srcRect t="61120"/>
            <a:stretch>
              <a:fillRect/>
            </a:stretch>
          </p:blipFill>
          <p:spPr>
            <a:xfrm>
              <a:off x="7560878" y="5138323"/>
              <a:ext cx="2702286" cy="1116419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667089" y="2581286"/>
              <a:ext cx="2890931" cy="3474520"/>
            </a:xfrm>
            <a:prstGeom prst="rect">
              <a:avLst/>
            </a:prstGeom>
          </p:spPr>
        </p:pic>
      </p:grpSp>
      <p:sp>
        <p:nvSpPr>
          <p:cNvPr id="54" name="文本框 53"/>
          <p:cNvSpPr txBox="1"/>
          <p:nvPr/>
        </p:nvSpPr>
        <p:spPr>
          <a:xfrm>
            <a:off x="2715816" y="3076412"/>
            <a:ext cx="201215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ln w="6350">
                  <a:noFill/>
                </a:ln>
                <a:solidFill>
                  <a:prstClr val="white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死磕需求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715816" y="4382815"/>
            <a:ext cx="201215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ln w="6350">
                  <a:noFill/>
                </a:ln>
                <a:solidFill>
                  <a:prstClr val="white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用户参与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PRESENTER" val="d468a77adb7024fc4e52124e4bd3f6e08b18bed9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微软中国</Company>
  <PresentationFormat>宽屏</PresentationFormat>
  <Paragraphs>152</Paragraphs>
  <Slides>17</Slides>
  <Notes>1</Notes>
  <TotalTime>2954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8">
      <vt:lpstr>Arial</vt:lpstr>
      <vt:lpstr>Calibri Light</vt:lpstr>
      <vt:lpstr>Calibri</vt:lpstr>
      <vt:lpstr>华康俪金黑W8(P)</vt:lpstr>
      <vt:lpstr>微软雅黑</vt:lpstr>
      <vt:lpstr>方正粗宋简体</vt:lpstr>
      <vt:lpstr>Impact</vt:lpstr>
      <vt:lpstr>宋体</vt:lpstr>
      <vt:lpstr>微软雅黑 Light</vt:lpstr>
      <vt:lpstr>方正超粗黑简体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2014-12-19T13:04:54Z</dcterms:created>
  <cp:lastModifiedBy>优品PPT</cp:lastModifiedBy>
  <dcterms:modified xsi:type="dcterms:W3CDTF">2021-08-22T05:51:01Z</dcterms:modified>
  <cp:revision>258</cp:revision>
  <dc:title>PowerPoint 演示文稿</dc:title>
</cp:coreProperties>
</file>