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50" r:id="rId2"/>
    <p:sldMasterId id="2147483662" r:id="rId3"/>
  </p:sldMasterIdLst>
  <p:notesMasterIdLst>
    <p:notesMasterId r:id="rId4"/>
  </p:notesMasterIdLst>
  <p:sldIdLst>
    <p:sldId id="260" r:id="rId5"/>
    <p:sldId id="261" r:id="rId6"/>
    <p:sldId id="262" r:id="rId7"/>
    <p:sldId id="263" r:id="rId8"/>
    <p:sldId id="271" r:id="rId9"/>
    <p:sldId id="272" r:id="rId10"/>
    <p:sldId id="273" r:id="rId11"/>
    <p:sldId id="274" r:id="rId12"/>
    <p:sldId id="266" r:id="rId13"/>
    <p:sldId id="264" r:id="rId14"/>
    <p:sldId id="265" r:id="rId15"/>
    <p:sldId id="269" r:id="rId16"/>
    <p:sldId id="267" r:id="rId17"/>
    <p:sldId id="270" r:id="rId18"/>
    <p:sldId id="275" r:id="rId19"/>
    <p:sldId id="277" r:id="rId20"/>
    <p:sldId id="276" r:id="rId21"/>
    <p:sldId id="268" r:id="rId22"/>
    <p:sldId id="279" r:id="rId23"/>
    <p:sldId id="278" r:id="rId24"/>
    <p:sldId id="280" r:id="rId25"/>
    <p:sldId id="281" r:id="rId26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62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6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slides/slide19.xml" Type="http://schemas.openxmlformats.org/officeDocument/2006/relationships/slide"/><Relationship Id="rId24" Target="slides/slide20.xml" Type="http://schemas.openxmlformats.org/officeDocument/2006/relationships/slide"/><Relationship Id="rId25" Target="slides/slide21.xml" Type="http://schemas.openxmlformats.org/officeDocument/2006/relationships/slide"/><Relationship Id="rId26" Target="slides/slide22.xml" Type="http://schemas.openxmlformats.org/officeDocument/2006/relationships/slide"/><Relationship Id="rId27" Target="tags/tag1.xml" Type="http://schemas.openxmlformats.org/officeDocument/2006/relationships/tags"/><Relationship Id="rId28" Target="presProps.xml" Type="http://schemas.openxmlformats.org/officeDocument/2006/relationships/presProps"/><Relationship Id="rId29" Target="viewProps.xml" Type="http://schemas.openxmlformats.org/officeDocument/2006/relationships/viewProps"/><Relationship Id="rId3" Target="slideMasters/slideMaster3.xml" Type="http://schemas.openxmlformats.org/officeDocument/2006/relationships/slideMaster"/><Relationship Id="rId30" Target="theme/theme1.xml" Type="http://schemas.openxmlformats.org/officeDocument/2006/relationships/theme"/><Relationship Id="rId31" Target="tableStyles.xml" Type="http://schemas.openxmlformats.org/officeDocument/2006/relationships/tableStyles"/><Relationship Id="rId4" Target="notesMasters/notesMaster1.xml" Type="http://schemas.openxmlformats.org/officeDocument/2006/relationships/notes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5E0A5-5F54-4555-83AE-3CFEC9F601DE}" type="datetimeFigureOut">
              <a:rPr lang="zh-CN" altLang="en-US" smtClean="0"/>
              <a:t>2018/6/23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7D330-FAE0-494A-829F-1262A62E15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56816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459982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444382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171134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810605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582196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972056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389107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088706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48912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914813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13749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371584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628560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13841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71350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14886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507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00595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38149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8953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19595577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06058889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73788287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14849019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48173827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4135784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93589233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83210173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95741008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29788867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09173908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16640573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05892605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53148654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7950557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19118949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39869383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34409544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99035123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42369792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26702453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77045053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6673719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slideLayouts/slideLayout11.xml" Type="http://schemas.openxmlformats.org/officeDocument/2006/relationships/slideLayout"/><Relationship Id="rId11" Target="../slideLayouts/slideLayout1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3.xml" Type="http://schemas.openxmlformats.org/officeDocument/2006/relationships/slideLayout"/><Relationship Id="rId3" Target="../slideLayouts/slideLayout4.xml" Type="http://schemas.openxmlformats.org/officeDocument/2006/relationships/slideLayout"/><Relationship Id="rId4" Target="../slideLayouts/slideLayout5.xml" Type="http://schemas.openxmlformats.org/officeDocument/2006/relationships/slideLayout"/><Relationship Id="rId5" Target="../slideLayouts/slideLayout6.xml" Type="http://schemas.openxmlformats.org/officeDocument/2006/relationships/slideLayout"/><Relationship Id="rId6" Target="../slideLayouts/slideLayout7.xml" Type="http://schemas.openxmlformats.org/officeDocument/2006/relationships/slideLayout"/><Relationship Id="rId7" Target="../slideLayouts/slideLayout8.xml" Type="http://schemas.openxmlformats.org/officeDocument/2006/relationships/slideLayout"/><Relationship Id="rId8" Target="../slideLayouts/slideLayout9.xml" Type="http://schemas.openxmlformats.org/officeDocument/2006/relationships/slideLayout"/><Relationship Id="rId9" Target="../slideLayouts/slideLayout10.xml" Type="http://schemas.openxmlformats.org/officeDocument/2006/relationships/slideLayout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10" Target="../slideLayouts/slideLayout22.xml" Type="http://schemas.openxmlformats.org/officeDocument/2006/relationships/slideLayout"/><Relationship Id="rId11" Target="../slideLayouts/slideLayout23.xml" Type="http://schemas.openxmlformats.org/officeDocument/2006/relationships/slideLayout"/><Relationship Id="rId12" Target="../theme/theme3.xml" Type="http://schemas.openxmlformats.org/officeDocument/2006/relationships/theme"/><Relationship Id="rId2" Target="../slideLayouts/slideLayout14.xml" Type="http://schemas.openxmlformats.org/officeDocument/2006/relationships/slideLayout"/><Relationship Id="rId3" Target="../slideLayouts/slideLayout15.xml" Type="http://schemas.openxmlformats.org/officeDocument/2006/relationships/slideLayout"/><Relationship Id="rId4" Target="../slideLayouts/slideLayout16.xml" Type="http://schemas.openxmlformats.org/officeDocument/2006/relationships/slideLayout"/><Relationship Id="rId5" Target="../slideLayouts/slideLayout17.xml" Type="http://schemas.openxmlformats.org/officeDocument/2006/relationships/slideLayout"/><Relationship Id="rId6" Target="../slideLayouts/slideLayout18.xml" Type="http://schemas.openxmlformats.org/officeDocument/2006/relationships/slideLayout"/><Relationship Id="rId7" Target="../slideLayouts/slideLayout19.xml" Type="http://schemas.openxmlformats.org/officeDocument/2006/relationships/slideLayout"/><Relationship Id="rId8" Target="../slideLayouts/slideLayout20.xml" Type="http://schemas.openxmlformats.org/officeDocument/2006/relationships/slideLayout"/><Relationship Id="rId9" Target="../slideLayouts/slideLayout21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2018/6/23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53195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2018/6/23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43624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jpeg" Type="http://schemas.openxmlformats.org/officeDocument/2006/relationships/image"/><Relationship Id="rId4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1.jpeg" Type="http://schemas.openxmlformats.org/officeDocument/2006/relationships/image"/><Relationship Id="rId4" Target="../media/image11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1.jpeg" Type="http://schemas.openxmlformats.org/officeDocument/2006/relationships/image"/><Relationship Id="rId4" Target="../media/image12.png" Type="http://schemas.openxmlformats.org/officeDocument/2006/relationships/image"/><Relationship Id="rId5" Target="../media/image13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1.jpeg" Type="http://schemas.openxmlformats.org/officeDocument/2006/relationships/image"/><Relationship Id="rId4" Target="../media/image14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1.jpeg" Type="http://schemas.openxmlformats.org/officeDocument/2006/relationships/image"/><Relationship Id="rId4" Target="../media/image6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1.jpeg" Type="http://schemas.openxmlformats.org/officeDocument/2006/relationships/image"/><Relationship Id="rId4" Target="../media/image15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1.jpeg" Type="http://schemas.openxmlformats.org/officeDocument/2006/relationships/image"/><Relationship Id="rId4" Target="../media/image16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1.jpeg" Type="http://schemas.openxmlformats.org/officeDocument/2006/relationships/image"/><Relationship Id="rId4" Target="../media/image17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1.jpeg" Type="http://schemas.openxmlformats.org/officeDocument/2006/relationships/image"/><Relationship Id="rId4" Target="../media/image18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1.jpeg" Type="http://schemas.openxmlformats.org/officeDocument/2006/relationships/image"/><Relationship Id="rId4" Target="../media/image6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1.jpeg" Type="http://schemas.openxmlformats.org/officeDocument/2006/relationships/image"/><Relationship Id="rId4" Target="../media/image19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.jpe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1.jpeg" Type="http://schemas.openxmlformats.org/officeDocument/2006/relationships/image"/><Relationship Id="rId4" Target="../media/image20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1.jpeg" Type="http://schemas.openxmlformats.org/officeDocument/2006/relationships/image"/><Relationship Id="rId4" Target="../media/image21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1.jpe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1.jpeg" Type="http://schemas.openxmlformats.org/officeDocument/2006/relationships/image"/><Relationship Id="rId4" Target="../media/image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1.jpeg" Type="http://schemas.openxmlformats.org/officeDocument/2006/relationships/image"/><Relationship Id="rId4" Target="../media/image7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1.jpeg" Type="http://schemas.openxmlformats.org/officeDocument/2006/relationships/image"/><Relationship Id="rId4" Target="../media/image8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1.jpeg" Type="http://schemas.openxmlformats.org/officeDocument/2006/relationships/image"/><Relationship Id="rId4" Target="../media/image9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.jpeg" Type="http://schemas.openxmlformats.org/officeDocument/2006/relationships/image"/><Relationship Id="rId4" Target="../media/image10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1.jpeg" Type="http://schemas.openxmlformats.org/officeDocument/2006/relationships/image"/><Relationship Id="rId4" Target="../media/image6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8" name="组合 27">
            <a:extLst>
              <a:ext uri="{FF2B5EF4-FFF2-40B4-BE49-F238E27FC236}">
                <a16:creationId xmlns:a16="http://schemas.microsoft.com/office/drawing/2014/main" id="{89060BA6-A543-4038-AFA8-3DCC7C93EFE7}"/>
              </a:ext>
            </a:extLst>
          </p:cNvPr>
          <p:cNvGrpSpPr/>
          <p:nvPr/>
        </p:nvGrpSpPr>
        <p:grpSpPr>
          <a:xfrm>
            <a:off x="-15731" y="0"/>
            <a:ext cx="12207731" cy="6858000"/>
            <a:chOff x="-15731" y="0"/>
            <a:chExt cx="12207731" cy="685800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A768440-D72B-4DC3-BAF7-C9BA4CB593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5731" y="3052916"/>
              <a:ext cx="12176269" cy="3805084"/>
            </a:xfrm>
            <a:prstGeom prst="rect">
              <a:avLst/>
            </a:prstGeom>
          </p:spPr>
        </p:pic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4173A805-4B18-4169-9111-59792F342EAF}"/>
                </a:ext>
              </a:extLst>
            </p:cNvPr>
            <p:cNvGrpSpPr/>
            <p:nvPr/>
          </p:nvGrpSpPr>
          <p:grpSpPr>
            <a:xfrm>
              <a:off x="0" y="0"/>
              <a:ext cx="12192000" cy="1143000"/>
              <a:chExt cx="12192000" cy="1143000"/>
            </a:xfrm>
          </p:grpSpPr>
          <p:grpSp>
            <p:nvGrpSpPr>
              <p:cNvPr id="9" name="组合 8">
                <a:extLst>
                  <a:ext uri="{FF2B5EF4-FFF2-40B4-BE49-F238E27FC236}">
                    <a16:creationId xmlns:a16="http://schemas.microsoft.com/office/drawing/2014/main" id="{C2D8CD30-786B-4023-9D92-FEC0B2B8BAC5}"/>
                  </a:ext>
                </a:extLst>
              </p:cNvPr>
              <p:cNvGrpSpPr/>
              <p:nvPr/>
            </p:nvGrpSpPr>
            <p:grpSpPr>
              <a:xfrm>
                <a:off x="0" y="0"/>
                <a:ext cx="12192000" cy="571500"/>
                <a:chExt cx="12192000" cy="571500"/>
              </a:xfrm>
            </p:grpSpPr>
            <p:pic>
              <p:nvPicPr>
                <p:cNvPr id="7" name="图片 6">
                  <a:extLst>
                    <a:ext uri="{FF2B5EF4-FFF2-40B4-BE49-F238E27FC236}">
                      <a16:creationId xmlns:a16="http://schemas.microsoft.com/office/drawing/2014/main" id="{6F0F8A97-E9EA-4DA5-9F46-DA5CA4334E5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val="0"/>
                    </a:ext>
                  </a:extLst>
                </a:blip>
                <a:srcRect b="92490"/>
                <a:stretch>
                  <a:fillRect/>
                </a:stretch>
              </p:blipFill>
              <p:spPr>
                <a:xfrm>
                  <a:off x="15731" y="0"/>
                  <a:ext cx="12176269" cy="285750"/>
                </a:xfrm>
                <a:prstGeom prst="rect">
                  <a:avLst/>
                </a:prstGeom>
              </p:spPr>
            </p:pic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6B085B3B-68A2-4C95-B10E-70FABD8C2C6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val="0"/>
                    </a:ext>
                  </a:extLst>
                </a:blip>
                <a:srcRect b="92490"/>
                <a:stretch>
                  <a:fillRect/>
                </a:stretch>
              </p:blipFill>
              <p:spPr>
                <a:xfrm>
                  <a:off x="0" y="285750"/>
                  <a:ext cx="12176269" cy="285750"/>
                </a:xfrm>
                <a:prstGeom prst="rect">
                  <a:avLst/>
                </a:prstGeom>
              </p:spPr>
            </p:pic>
          </p:grpSp>
          <p:grpSp>
            <p:nvGrpSpPr>
              <p:cNvPr id="10" name="组合 9">
                <a:extLst>
                  <a:ext uri="{FF2B5EF4-FFF2-40B4-BE49-F238E27FC236}">
                    <a16:creationId xmlns:a16="http://schemas.microsoft.com/office/drawing/2014/main" id="{EB7D383E-B692-4F7E-8B87-775E3B23F870}"/>
                  </a:ext>
                </a:extLst>
              </p:cNvPr>
              <p:cNvGrpSpPr/>
              <p:nvPr/>
            </p:nvGrpSpPr>
            <p:grpSpPr>
              <a:xfrm>
                <a:off x="0" y="571500"/>
                <a:ext cx="12192000" cy="571500"/>
                <a:chOff x="15731" y="0"/>
                <a:chExt cx="12192000" cy="571500"/>
              </a:xfrm>
            </p:grpSpPr>
            <p:pic>
              <p:nvPicPr>
                <p:cNvPr id="11" name="图片 10">
                  <a:extLst>
                    <a:ext uri="{FF2B5EF4-FFF2-40B4-BE49-F238E27FC236}">
                      <a16:creationId xmlns:a16="http://schemas.microsoft.com/office/drawing/2014/main" id="{2A2A750B-95BA-4946-A093-9E979CBB82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val="0"/>
                    </a:ext>
                  </a:extLst>
                </a:blip>
                <a:srcRect b="92490"/>
                <a:stretch>
                  <a:fillRect/>
                </a:stretch>
              </p:blipFill>
              <p:spPr>
                <a:xfrm>
                  <a:off x="15731" y="0"/>
                  <a:ext cx="12176269" cy="285750"/>
                </a:xfrm>
                <a:prstGeom prst="rect">
                  <a:avLst/>
                </a:prstGeom>
              </p:spPr>
            </p:pic>
            <p:pic>
              <p:nvPicPr>
                <p:cNvPr id="12" name="图片 11">
                  <a:extLst>
                    <a:ext uri="{FF2B5EF4-FFF2-40B4-BE49-F238E27FC236}">
                      <a16:creationId xmlns:a16="http://schemas.microsoft.com/office/drawing/2014/main" id="{72C38517-CED3-4D15-B942-618D60B1634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val="0"/>
                    </a:ext>
                  </a:extLst>
                </a:blip>
                <a:srcRect b="92490"/>
                <a:stretch>
                  <a:fillRect/>
                </a:stretch>
              </p:blipFill>
              <p:spPr>
                <a:xfrm>
                  <a:off x="31462" y="285750"/>
                  <a:ext cx="12176269" cy="28575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2A901298-501F-4FFC-8C91-5BE53424D50E}"/>
                </a:ext>
              </a:extLst>
            </p:cNvPr>
            <p:cNvGrpSpPr/>
            <p:nvPr/>
          </p:nvGrpSpPr>
          <p:grpSpPr>
            <a:xfrm>
              <a:off x="-15731" y="1143000"/>
              <a:ext cx="12192000" cy="1143000"/>
              <a:chExt cx="12192000" cy="1143000"/>
            </a:xfrm>
          </p:grpSpPr>
          <p:grpSp>
            <p:nvGrpSpPr>
              <p:cNvPr id="15" name="组合 14">
                <a:extLst>
                  <a:ext uri="{FF2B5EF4-FFF2-40B4-BE49-F238E27FC236}">
                    <a16:creationId xmlns:a16="http://schemas.microsoft.com/office/drawing/2014/main" id="{79A4E3DB-7474-4EC3-BD3D-271F5781154D}"/>
                  </a:ext>
                </a:extLst>
              </p:cNvPr>
              <p:cNvGrpSpPr/>
              <p:nvPr/>
            </p:nvGrpSpPr>
            <p:grpSpPr>
              <a:xfrm>
                <a:off x="0" y="0"/>
                <a:ext cx="12192000" cy="571500"/>
                <a:chExt cx="12192000" cy="571500"/>
              </a:xfrm>
            </p:grpSpPr>
            <p:pic>
              <p:nvPicPr>
                <p:cNvPr id="19" name="图片 18">
                  <a:extLst>
                    <a:ext uri="{FF2B5EF4-FFF2-40B4-BE49-F238E27FC236}">
                      <a16:creationId xmlns:a16="http://schemas.microsoft.com/office/drawing/2014/main" id="{FCC3B558-C386-40B8-9A36-C911F45423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val="0"/>
                    </a:ext>
                  </a:extLst>
                </a:blip>
                <a:srcRect b="92490"/>
                <a:stretch>
                  <a:fillRect/>
                </a:stretch>
              </p:blipFill>
              <p:spPr>
                <a:xfrm>
                  <a:off x="15731" y="0"/>
                  <a:ext cx="12176269" cy="285750"/>
                </a:xfrm>
                <a:prstGeom prst="rect">
                  <a:avLst/>
                </a:prstGeom>
              </p:spPr>
            </p:pic>
            <p:pic>
              <p:nvPicPr>
                <p:cNvPr id="20" name="图片 19">
                  <a:extLst>
                    <a:ext uri="{FF2B5EF4-FFF2-40B4-BE49-F238E27FC236}">
                      <a16:creationId xmlns:a16="http://schemas.microsoft.com/office/drawing/2014/main" id="{5FE291E5-3EE8-4ABE-A299-3731104661C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val="0"/>
                    </a:ext>
                  </a:extLst>
                </a:blip>
                <a:srcRect b="92490"/>
                <a:stretch>
                  <a:fillRect/>
                </a:stretch>
              </p:blipFill>
              <p:spPr>
                <a:xfrm>
                  <a:off x="0" y="285750"/>
                  <a:ext cx="12176269" cy="285750"/>
                </a:xfrm>
                <a:prstGeom prst="rect">
                  <a:avLst/>
                </a:prstGeom>
              </p:spPr>
            </p:pic>
          </p:grpSp>
          <p:grpSp>
            <p:nvGrpSpPr>
              <p:cNvPr id="16" name="组合 15">
                <a:extLst>
                  <a:ext uri="{FF2B5EF4-FFF2-40B4-BE49-F238E27FC236}">
                    <a16:creationId xmlns:a16="http://schemas.microsoft.com/office/drawing/2014/main" id="{9C3845A2-F490-49E2-9EEE-5BED763057D9}"/>
                  </a:ext>
                </a:extLst>
              </p:cNvPr>
              <p:cNvGrpSpPr/>
              <p:nvPr/>
            </p:nvGrpSpPr>
            <p:grpSpPr>
              <a:xfrm>
                <a:off x="0" y="571500"/>
                <a:ext cx="12192000" cy="571500"/>
                <a:chOff x="15731" y="0"/>
                <a:chExt cx="12192000" cy="571500"/>
              </a:xfrm>
            </p:grpSpPr>
            <p:pic>
              <p:nvPicPr>
                <p:cNvPr id="17" name="图片 16">
                  <a:extLst>
                    <a:ext uri="{FF2B5EF4-FFF2-40B4-BE49-F238E27FC236}">
                      <a16:creationId xmlns:a16="http://schemas.microsoft.com/office/drawing/2014/main" id="{07FAC65C-1E3A-4EBF-ADFD-1BB2D787AD3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val="0"/>
                    </a:ext>
                  </a:extLst>
                </a:blip>
                <a:srcRect b="92490"/>
                <a:stretch>
                  <a:fillRect/>
                </a:stretch>
              </p:blipFill>
              <p:spPr>
                <a:xfrm>
                  <a:off x="15731" y="0"/>
                  <a:ext cx="12176269" cy="285750"/>
                </a:xfrm>
                <a:prstGeom prst="rect">
                  <a:avLst/>
                </a:prstGeom>
              </p:spPr>
            </p:pic>
            <p:pic>
              <p:nvPicPr>
                <p:cNvPr id="18" name="图片 17">
                  <a:extLst>
                    <a:ext uri="{FF2B5EF4-FFF2-40B4-BE49-F238E27FC236}">
                      <a16:creationId xmlns:a16="http://schemas.microsoft.com/office/drawing/2014/main" id="{C1E5E5D6-D30B-4863-B285-67786D1F05D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val="0"/>
                    </a:ext>
                  </a:extLst>
                </a:blip>
                <a:srcRect b="92490"/>
                <a:stretch>
                  <a:fillRect/>
                </a:stretch>
              </p:blipFill>
              <p:spPr>
                <a:xfrm>
                  <a:off x="31462" y="285750"/>
                  <a:ext cx="12176269" cy="28575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ACF73E69-D7ED-4AFF-B333-31A6846F536C}"/>
                </a:ext>
              </a:extLst>
            </p:cNvPr>
            <p:cNvGrpSpPr/>
            <p:nvPr/>
          </p:nvGrpSpPr>
          <p:grpSpPr>
            <a:xfrm>
              <a:off x="0" y="1909916"/>
              <a:ext cx="12192000" cy="1143000"/>
              <a:chExt cx="12192000" cy="1143000"/>
            </a:xfrm>
          </p:grpSpPr>
          <p:grpSp>
            <p:nvGrpSpPr>
              <p:cNvPr id="22" name="组合 21">
                <a:extLst>
                  <a:ext uri="{FF2B5EF4-FFF2-40B4-BE49-F238E27FC236}">
                    <a16:creationId xmlns:a16="http://schemas.microsoft.com/office/drawing/2014/main" id="{63DA86F0-57E4-4F38-A3FB-2C37D368B031}"/>
                  </a:ext>
                </a:extLst>
              </p:cNvPr>
              <p:cNvGrpSpPr/>
              <p:nvPr/>
            </p:nvGrpSpPr>
            <p:grpSpPr>
              <a:xfrm>
                <a:off x="0" y="0"/>
                <a:ext cx="12192000" cy="571500"/>
                <a:chExt cx="12192000" cy="571500"/>
              </a:xfrm>
            </p:grpSpPr>
            <p:pic>
              <p:nvPicPr>
                <p:cNvPr id="26" name="图片 25">
                  <a:extLst>
                    <a:ext uri="{FF2B5EF4-FFF2-40B4-BE49-F238E27FC236}">
                      <a16:creationId xmlns:a16="http://schemas.microsoft.com/office/drawing/2014/main" id="{93F01F9F-D69D-46F1-AE22-A86B5CBBAE2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val="0"/>
                    </a:ext>
                  </a:extLst>
                </a:blip>
                <a:srcRect b="92490"/>
                <a:stretch>
                  <a:fillRect/>
                </a:stretch>
              </p:blipFill>
              <p:spPr>
                <a:xfrm>
                  <a:off x="15731" y="0"/>
                  <a:ext cx="12176269" cy="285750"/>
                </a:xfrm>
                <a:prstGeom prst="rect">
                  <a:avLst/>
                </a:prstGeom>
              </p:spPr>
            </p:pic>
            <p:pic>
              <p:nvPicPr>
                <p:cNvPr id="27" name="图片 26">
                  <a:extLst>
                    <a:ext uri="{FF2B5EF4-FFF2-40B4-BE49-F238E27FC236}">
                      <a16:creationId xmlns:a16="http://schemas.microsoft.com/office/drawing/2014/main" id="{CBAE3507-075A-419A-A698-0D8E245BB85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val="0"/>
                    </a:ext>
                  </a:extLst>
                </a:blip>
                <a:srcRect b="92490"/>
                <a:stretch>
                  <a:fillRect/>
                </a:stretch>
              </p:blipFill>
              <p:spPr>
                <a:xfrm>
                  <a:off x="0" y="285750"/>
                  <a:ext cx="12176269" cy="285750"/>
                </a:xfrm>
                <a:prstGeom prst="rect">
                  <a:avLst/>
                </a:prstGeom>
              </p:spPr>
            </p:pic>
          </p:grpSp>
          <p:grpSp>
            <p:nvGrpSpPr>
              <p:cNvPr id="23" name="组合 22">
                <a:extLst>
                  <a:ext uri="{FF2B5EF4-FFF2-40B4-BE49-F238E27FC236}">
                    <a16:creationId xmlns:a16="http://schemas.microsoft.com/office/drawing/2014/main" id="{2A3C7720-A1D8-4C1E-A055-F04D64C614F0}"/>
                  </a:ext>
                </a:extLst>
              </p:cNvPr>
              <p:cNvGrpSpPr/>
              <p:nvPr/>
            </p:nvGrpSpPr>
            <p:grpSpPr>
              <a:xfrm>
                <a:off x="0" y="571500"/>
                <a:ext cx="12192000" cy="571500"/>
                <a:chOff x="15731" y="0"/>
                <a:chExt cx="12192000" cy="571500"/>
              </a:xfrm>
            </p:grpSpPr>
            <p:pic>
              <p:nvPicPr>
                <p:cNvPr id="24" name="图片 23">
                  <a:extLst>
                    <a:ext uri="{FF2B5EF4-FFF2-40B4-BE49-F238E27FC236}">
                      <a16:creationId xmlns:a16="http://schemas.microsoft.com/office/drawing/2014/main" id="{792658A4-3ABB-40BA-8E1A-AD4787E672A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val="0"/>
                    </a:ext>
                  </a:extLst>
                </a:blip>
                <a:srcRect b="92490"/>
                <a:stretch>
                  <a:fillRect/>
                </a:stretch>
              </p:blipFill>
              <p:spPr>
                <a:xfrm>
                  <a:off x="15731" y="0"/>
                  <a:ext cx="12176269" cy="285750"/>
                </a:xfrm>
                <a:prstGeom prst="rect">
                  <a:avLst/>
                </a:prstGeom>
              </p:spPr>
            </p:pic>
            <p:pic>
              <p:nvPicPr>
                <p:cNvPr id="25" name="图片 24">
                  <a:extLst>
                    <a:ext uri="{FF2B5EF4-FFF2-40B4-BE49-F238E27FC236}">
                      <a16:creationId xmlns:a16="http://schemas.microsoft.com/office/drawing/2014/main" id="{801F4C7D-172E-4C24-8C79-EF140C1180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val="0"/>
                    </a:ext>
                  </a:extLst>
                </a:blip>
                <a:srcRect b="92490"/>
                <a:stretch>
                  <a:fillRect/>
                </a:stretch>
              </p:blipFill>
              <p:spPr>
                <a:xfrm>
                  <a:off x="31462" y="285750"/>
                  <a:ext cx="12176269" cy="285750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46DD7E12-C937-4348-B6FF-0EDC654F66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284340" y="395441"/>
            <a:ext cx="7639050" cy="3886200"/>
          </a:xfrm>
          <a:prstGeom prst="rect">
            <a:avLst/>
          </a:prstGeom>
        </p:spPr>
      </p:pic>
    </p:spTree>
    <p:extLst>
      <p:ext uri="{BB962C8B-B14F-4D97-AF65-F5344CB8AC3E}">
        <p14:creationId val="3812543462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A3517B8-65DD-4BB4-A001-74DD4C88A815}"/>
              </a:ext>
            </a:extLst>
          </p:cNvPr>
          <p:cNvGrpSpPr/>
          <p:nvPr/>
        </p:nvGrpSpPr>
        <p:grpSpPr>
          <a:xfrm>
            <a:off x="-15731" y="0"/>
            <a:ext cx="12239193" cy="6908388"/>
            <a:chOff x="-15731" y="0"/>
            <a:chExt cx="12239193" cy="6908388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89060BA6-A543-4038-AFA8-3DCC7C93EFE7}"/>
                </a:ext>
              </a:extLst>
            </p:cNvPr>
            <p:cNvGrpSpPr/>
            <p:nvPr/>
          </p:nvGrpSpPr>
          <p:grpSpPr>
            <a:xfrm>
              <a:off x="-15731" y="0"/>
              <a:ext cx="12207731" cy="3052916"/>
              <a:chOff x="-15731" y="0"/>
              <a:chExt cx="12207731" cy="3052916"/>
            </a:xfrm>
          </p:grpSpPr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4173A805-4B18-4169-9111-59792F342EAF}"/>
                  </a:ext>
                </a:extLst>
              </p:cNvPr>
              <p:cNvGrpSpPr/>
              <p:nvPr/>
            </p:nvGrpSpPr>
            <p:grpSpPr>
              <a:xfrm>
                <a:off x="0" y="0"/>
                <a:ext cx="12192000" cy="1143000"/>
                <a:chExt cx="12192000" cy="1143000"/>
              </a:xfrm>
            </p:grpSpPr>
            <p:grpSp>
              <p:nvGrpSpPr>
                <p:cNvPr id="9" name="组合 8">
                  <a:extLst>
                    <a:ext uri="{FF2B5EF4-FFF2-40B4-BE49-F238E27FC236}">
                      <a16:creationId xmlns:a16="http://schemas.microsoft.com/office/drawing/2014/main" id="{C2D8CD30-786B-4023-9D92-FEC0B2B8BAC5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7" name="图片 6">
                    <a:extLst>
                      <a:ext uri="{FF2B5EF4-FFF2-40B4-BE49-F238E27FC236}">
                        <a16:creationId xmlns:a16="http://schemas.microsoft.com/office/drawing/2014/main" id="{6F0F8A97-E9EA-4DA5-9F46-DA5CA4334E5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8" name="图片 7">
                    <a:extLst>
                      <a:ext uri="{FF2B5EF4-FFF2-40B4-BE49-F238E27FC236}">
                        <a16:creationId xmlns:a16="http://schemas.microsoft.com/office/drawing/2014/main" id="{6B085B3B-68A2-4C95-B10E-70FABD8C2C6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" name="组合 9">
                  <a:extLst>
                    <a:ext uri="{FF2B5EF4-FFF2-40B4-BE49-F238E27FC236}">
                      <a16:creationId xmlns:a16="http://schemas.microsoft.com/office/drawing/2014/main" id="{EB7D383E-B692-4F7E-8B87-775E3B23F870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1" name="图片 10">
                    <a:extLst>
                      <a:ext uri="{FF2B5EF4-FFF2-40B4-BE49-F238E27FC236}">
                        <a16:creationId xmlns:a16="http://schemas.microsoft.com/office/drawing/2014/main" id="{2A2A750B-95BA-4946-A093-9E979CBB822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2" name="图片 11">
                    <a:extLst>
                      <a:ext uri="{FF2B5EF4-FFF2-40B4-BE49-F238E27FC236}">
                        <a16:creationId xmlns:a16="http://schemas.microsoft.com/office/drawing/2014/main" id="{72C38517-CED3-4D15-B942-618D60B1634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4" name="组合 13">
                <a:extLst>
                  <a:ext uri="{FF2B5EF4-FFF2-40B4-BE49-F238E27FC236}">
                    <a16:creationId xmlns:a16="http://schemas.microsoft.com/office/drawing/2014/main" id="{2A901298-501F-4FFC-8C91-5BE53424D50E}"/>
                  </a:ext>
                </a:extLst>
              </p:cNvPr>
              <p:cNvGrpSpPr/>
              <p:nvPr/>
            </p:nvGrpSpPr>
            <p:grpSpPr>
              <a:xfrm>
                <a:off x="-15731" y="1143000"/>
                <a:ext cx="12192000" cy="1143000"/>
                <a:chExt cx="12192000" cy="1143000"/>
              </a:xfrm>
            </p:grpSpPr>
            <p:grpSp>
              <p:nvGrpSpPr>
                <p:cNvPr id="15" name="组合 14">
                  <a:extLst>
                    <a:ext uri="{FF2B5EF4-FFF2-40B4-BE49-F238E27FC236}">
                      <a16:creationId xmlns:a16="http://schemas.microsoft.com/office/drawing/2014/main" id="{79A4E3DB-7474-4EC3-BD3D-271F5781154D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19" name="图片 18">
                    <a:extLst>
                      <a:ext uri="{FF2B5EF4-FFF2-40B4-BE49-F238E27FC236}">
                        <a16:creationId xmlns:a16="http://schemas.microsoft.com/office/drawing/2014/main" id="{FCC3B558-C386-40B8-9A36-C911F454231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0" name="图片 19">
                    <a:extLst>
                      <a:ext uri="{FF2B5EF4-FFF2-40B4-BE49-F238E27FC236}">
                        <a16:creationId xmlns:a16="http://schemas.microsoft.com/office/drawing/2014/main" id="{5FE291E5-3EE8-4ABE-A299-3731104661C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" name="组合 15">
                  <a:extLst>
                    <a:ext uri="{FF2B5EF4-FFF2-40B4-BE49-F238E27FC236}">
                      <a16:creationId xmlns:a16="http://schemas.microsoft.com/office/drawing/2014/main" id="{9C3845A2-F490-49E2-9EEE-5BED763057D9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7" name="图片 16">
                    <a:extLst>
                      <a:ext uri="{FF2B5EF4-FFF2-40B4-BE49-F238E27FC236}">
                        <a16:creationId xmlns:a16="http://schemas.microsoft.com/office/drawing/2014/main" id="{07FAC65C-1E3A-4EBF-ADFD-1BB2D787AD3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8" name="图片 17">
                    <a:extLst>
                      <a:ext uri="{FF2B5EF4-FFF2-40B4-BE49-F238E27FC236}">
                        <a16:creationId xmlns:a16="http://schemas.microsoft.com/office/drawing/2014/main" id="{C1E5E5D6-D30B-4863-B285-67786D1F05D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1" name="组合 20">
                <a:extLst>
                  <a:ext uri="{FF2B5EF4-FFF2-40B4-BE49-F238E27FC236}">
                    <a16:creationId xmlns:a16="http://schemas.microsoft.com/office/drawing/2014/main" id="{ACF73E69-D7ED-4AFF-B333-31A6846F536C}"/>
                  </a:ext>
                </a:extLst>
              </p:cNvPr>
              <p:cNvGrpSpPr/>
              <p:nvPr/>
            </p:nvGrpSpPr>
            <p:grpSpPr>
              <a:xfrm>
                <a:off x="0" y="1909916"/>
                <a:ext cx="12192000" cy="1143000"/>
                <a:chExt cx="12192000" cy="1143000"/>
              </a:xfrm>
            </p:grpSpPr>
            <p:grpSp>
              <p:nvGrpSpPr>
                <p:cNvPr id="22" name="组合 21">
                  <a:extLst>
                    <a:ext uri="{FF2B5EF4-FFF2-40B4-BE49-F238E27FC236}">
                      <a16:creationId xmlns:a16="http://schemas.microsoft.com/office/drawing/2014/main" id="{63DA86F0-57E4-4F38-A3FB-2C37D368B031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26" name="图片 25">
                    <a:extLst>
                      <a:ext uri="{FF2B5EF4-FFF2-40B4-BE49-F238E27FC236}">
                        <a16:creationId xmlns:a16="http://schemas.microsoft.com/office/drawing/2014/main" id="{93F01F9F-D69D-46F1-AE22-A86B5CBBAE2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7" name="图片 26">
                    <a:extLst>
                      <a:ext uri="{FF2B5EF4-FFF2-40B4-BE49-F238E27FC236}">
                        <a16:creationId xmlns:a16="http://schemas.microsoft.com/office/drawing/2014/main" id="{CBAE3507-075A-419A-A698-0D8E245BB85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" name="组合 22">
                  <a:extLst>
                    <a:ext uri="{FF2B5EF4-FFF2-40B4-BE49-F238E27FC236}">
                      <a16:creationId xmlns:a16="http://schemas.microsoft.com/office/drawing/2014/main" id="{2A3C7720-A1D8-4C1E-A055-F04D64C614F0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24" name="图片 23">
                    <a:extLst>
                      <a:ext uri="{FF2B5EF4-FFF2-40B4-BE49-F238E27FC236}">
                        <a16:creationId xmlns:a16="http://schemas.microsoft.com/office/drawing/2014/main" id="{792658A4-3ABB-40BA-8E1A-AD4787E672A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5" name="图片 24">
                    <a:extLst>
                      <a:ext uri="{FF2B5EF4-FFF2-40B4-BE49-F238E27FC236}">
                        <a16:creationId xmlns:a16="http://schemas.microsoft.com/office/drawing/2014/main" id="{801F4C7D-172E-4C24-8C79-EF140C1180D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B09DD82A-87A2-4424-9548-56153F911CC5}"/>
                </a:ext>
              </a:extLst>
            </p:cNvPr>
            <p:cNvGrpSpPr/>
            <p:nvPr/>
          </p:nvGrpSpPr>
          <p:grpSpPr>
            <a:xfrm>
              <a:off x="0" y="3038782"/>
              <a:ext cx="12207731" cy="3052916"/>
              <a:chOff x="-15731" y="0"/>
              <a:chExt cx="12207731" cy="3052916"/>
            </a:xfrm>
          </p:grpSpPr>
          <p:grpSp>
            <p:nvGrpSpPr>
              <p:cNvPr id="30" name="组合 29">
                <a:extLst>
                  <a:ext uri="{FF2B5EF4-FFF2-40B4-BE49-F238E27FC236}">
                    <a16:creationId xmlns:a16="http://schemas.microsoft.com/office/drawing/2014/main" id="{308C0BB3-F19F-4C7F-B874-32C7A4CB7662}"/>
                  </a:ext>
                </a:extLst>
              </p:cNvPr>
              <p:cNvGrpSpPr/>
              <p:nvPr/>
            </p:nvGrpSpPr>
            <p:grpSpPr>
              <a:xfrm>
                <a:off x="0" y="0"/>
                <a:ext cx="12192000" cy="1143000"/>
                <a:chExt cx="12192000" cy="1143000"/>
              </a:xfrm>
            </p:grpSpPr>
            <p:grpSp>
              <p:nvGrpSpPr>
                <p:cNvPr id="45" name="组合 44">
                  <a:extLst>
                    <a:ext uri="{FF2B5EF4-FFF2-40B4-BE49-F238E27FC236}">
                      <a16:creationId xmlns:a16="http://schemas.microsoft.com/office/drawing/2014/main" id="{C7FC7B78-79A9-465D-BA29-5B1E4D95AC65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49" name="图片 48">
                    <a:extLst>
                      <a:ext uri="{FF2B5EF4-FFF2-40B4-BE49-F238E27FC236}">
                        <a16:creationId xmlns:a16="http://schemas.microsoft.com/office/drawing/2014/main" id="{859C15E6-CAC3-4191-9CCF-E066E4D4C64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50" name="图片 49">
                    <a:extLst>
                      <a:ext uri="{FF2B5EF4-FFF2-40B4-BE49-F238E27FC236}">
                        <a16:creationId xmlns:a16="http://schemas.microsoft.com/office/drawing/2014/main" id="{9CC2DBEB-E592-4D63-BF6C-9FDA473F2C9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6" name="组合 45">
                  <a:extLst>
                    <a:ext uri="{FF2B5EF4-FFF2-40B4-BE49-F238E27FC236}">
                      <a16:creationId xmlns:a16="http://schemas.microsoft.com/office/drawing/2014/main" id="{28633A34-317F-406D-88CF-C36580E054E9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7" name="图片 46">
                    <a:extLst>
                      <a:ext uri="{FF2B5EF4-FFF2-40B4-BE49-F238E27FC236}">
                        <a16:creationId xmlns:a16="http://schemas.microsoft.com/office/drawing/2014/main" id="{595397C9-AC12-45D4-BB63-B156CB93068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8" name="图片 47">
                    <a:extLst>
                      <a:ext uri="{FF2B5EF4-FFF2-40B4-BE49-F238E27FC236}">
                        <a16:creationId xmlns:a16="http://schemas.microsoft.com/office/drawing/2014/main" id="{10931FBB-3EF7-4877-8617-3B90BD78402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1" name="组合 30">
                <a:extLst>
                  <a:ext uri="{FF2B5EF4-FFF2-40B4-BE49-F238E27FC236}">
                    <a16:creationId xmlns:a16="http://schemas.microsoft.com/office/drawing/2014/main" id="{778E865B-4285-40E9-923A-459C71484A23}"/>
                  </a:ext>
                </a:extLst>
              </p:cNvPr>
              <p:cNvGrpSpPr/>
              <p:nvPr/>
            </p:nvGrpSpPr>
            <p:grpSpPr>
              <a:xfrm>
                <a:off x="-15731" y="1143000"/>
                <a:ext cx="12192000" cy="1143000"/>
                <a:chExt cx="12192000" cy="1143000"/>
              </a:xfrm>
            </p:grpSpPr>
            <p:grpSp>
              <p:nvGrpSpPr>
                <p:cNvPr id="39" name="组合 38">
                  <a:extLst>
                    <a:ext uri="{FF2B5EF4-FFF2-40B4-BE49-F238E27FC236}">
                      <a16:creationId xmlns:a16="http://schemas.microsoft.com/office/drawing/2014/main" id="{7FE321F3-7D9C-4AA6-A04D-266B99A3F4FC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43" name="图片 42">
                    <a:extLst>
                      <a:ext uri="{FF2B5EF4-FFF2-40B4-BE49-F238E27FC236}">
                        <a16:creationId xmlns:a16="http://schemas.microsoft.com/office/drawing/2014/main" id="{35128052-5454-4DE9-838B-E846998A866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4" name="图片 43">
                    <a:extLst>
                      <a:ext uri="{FF2B5EF4-FFF2-40B4-BE49-F238E27FC236}">
                        <a16:creationId xmlns:a16="http://schemas.microsoft.com/office/drawing/2014/main" id="{08D0D421-C0C7-4785-B85C-9427A6EEC01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0" name="组合 39">
                  <a:extLst>
                    <a:ext uri="{FF2B5EF4-FFF2-40B4-BE49-F238E27FC236}">
                      <a16:creationId xmlns:a16="http://schemas.microsoft.com/office/drawing/2014/main" id="{4C60CC7C-F29F-4F57-BEF1-6E3DBAB053AE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1" name="图片 40">
                    <a:extLst>
                      <a:ext uri="{FF2B5EF4-FFF2-40B4-BE49-F238E27FC236}">
                        <a16:creationId xmlns:a16="http://schemas.microsoft.com/office/drawing/2014/main" id="{2AFA2677-512D-466A-A2BC-10940251BA0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2" name="图片 41">
                    <a:extLst>
                      <a:ext uri="{FF2B5EF4-FFF2-40B4-BE49-F238E27FC236}">
                        <a16:creationId xmlns:a16="http://schemas.microsoft.com/office/drawing/2014/main" id="{6AE31642-6923-41F4-8718-CD6F5DDDF33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2" name="组合 31">
                <a:extLst>
                  <a:ext uri="{FF2B5EF4-FFF2-40B4-BE49-F238E27FC236}">
                    <a16:creationId xmlns:a16="http://schemas.microsoft.com/office/drawing/2014/main" id="{D7ABFFA2-F57F-481F-8FC2-CFCA632016B1}"/>
                  </a:ext>
                </a:extLst>
              </p:cNvPr>
              <p:cNvGrpSpPr/>
              <p:nvPr/>
            </p:nvGrpSpPr>
            <p:grpSpPr>
              <a:xfrm>
                <a:off x="0" y="1909916"/>
                <a:ext cx="12192000" cy="1143000"/>
                <a:chExt cx="12192000" cy="1143000"/>
              </a:xfrm>
            </p:grpSpPr>
            <p:grpSp>
              <p:nvGrpSpPr>
                <p:cNvPr id="33" name="组合 32">
                  <a:extLst>
                    <a:ext uri="{FF2B5EF4-FFF2-40B4-BE49-F238E27FC236}">
                      <a16:creationId xmlns:a16="http://schemas.microsoft.com/office/drawing/2014/main" id="{92275FF3-1004-4608-A1CC-6C7D4C9AE38D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37" name="图片 36">
                    <a:extLst>
                      <a:ext uri="{FF2B5EF4-FFF2-40B4-BE49-F238E27FC236}">
                        <a16:creationId xmlns:a16="http://schemas.microsoft.com/office/drawing/2014/main" id="{0486BDC7-5D18-4118-AAA5-18FAA507FEC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8" name="图片 37">
                    <a:extLst>
                      <a:ext uri="{FF2B5EF4-FFF2-40B4-BE49-F238E27FC236}">
                        <a16:creationId xmlns:a16="http://schemas.microsoft.com/office/drawing/2014/main" id="{F9573E19-E8BF-40CB-96AA-691D30C147C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4" name="组合 33">
                  <a:extLst>
                    <a:ext uri="{FF2B5EF4-FFF2-40B4-BE49-F238E27FC236}">
                      <a16:creationId xmlns:a16="http://schemas.microsoft.com/office/drawing/2014/main" id="{22BF3AED-6BFE-4329-B564-771D407BCE61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35" name="图片 34">
                    <a:extLst>
                      <a:ext uri="{FF2B5EF4-FFF2-40B4-BE49-F238E27FC236}">
                        <a16:creationId xmlns:a16="http://schemas.microsoft.com/office/drawing/2014/main" id="{C79DCFD6-1D27-4C28-BFE3-61A96EFA5F9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6" name="图片 35">
                    <a:extLst>
                      <a:ext uri="{FF2B5EF4-FFF2-40B4-BE49-F238E27FC236}">
                        <a16:creationId xmlns:a16="http://schemas.microsoft.com/office/drawing/2014/main" id="{819F9EE1-EFB3-48EA-8958-45E7A2A43D3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id="{741DEA0C-B125-46C3-8F9A-B7F6ED3FC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15731" y="6073262"/>
              <a:ext cx="12176269" cy="285750"/>
            </a:xfrm>
            <a:prstGeom prst="rect">
              <a:avLst/>
            </a:prstGeom>
          </p:spPr>
        </p:pic>
        <p:pic>
          <p:nvPicPr>
            <p:cNvPr id="52" name="图片 51">
              <a:extLst>
                <a:ext uri="{FF2B5EF4-FFF2-40B4-BE49-F238E27FC236}">
                  <a16:creationId xmlns:a16="http://schemas.microsoft.com/office/drawing/2014/main" id="{36CA1FBB-EACE-4AB4-B2DE-8B26B5A2F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31462" y="6359012"/>
              <a:ext cx="12176269" cy="285750"/>
            </a:xfrm>
            <a:prstGeom prst="rect">
              <a:avLst/>
            </a:prstGeom>
          </p:spPr>
        </p:pic>
        <p:pic>
          <p:nvPicPr>
            <p:cNvPr id="53" name="图片 52">
              <a:extLst>
                <a:ext uri="{FF2B5EF4-FFF2-40B4-BE49-F238E27FC236}">
                  <a16:creationId xmlns:a16="http://schemas.microsoft.com/office/drawing/2014/main" id="{2E153F1C-3780-45F5-8553-DF230D948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47193" y="6622638"/>
              <a:ext cx="12176269" cy="285750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7FDD07D5-05D8-48C1-BCA7-2A641F91F2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00050" y="104469"/>
            <a:ext cx="6858000" cy="6858000"/>
          </a:xfrm>
          <a:prstGeom prst="rect">
            <a:avLst/>
          </a:prstGeom>
        </p:spPr>
      </p:pic>
      <p:sp>
        <p:nvSpPr>
          <p:cNvPr id="5" name="太阳形 4">
            <a:extLst>
              <a:ext uri="{FF2B5EF4-FFF2-40B4-BE49-F238E27FC236}">
                <a16:creationId xmlns:a16="http://schemas.microsoft.com/office/drawing/2014/main" id="{FEDF39A4-30F4-4211-A52A-2C885107375E}"/>
              </a:ext>
            </a:extLst>
          </p:cNvPr>
          <p:cNvSpPr/>
          <p:nvPr/>
        </p:nvSpPr>
        <p:spPr>
          <a:xfrm>
            <a:off x="5643836" y="1269592"/>
            <a:ext cx="1076143" cy="1018561"/>
          </a:xfrm>
          <a:prstGeom prst="sun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58C8C039-DC3C-4658-B335-4CB8973A9B2B}"/>
              </a:ext>
            </a:extLst>
          </p:cNvPr>
          <p:cNvSpPr txBox="1"/>
          <p:nvPr/>
        </p:nvSpPr>
        <p:spPr>
          <a:xfrm>
            <a:off x="7235011" y="1374439"/>
            <a:ext cx="362685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1E081487-0932-4507-B098-000BA77CD65C}"/>
              </a:ext>
            </a:extLst>
          </p:cNvPr>
          <p:cNvSpPr/>
          <p:nvPr/>
        </p:nvSpPr>
        <p:spPr>
          <a:xfrm>
            <a:off x="7189743" y="1740490"/>
            <a:ext cx="4942782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434">
              <a:lnSpc>
                <a:spcPct val="150000"/>
              </a:lnSpc>
              <a:defRPr/>
            </a:pPr>
            <a:r>
              <a:rPr altLang="zh-CN" lang="en-US" spc="300">
                <a:latin charset="0" typeface="Montserrat Light"/>
                <a:ea charset="0" typeface="Montserrat Light"/>
                <a:cs charset="0" typeface="Montserrat Light"/>
              </a:rPr>
              <a:t>Entrepreneurial activities differ substantially</a:t>
            </a:r>
          </a:p>
        </p:txBody>
      </p:sp>
      <p:sp>
        <p:nvSpPr>
          <p:cNvPr id="62" name="太阳形 61">
            <a:extLst>
              <a:ext uri="{FF2B5EF4-FFF2-40B4-BE49-F238E27FC236}">
                <a16:creationId xmlns:a16="http://schemas.microsoft.com/office/drawing/2014/main" id="{0B181279-BC88-4E6A-AB59-7C68808E83E0}"/>
              </a:ext>
            </a:extLst>
          </p:cNvPr>
          <p:cNvSpPr/>
          <p:nvPr/>
        </p:nvSpPr>
        <p:spPr>
          <a:xfrm>
            <a:off x="5643836" y="2925693"/>
            <a:ext cx="1076143" cy="1018561"/>
          </a:xfrm>
          <a:prstGeom prst="sun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040F6237-D9E9-481A-A06B-D6434C30975E}"/>
              </a:ext>
            </a:extLst>
          </p:cNvPr>
          <p:cNvSpPr txBox="1"/>
          <p:nvPr/>
        </p:nvSpPr>
        <p:spPr>
          <a:xfrm>
            <a:off x="7235011" y="3030540"/>
            <a:ext cx="362685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51E13082-B146-428A-BB8B-818E76B8C1E6}"/>
              </a:ext>
            </a:extLst>
          </p:cNvPr>
          <p:cNvSpPr/>
          <p:nvPr/>
        </p:nvSpPr>
        <p:spPr>
          <a:xfrm>
            <a:off x="7189743" y="3396591"/>
            <a:ext cx="4942782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434">
              <a:lnSpc>
                <a:spcPct val="150000"/>
              </a:lnSpc>
              <a:defRPr/>
            </a:pPr>
            <a:r>
              <a:rPr altLang="zh-CN" lang="en-US" spc="300">
                <a:latin charset="0" typeface="Montserrat Light"/>
                <a:ea charset="0" typeface="Montserrat Light"/>
                <a:cs charset="0" typeface="Montserrat Light"/>
              </a:rPr>
              <a:t>Entrepreneurial activities differ substantially</a:t>
            </a:r>
          </a:p>
        </p:txBody>
      </p:sp>
      <p:sp>
        <p:nvSpPr>
          <p:cNvPr id="65" name="太阳形 64">
            <a:extLst>
              <a:ext uri="{FF2B5EF4-FFF2-40B4-BE49-F238E27FC236}">
                <a16:creationId xmlns:a16="http://schemas.microsoft.com/office/drawing/2014/main" id="{3FCB9BC1-AF18-4AF6-BB6C-3FF216641062}"/>
              </a:ext>
            </a:extLst>
          </p:cNvPr>
          <p:cNvSpPr/>
          <p:nvPr/>
        </p:nvSpPr>
        <p:spPr>
          <a:xfrm>
            <a:off x="5671848" y="4606761"/>
            <a:ext cx="1076143" cy="1018561"/>
          </a:xfrm>
          <a:prstGeom prst="sun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4BBEAF42-EE84-4E8F-B7AE-8151D151F250}"/>
              </a:ext>
            </a:extLst>
          </p:cNvPr>
          <p:cNvSpPr txBox="1"/>
          <p:nvPr/>
        </p:nvSpPr>
        <p:spPr>
          <a:xfrm>
            <a:off x="7263021" y="4711609"/>
            <a:ext cx="362685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794C353E-2B89-4EF5-9F0C-1F411293C219}"/>
              </a:ext>
            </a:extLst>
          </p:cNvPr>
          <p:cNvSpPr/>
          <p:nvPr/>
        </p:nvSpPr>
        <p:spPr>
          <a:xfrm>
            <a:off x="7217756" y="5077659"/>
            <a:ext cx="4942782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434">
              <a:lnSpc>
                <a:spcPct val="150000"/>
              </a:lnSpc>
              <a:defRPr/>
            </a:pPr>
            <a:r>
              <a:rPr altLang="zh-CN" lang="en-US" spc="300">
                <a:latin charset="0" typeface="Montserrat Light"/>
                <a:ea charset="0" typeface="Montserrat Light"/>
                <a:cs charset="0" typeface="Montserrat Light"/>
              </a:rPr>
              <a:t>Entrepreneurial activities differ substantially</a:t>
            </a: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362376DE-2EE5-406F-A763-A409CB96B2FA}"/>
              </a:ext>
            </a:extLst>
          </p:cNvPr>
          <p:cNvSpPr txBox="1"/>
          <p:nvPr/>
        </p:nvSpPr>
        <p:spPr>
          <a:xfrm>
            <a:off x="328764" y="285750"/>
            <a:ext cx="304601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F8BF596B-54FA-412D-8800-54950BADFB8C}"/>
              </a:ext>
            </a:extLst>
          </p:cNvPr>
          <p:cNvSpPr txBox="1"/>
          <p:nvPr/>
        </p:nvSpPr>
        <p:spPr>
          <a:xfrm>
            <a:off x="328764" y="747415"/>
            <a:ext cx="362685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/>
              <a:t>Click here to add words</a:t>
            </a:r>
          </a:p>
        </p:txBody>
      </p:sp>
    </p:spTree>
    <p:extLst>
      <p:ext uri="{BB962C8B-B14F-4D97-AF65-F5344CB8AC3E}">
        <p14:creationId val="130177567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0"/>
      <p:bldP grpId="0" spid="61"/>
      <p:bldP grpId="0" spid="63"/>
      <p:bldP grpId="0" spid="64"/>
      <p:bldP grpId="0" spid="66"/>
      <p:bldP grpId="0" spid="67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A3517B8-65DD-4BB4-A001-74DD4C88A815}"/>
              </a:ext>
            </a:extLst>
          </p:cNvPr>
          <p:cNvGrpSpPr/>
          <p:nvPr/>
        </p:nvGrpSpPr>
        <p:grpSpPr>
          <a:xfrm>
            <a:off x="-15731" y="0"/>
            <a:ext cx="12239193" cy="6908388"/>
            <a:chOff x="-15731" y="0"/>
            <a:chExt cx="12239193" cy="6908388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89060BA6-A543-4038-AFA8-3DCC7C93EFE7}"/>
                </a:ext>
              </a:extLst>
            </p:cNvPr>
            <p:cNvGrpSpPr/>
            <p:nvPr/>
          </p:nvGrpSpPr>
          <p:grpSpPr>
            <a:xfrm>
              <a:off x="-15731" y="0"/>
              <a:ext cx="12207731" cy="3052916"/>
              <a:chOff x="-15731" y="0"/>
              <a:chExt cx="12207731" cy="3052916"/>
            </a:xfrm>
          </p:grpSpPr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4173A805-4B18-4169-9111-59792F342EAF}"/>
                  </a:ext>
                </a:extLst>
              </p:cNvPr>
              <p:cNvGrpSpPr/>
              <p:nvPr/>
            </p:nvGrpSpPr>
            <p:grpSpPr>
              <a:xfrm>
                <a:off x="0" y="0"/>
                <a:ext cx="12192000" cy="1143000"/>
                <a:chExt cx="12192000" cy="1143000"/>
              </a:xfrm>
            </p:grpSpPr>
            <p:grpSp>
              <p:nvGrpSpPr>
                <p:cNvPr id="9" name="组合 8">
                  <a:extLst>
                    <a:ext uri="{FF2B5EF4-FFF2-40B4-BE49-F238E27FC236}">
                      <a16:creationId xmlns:a16="http://schemas.microsoft.com/office/drawing/2014/main" id="{C2D8CD30-786B-4023-9D92-FEC0B2B8BAC5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7" name="图片 6">
                    <a:extLst>
                      <a:ext uri="{FF2B5EF4-FFF2-40B4-BE49-F238E27FC236}">
                        <a16:creationId xmlns:a16="http://schemas.microsoft.com/office/drawing/2014/main" id="{6F0F8A97-E9EA-4DA5-9F46-DA5CA4334E5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8" name="图片 7">
                    <a:extLst>
                      <a:ext uri="{FF2B5EF4-FFF2-40B4-BE49-F238E27FC236}">
                        <a16:creationId xmlns:a16="http://schemas.microsoft.com/office/drawing/2014/main" id="{6B085B3B-68A2-4C95-B10E-70FABD8C2C6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" name="组合 9">
                  <a:extLst>
                    <a:ext uri="{FF2B5EF4-FFF2-40B4-BE49-F238E27FC236}">
                      <a16:creationId xmlns:a16="http://schemas.microsoft.com/office/drawing/2014/main" id="{EB7D383E-B692-4F7E-8B87-775E3B23F870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1" name="图片 10">
                    <a:extLst>
                      <a:ext uri="{FF2B5EF4-FFF2-40B4-BE49-F238E27FC236}">
                        <a16:creationId xmlns:a16="http://schemas.microsoft.com/office/drawing/2014/main" id="{2A2A750B-95BA-4946-A093-9E979CBB822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2" name="图片 11">
                    <a:extLst>
                      <a:ext uri="{FF2B5EF4-FFF2-40B4-BE49-F238E27FC236}">
                        <a16:creationId xmlns:a16="http://schemas.microsoft.com/office/drawing/2014/main" id="{72C38517-CED3-4D15-B942-618D60B1634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4" name="组合 13">
                <a:extLst>
                  <a:ext uri="{FF2B5EF4-FFF2-40B4-BE49-F238E27FC236}">
                    <a16:creationId xmlns:a16="http://schemas.microsoft.com/office/drawing/2014/main" id="{2A901298-501F-4FFC-8C91-5BE53424D50E}"/>
                  </a:ext>
                </a:extLst>
              </p:cNvPr>
              <p:cNvGrpSpPr/>
              <p:nvPr/>
            </p:nvGrpSpPr>
            <p:grpSpPr>
              <a:xfrm>
                <a:off x="-15731" y="1143000"/>
                <a:ext cx="12192000" cy="1143000"/>
                <a:chExt cx="12192000" cy="1143000"/>
              </a:xfrm>
            </p:grpSpPr>
            <p:grpSp>
              <p:nvGrpSpPr>
                <p:cNvPr id="15" name="组合 14">
                  <a:extLst>
                    <a:ext uri="{FF2B5EF4-FFF2-40B4-BE49-F238E27FC236}">
                      <a16:creationId xmlns:a16="http://schemas.microsoft.com/office/drawing/2014/main" id="{79A4E3DB-7474-4EC3-BD3D-271F5781154D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19" name="图片 18">
                    <a:extLst>
                      <a:ext uri="{FF2B5EF4-FFF2-40B4-BE49-F238E27FC236}">
                        <a16:creationId xmlns:a16="http://schemas.microsoft.com/office/drawing/2014/main" id="{FCC3B558-C386-40B8-9A36-C911F454231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0" name="图片 19">
                    <a:extLst>
                      <a:ext uri="{FF2B5EF4-FFF2-40B4-BE49-F238E27FC236}">
                        <a16:creationId xmlns:a16="http://schemas.microsoft.com/office/drawing/2014/main" id="{5FE291E5-3EE8-4ABE-A299-3731104661C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" name="组合 15">
                  <a:extLst>
                    <a:ext uri="{FF2B5EF4-FFF2-40B4-BE49-F238E27FC236}">
                      <a16:creationId xmlns:a16="http://schemas.microsoft.com/office/drawing/2014/main" id="{9C3845A2-F490-49E2-9EEE-5BED763057D9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7" name="图片 16">
                    <a:extLst>
                      <a:ext uri="{FF2B5EF4-FFF2-40B4-BE49-F238E27FC236}">
                        <a16:creationId xmlns:a16="http://schemas.microsoft.com/office/drawing/2014/main" id="{07FAC65C-1E3A-4EBF-ADFD-1BB2D787AD3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8" name="图片 17">
                    <a:extLst>
                      <a:ext uri="{FF2B5EF4-FFF2-40B4-BE49-F238E27FC236}">
                        <a16:creationId xmlns:a16="http://schemas.microsoft.com/office/drawing/2014/main" id="{C1E5E5D6-D30B-4863-B285-67786D1F05D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1" name="组合 20">
                <a:extLst>
                  <a:ext uri="{FF2B5EF4-FFF2-40B4-BE49-F238E27FC236}">
                    <a16:creationId xmlns:a16="http://schemas.microsoft.com/office/drawing/2014/main" id="{ACF73E69-D7ED-4AFF-B333-31A6846F536C}"/>
                  </a:ext>
                </a:extLst>
              </p:cNvPr>
              <p:cNvGrpSpPr/>
              <p:nvPr/>
            </p:nvGrpSpPr>
            <p:grpSpPr>
              <a:xfrm>
                <a:off x="0" y="1909916"/>
                <a:ext cx="12192000" cy="1143000"/>
                <a:chExt cx="12192000" cy="1143000"/>
              </a:xfrm>
            </p:grpSpPr>
            <p:grpSp>
              <p:nvGrpSpPr>
                <p:cNvPr id="22" name="组合 21">
                  <a:extLst>
                    <a:ext uri="{FF2B5EF4-FFF2-40B4-BE49-F238E27FC236}">
                      <a16:creationId xmlns:a16="http://schemas.microsoft.com/office/drawing/2014/main" id="{63DA86F0-57E4-4F38-A3FB-2C37D368B031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26" name="图片 25">
                    <a:extLst>
                      <a:ext uri="{FF2B5EF4-FFF2-40B4-BE49-F238E27FC236}">
                        <a16:creationId xmlns:a16="http://schemas.microsoft.com/office/drawing/2014/main" id="{93F01F9F-D69D-46F1-AE22-A86B5CBBAE2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7" name="图片 26">
                    <a:extLst>
                      <a:ext uri="{FF2B5EF4-FFF2-40B4-BE49-F238E27FC236}">
                        <a16:creationId xmlns:a16="http://schemas.microsoft.com/office/drawing/2014/main" id="{CBAE3507-075A-419A-A698-0D8E245BB85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" name="组合 22">
                  <a:extLst>
                    <a:ext uri="{FF2B5EF4-FFF2-40B4-BE49-F238E27FC236}">
                      <a16:creationId xmlns:a16="http://schemas.microsoft.com/office/drawing/2014/main" id="{2A3C7720-A1D8-4C1E-A055-F04D64C614F0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24" name="图片 23">
                    <a:extLst>
                      <a:ext uri="{FF2B5EF4-FFF2-40B4-BE49-F238E27FC236}">
                        <a16:creationId xmlns:a16="http://schemas.microsoft.com/office/drawing/2014/main" id="{792658A4-3ABB-40BA-8E1A-AD4787E672A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5" name="图片 24">
                    <a:extLst>
                      <a:ext uri="{FF2B5EF4-FFF2-40B4-BE49-F238E27FC236}">
                        <a16:creationId xmlns:a16="http://schemas.microsoft.com/office/drawing/2014/main" id="{801F4C7D-172E-4C24-8C79-EF140C1180D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B09DD82A-87A2-4424-9548-56153F911CC5}"/>
                </a:ext>
              </a:extLst>
            </p:cNvPr>
            <p:cNvGrpSpPr/>
            <p:nvPr/>
          </p:nvGrpSpPr>
          <p:grpSpPr>
            <a:xfrm>
              <a:off x="0" y="3038782"/>
              <a:ext cx="12207731" cy="3052916"/>
              <a:chOff x="-15731" y="0"/>
              <a:chExt cx="12207731" cy="3052916"/>
            </a:xfrm>
          </p:grpSpPr>
          <p:grpSp>
            <p:nvGrpSpPr>
              <p:cNvPr id="30" name="组合 29">
                <a:extLst>
                  <a:ext uri="{FF2B5EF4-FFF2-40B4-BE49-F238E27FC236}">
                    <a16:creationId xmlns:a16="http://schemas.microsoft.com/office/drawing/2014/main" id="{308C0BB3-F19F-4C7F-B874-32C7A4CB7662}"/>
                  </a:ext>
                </a:extLst>
              </p:cNvPr>
              <p:cNvGrpSpPr/>
              <p:nvPr/>
            </p:nvGrpSpPr>
            <p:grpSpPr>
              <a:xfrm>
                <a:off x="0" y="0"/>
                <a:ext cx="12192000" cy="1143000"/>
                <a:chExt cx="12192000" cy="1143000"/>
              </a:xfrm>
            </p:grpSpPr>
            <p:grpSp>
              <p:nvGrpSpPr>
                <p:cNvPr id="45" name="组合 44">
                  <a:extLst>
                    <a:ext uri="{FF2B5EF4-FFF2-40B4-BE49-F238E27FC236}">
                      <a16:creationId xmlns:a16="http://schemas.microsoft.com/office/drawing/2014/main" id="{C7FC7B78-79A9-465D-BA29-5B1E4D95AC65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49" name="图片 48">
                    <a:extLst>
                      <a:ext uri="{FF2B5EF4-FFF2-40B4-BE49-F238E27FC236}">
                        <a16:creationId xmlns:a16="http://schemas.microsoft.com/office/drawing/2014/main" id="{859C15E6-CAC3-4191-9CCF-E066E4D4C64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50" name="图片 49">
                    <a:extLst>
                      <a:ext uri="{FF2B5EF4-FFF2-40B4-BE49-F238E27FC236}">
                        <a16:creationId xmlns:a16="http://schemas.microsoft.com/office/drawing/2014/main" id="{9CC2DBEB-E592-4D63-BF6C-9FDA473F2C9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6" name="组合 45">
                  <a:extLst>
                    <a:ext uri="{FF2B5EF4-FFF2-40B4-BE49-F238E27FC236}">
                      <a16:creationId xmlns:a16="http://schemas.microsoft.com/office/drawing/2014/main" id="{28633A34-317F-406D-88CF-C36580E054E9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7" name="图片 46">
                    <a:extLst>
                      <a:ext uri="{FF2B5EF4-FFF2-40B4-BE49-F238E27FC236}">
                        <a16:creationId xmlns:a16="http://schemas.microsoft.com/office/drawing/2014/main" id="{595397C9-AC12-45D4-BB63-B156CB93068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8" name="图片 47">
                    <a:extLst>
                      <a:ext uri="{FF2B5EF4-FFF2-40B4-BE49-F238E27FC236}">
                        <a16:creationId xmlns:a16="http://schemas.microsoft.com/office/drawing/2014/main" id="{10931FBB-3EF7-4877-8617-3B90BD78402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1" name="组合 30">
                <a:extLst>
                  <a:ext uri="{FF2B5EF4-FFF2-40B4-BE49-F238E27FC236}">
                    <a16:creationId xmlns:a16="http://schemas.microsoft.com/office/drawing/2014/main" id="{778E865B-4285-40E9-923A-459C71484A23}"/>
                  </a:ext>
                </a:extLst>
              </p:cNvPr>
              <p:cNvGrpSpPr/>
              <p:nvPr/>
            </p:nvGrpSpPr>
            <p:grpSpPr>
              <a:xfrm>
                <a:off x="-15731" y="1143000"/>
                <a:ext cx="12192000" cy="1143000"/>
                <a:chExt cx="12192000" cy="1143000"/>
              </a:xfrm>
            </p:grpSpPr>
            <p:grpSp>
              <p:nvGrpSpPr>
                <p:cNvPr id="39" name="组合 38">
                  <a:extLst>
                    <a:ext uri="{FF2B5EF4-FFF2-40B4-BE49-F238E27FC236}">
                      <a16:creationId xmlns:a16="http://schemas.microsoft.com/office/drawing/2014/main" id="{7FE321F3-7D9C-4AA6-A04D-266B99A3F4FC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43" name="图片 42">
                    <a:extLst>
                      <a:ext uri="{FF2B5EF4-FFF2-40B4-BE49-F238E27FC236}">
                        <a16:creationId xmlns:a16="http://schemas.microsoft.com/office/drawing/2014/main" id="{35128052-5454-4DE9-838B-E846998A866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4" name="图片 43">
                    <a:extLst>
                      <a:ext uri="{FF2B5EF4-FFF2-40B4-BE49-F238E27FC236}">
                        <a16:creationId xmlns:a16="http://schemas.microsoft.com/office/drawing/2014/main" id="{08D0D421-C0C7-4785-B85C-9427A6EEC01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0" name="组合 39">
                  <a:extLst>
                    <a:ext uri="{FF2B5EF4-FFF2-40B4-BE49-F238E27FC236}">
                      <a16:creationId xmlns:a16="http://schemas.microsoft.com/office/drawing/2014/main" id="{4C60CC7C-F29F-4F57-BEF1-6E3DBAB053AE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1" name="图片 40">
                    <a:extLst>
                      <a:ext uri="{FF2B5EF4-FFF2-40B4-BE49-F238E27FC236}">
                        <a16:creationId xmlns:a16="http://schemas.microsoft.com/office/drawing/2014/main" id="{2AFA2677-512D-466A-A2BC-10940251BA0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2" name="图片 41">
                    <a:extLst>
                      <a:ext uri="{FF2B5EF4-FFF2-40B4-BE49-F238E27FC236}">
                        <a16:creationId xmlns:a16="http://schemas.microsoft.com/office/drawing/2014/main" id="{6AE31642-6923-41F4-8718-CD6F5DDDF33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2" name="组合 31">
                <a:extLst>
                  <a:ext uri="{FF2B5EF4-FFF2-40B4-BE49-F238E27FC236}">
                    <a16:creationId xmlns:a16="http://schemas.microsoft.com/office/drawing/2014/main" id="{D7ABFFA2-F57F-481F-8FC2-CFCA632016B1}"/>
                  </a:ext>
                </a:extLst>
              </p:cNvPr>
              <p:cNvGrpSpPr/>
              <p:nvPr/>
            </p:nvGrpSpPr>
            <p:grpSpPr>
              <a:xfrm>
                <a:off x="0" y="1909916"/>
                <a:ext cx="12192000" cy="1143000"/>
                <a:chExt cx="12192000" cy="1143000"/>
              </a:xfrm>
            </p:grpSpPr>
            <p:grpSp>
              <p:nvGrpSpPr>
                <p:cNvPr id="33" name="组合 32">
                  <a:extLst>
                    <a:ext uri="{FF2B5EF4-FFF2-40B4-BE49-F238E27FC236}">
                      <a16:creationId xmlns:a16="http://schemas.microsoft.com/office/drawing/2014/main" id="{92275FF3-1004-4608-A1CC-6C7D4C9AE38D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37" name="图片 36">
                    <a:extLst>
                      <a:ext uri="{FF2B5EF4-FFF2-40B4-BE49-F238E27FC236}">
                        <a16:creationId xmlns:a16="http://schemas.microsoft.com/office/drawing/2014/main" id="{0486BDC7-5D18-4118-AAA5-18FAA507FEC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8" name="图片 37">
                    <a:extLst>
                      <a:ext uri="{FF2B5EF4-FFF2-40B4-BE49-F238E27FC236}">
                        <a16:creationId xmlns:a16="http://schemas.microsoft.com/office/drawing/2014/main" id="{F9573E19-E8BF-40CB-96AA-691D30C147C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4" name="组合 33">
                  <a:extLst>
                    <a:ext uri="{FF2B5EF4-FFF2-40B4-BE49-F238E27FC236}">
                      <a16:creationId xmlns:a16="http://schemas.microsoft.com/office/drawing/2014/main" id="{22BF3AED-6BFE-4329-B564-771D407BCE61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35" name="图片 34">
                    <a:extLst>
                      <a:ext uri="{FF2B5EF4-FFF2-40B4-BE49-F238E27FC236}">
                        <a16:creationId xmlns:a16="http://schemas.microsoft.com/office/drawing/2014/main" id="{C79DCFD6-1D27-4C28-BFE3-61A96EFA5F9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6" name="图片 35">
                    <a:extLst>
                      <a:ext uri="{FF2B5EF4-FFF2-40B4-BE49-F238E27FC236}">
                        <a16:creationId xmlns:a16="http://schemas.microsoft.com/office/drawing/2014/main" id="{819F9EE1-EFB3-48EA-8958-45E7A2A43D3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id="{741DEA0C-B125-46C3-8F9A-B7F6ED3FC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15731" y="6073262"/>
              <a:ext cx="12176269" cy="285750"/>
            </a:xfrm>
            <a:prstGeom prst="rect">
              <a:avLst/>
            </a:prstGeom>
          </p:spPr>
        </p:pic>
        <p:pic>
          <p:nvPicPr>
            <p:cNvPr id="52" name="图片 51">
              <a:extLst>
                <a:ext uri="{FF2B5EF4-FFF2-40B4-BE49-F238E27FC236}">
                  <a16:creationId xmlns:a16="http://schemas.microsoft.com/office/drawing/2014/main" id="{36CA1FBB-EACE-4AB4-B2DE-8B26B5A2F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31462" y="6359012"/>
              <a:ext cx="12176269" cy="285750"/>
            </a:xfrm>
            <a:prstGeom prst="rect">
              <a:avLst/>
            </a:prstGeom>
          </p:spPr>
        </p:pic>
        <p:pic>
          <p:nvPicPr>
            <p:cNvPr id="53" name="图片 52">
              <a:extLst>
                <a:ext uri="{FF2B5EF4-FFF2-40B4-BE49-F238E27FC236}">
                  <a16:creationId xmlns:a16="http://schemas.microsoft.com/office/drawing/2014/main" id="{2E153F1C-3780-45F5-8553-DF230D948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47193" y="6622638"/>
              <a:ext cx="12176269" cy="285750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59F71455-5A78-4900-A5EF-0813D49147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629150" y="1390037"/>
            <a:ext cx="6858000" cy="6858000"/>
          </a:xfrm>
          <a:prstGeom prst="rect">
            <a:avLst/>
          </a:prstGeom>
        </p:spPr>
      </p:pic>
      <p:sp>
        <p:nvSpPr>
          <p:cNvPr id="54" name="TextBox 29">
            <a:extLst>
              <a:ext uri="{FF2B5EF4-FFF2-40B4-BE49-F238E27FC236}">
                <a16:creationId xmlns:a16="http://schemas.microsoft.com/office/drawing/2014/main" id="{060786D6-DCEC-460A-B760-EA6AB507F2AC}"/>
              </a:ext>
            </a:extLst>
          </p:cNvPr>
          <p:cNvSpPr txBox="1"/>
          <p:nvPr/>
        </p:nvSpPr>
        <p:spPr>
          <a:xfrm>
            <a:off x="6072403" y="1841025"/>
            <a:ext cx="4375378" cy="1188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434"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pc="300" sz="1600">
                <a:latin charset="0" typeface="Montserrat Light"/>
                <a:ea charset="0" typeface="Montserrat Light"/>
                <a:cs charset="0" typeface="Montserrat Light"/>
              </a:rPr>
              <a:t>Entrepreneurial activities differ substantially depending on the type of organization and</a:t>
            </a:r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C31C900D-2C36-4495-ADF5-1F3F24F144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39398" y="1432880"/>
            <a:ext cx="3989752" cy="3830162"/>
          </a:xfrm>
          <a:prstGeom prst="rect">
            <a:avLst/>
          </a:prstGeom>
        </p:spPr>
      </p:pic>
      <p:sp>
        <p:nvSpPr>
          <p:cNvPr id="56" name="文本框 55">
            <a:extLst>
              <a:ext uri="{FF2B5EF4-FFF2-40B4-BE49-F238E27FC236}">
                <a16:creationId xmlns:a16="http://schemas.microsoft.com/office/drawing/2014/main" id="{FA9FC83E-A2EB-4FB9-9C33-5412A0A0A242}"/>
              </a:ext>
            </a:extLst>
          </p:cNvPr>
          <p:cNvSpPr txBox="1"/>
          <p:nvPr/>
        </p:nvSpPr>
        <p:spPr>
          <a:xfrm>
            <a:off x="328764" y="285750"/>
            <a:ext cx="304601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8F6CBC35-DA63-4DB1-AAD9-AADA303F4C8E}"/>
              </a:ext>
            </a:extLst>
          </p:cNvPr>
          <p:cNvSpPr txBox="1"/>
          <p:nvPr/>
        </p:nvSpPr>
        <p:spPr>
          <a:xfrm>
            <a:off x="328764" y="747415"/>
            <a:ext cx="362685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/>
              <a:t>Click here to add words</a:t>
            </a:r>
          </a:p>
        </p:txBody>
      </p:sp>
    </p:spTree>
    <p:extLst>
      <p:ext uri="{BB962C8B-B14F-4D97-AF65-F5344CB8AC3E}">
        <p14:creationId val="402911116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3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8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4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A3517B8-65DD-4BB4-A001-74DD4C88A815}"/>
              </a:ext>
            </a:extLst>
          </p:cNvPr>
          <p:cNvGrpSpPr/>
          <p:nvPr/>
        </p:nvGrpSpPr>
        <p:grpSpPr>
          <a:xfrm>
            <a:off x="-15731" y="0"/>
            <a:ext cx="12239193" cy="6908388"/>
            <a:chOff x="-15731" y="0"/>
            <a:chExt cx="12239193" cy="6908388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89060BA6-A543-4038-AFA8-3DCC7C93EFE7}"/>
                </a:ext>
              </a:extLst>
            </p:cNvPr>
            <p:cNvGrpSpPr/>
            <p:nvPr/>
          </p:nvGrpSpPr>
          <p:grpSpPr>
            <a:xfrm>
              <a:off x="-15731" y="0"/>
              <a:ext cx="12207731" cy="3052916"/>
              <a:chOff x="-15731" y="0"/>
              <a:chExt cx="12207731" cy="3052916"/>
            </a:xfrm>
          </p:grpSpPr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4173A805-4B18-4169-9111-59792F342EAF}"/>
                  </a:ext>
                </a:extLst>
              </p:cNvPr>
              <p:cNvGrpSpPr/>
              <p:nvPr/>
            </p:nvGrpSpPr>
            <p:grpSpPr>
              <a:xfrm>
                <a:off x="0" y="0"/>
                <a:ext cx="12192000" cy="1143000"/>
                <a:chExt cx="12192000" cy="1143000"/>
              </a:xfrm>
            </p:grpSpPr>
            <p:grpSp>
              <p:nvGrpSpPr>
                <p:cNvPr id="9" name="组合 8">
                  <a:extLst>
                    <a:ext uri="{FF2B5EF4-FFF2-40B4-BE49-F238E27FC236}">
                      <a16:creationId xmlns:a16="http://schemas.microsoft.com/office/drawing/2014/main" id="{C2D8CD30-786B-4023-9D92-FEC0B2B8BAC5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7" name="图片 6">
                    <a:extLst>
                      <a:ext uri="{FF2B5EF4-FFF2-40B4-BE49-F238E27FC236}">
                        <a16:creationId xmlns:a16="http://schemas.microsoft.com/office/drawing/2014/main" id="{6F0F8A97-E9EA-4DA5-9F46-DA5CA4334E5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8" name="图片 7">
                    <a:extLst>
                      <a:ext uri="{FF2B5EF4-FFF2-40B4-BE49-F238E27FC236}">
                        <a16:creationId xmlns:a16="http://schemas.microsoft.com/office/drawing/2014/main" id="{6B085B3B-68A2-4C95-B10E-70FABD8C2C6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" name="组合 9">
                  <a:extLst>
                    <a:ext uri="{FF2B5EF4-FFF2-40B4-BE49-F238E27FC236}">
                      <a16:creationId xmlns:a16="http://schemas.microsoft.com/office/drawing/2014/main" id="{EB7D383E-B692-4F7E-8B87-775E3B23F870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1" name="图片 10">
                    <a:extLst>
                      <a:ext uri="{FF2B5EF4-FFF2-40B4-BE49-F238E27FC236}">
                        <a16:creationId xmlns:a16="http://schemas.microsoft.com/office/drawing/2014/main" id="{2A2A750B-95BA-4946-A093-9E979CBB822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2" name="图片 11">
                    <a:extLst>
                      <a:ext uri="{FF2B5EF4-FFF2-40B4-BE49-F238E27FC236}">
                        <a16:creationId xmlns:a16="http://schemas.microsoft.com/office/drawing/2014/main" id="{72C38517-CED3-4D15-B942-618D60B1634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4" name="组合 13">
                <a:extLst>
                  <a:ext uri="{FF2B5EF4-FFF2-40B4-BE49-F238E27FC236}">
                    <a16:creationId xmlns:a16="http://schemas.microsoft.com/office/drawing/2014/main" id="{2A901298-501F-4FFC-8C91-5BE53424D50E}"/>
                  </a:ext>
                </a:extLst>
              </p:cNvPr>
              <p:cNvGrpSpPr/>
              <p:nvPr/>
            </p:nvGrpSpPr>
            <p:grpSpPr>
              <a:xfrm>
                <a:off x="-15731" y="1143000"/>
                <a:ext cx="12192000" cy="1143000"/>
                <a:chExt cx="12192000" cy="1143000"/>
              </a:xfrm>
            </p:grpSpPr>
            <p:grpSp>
              <p:nvGrpSpPr>
                <p:cNvPr id="15" name="组合 14">
                  <a:extLst>
                    <a:ext uri="{FF2B5EF4-FFF2-40B4-BE49-F238E27FC236}">
                      <a16:creationId xmlns:a16="http://schemas.microsoft.com/office/drawing/2014/main" id="{79A4E3DB-7474-4EC3-BD3D-271F5781154D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19" name="图片 18">
                    <a:extLst>
                      <a:ext uri="{FF2B5EF4-FFF2-40B4-BE49-F238E27FC236}">
                        <a16:creationId xmlns:a16="http://schemas.microsoft.com/office/drawing/2014/main" id="{FCC3B558-C386-40B8-9A36-C911F454231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0" name="图片 19">
                    <a:extLst>
                      <a:ext uri="{FF2B5EF4-FFF2-40B4-BE49-F238E27FC236}">
                        <a16:creationId xmlns:a16="http://schemas.microsoft.com/office/drawing/2014/main" id="{5FE291E5-3EE8-4ABE-A299-3731104661C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" name="组合 15">
                  <a:extLst>
                    <a:ext uri="{FF2B5EF4-FFF2-40B4-BE49-F238E27FC236}">
                      <a16:creationId xmlns:a16="http://schemas.microsoft.com/office/drawing/2014/main" id="{9C3845A2-F490-49E2-9EEE-5BED763057D9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7" name="图片 16">
                    <a:extLst>
                      <a:ext uri="{FF2B5EF4-FFF2-40B4-BE49-F238E27FC236}">
                        <a16:creationId xmlns:a16="http://schemas.microsoft.com/office/drawing/2014/main" id="{07FAC65C-1E3A-4EBF-ADFD-1BB2D787AD3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8" name="图片 17">
                    <a:extLst>
                      <a:ext uri="{FF2B5EF4-FFF2-40B4-BE49-F238E27FC236}">
                        <a16:creationId xmlns:a16="http://schemas.microsoft.com/office/drawing/2014/main" id="{C1E5E5D6-D30B-4863-B285-67786D1F05D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1" name="组合 20">
                <a:extLst>
                  <a:ext uri="{FF2B5EF4-FFF2-40B4-BE49-F238E27FC236}">
                    <a16:creationId xmlns:a16="http://schemas.microsoft.com/office/drawing/2014/main" id="{ACF73E69-D7ED-4AFF-B333-31A6846F536C}"/>
                  </a:ext>
                </a:extLst>
              </p:cNvPr>
              <p:cNvGrpSpPr/>
              <p:nvPr/>
            </p:nvGrpSpPr>
            <p:grpSpPr>
              <a:xfrm>
                <a:off x="0" y="1909916"/>
                <a:ext cx="12192000" cy="1143000"/>
                <a:chExt cx="12192000" cy="1143000"/>
              </a:xfrm>
            </p:grpSpPr>
            <p:grpSp>
              <p:nvGrpSpPr>
                <p:cNvPr id="22" name="组合 21">
                  <a:extLst>
                    <a:ext uri="{FF2B5EF4-FFF2-40B4-BE49-F238E27FC236}">
                      <a16:creationId xmlns:a16="http://schemas.microsoft.com/office/drawing/2014/main" id="{63DA86F0-57E4-4F38-A3FB-2C37D368B031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26" name="图片 25">
                    <a:extLst>
                      <a:ext uri="{FF2B5EF4-FFF2-40B4-BE49-F238E27FC236}">
                        <a16:creationId xmlns:a16="http://schemas.microsoft.com/office/drawing/2014/main" id="{93F01F9F-D69D-46F1-AE22-A86B5CBBAE2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7" name="图片 26">
                    <a:extLst>
                      <a:ext uri="{FF2B5EF4-FFF2-40B4-BE49-F238E27FC236}">
                        <a16:creationId xmlns:a16="http://schemas.microsoft.com/office/drawing/2014/main" id="{CBAE3507-075A-419A-A698-0D8E245BB85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" name="组合 22">
                  <a:extLst>
                    <a:ext uri="{FF2B5EF4-FFF2-40B4-BE49-F238E27FC236}">
                      <a16:creationId xmlns:a16="http://schemas.microsoft.com/office/drawing/2014/main" id="{2A3C7720-A1D8-4C1E-A055-F04D64C614F0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24" name="图片 23">
                    <a:extLst>
                      <a:ext uri="{FF2B5EF4-FFF2-40B4-BE49-F238E27FC236}">
                        <a16:creationId xmlns:a16="http://schemas.microsoft.com/office/drawing/2014/main" id="{792658A4-3ABB-40BA-8E1A-AD4787E672A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5" name="图片 24">
                    <a:extLst>
                      <a:ext uri="{FF2B5EF4-FFF2-40B4-BE49-F238E27FC236}">
                        <a16:creationId xmlns:a16="http://schemas.microsoft.com/office/drawing/2014/main" id="{801F4C7D-172E-4C24-8C79-EF140C1180D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B09DD82A-87A2-4424-9548-56153F911CC5}"/>
                </a:ext>
              </a:extLst>
            </p:cNvPr>
            <p:cNvGrpSpPr/>
            <p:nvPr/>
          </p:nvGrpSpPr>
          <p:grpSpPr>
            <a:xfrm>
              <a:off x="0" y="3038782"/>
              <a:ext cx="12207731" cy="3052916"/>
              <a:chOff x="-15731" y="0"/>
              <a:chExt cx="12207731" cy="3052916"/>
            </a:xfrm>
          </p:grpSpPr>
          <p:grpSp>
            <p:nvGrpSpPr>
              <p:cNvPr id="30" name="组合 29">
                <a:extLst>
                  <a:ext uri="{FF2B5EF4-FFF2-40B4-BE49-F238E27FC236}">
                    <a16:creationId xmlns:a16="http://schemas.microsoft.com/office/drawing/2014/main" id="{308C0BB3-F19F-4C7F-B874-32C7A4CB7662}"/>
                  </a:ext>
                </a:extLst>
              </p:cNvPr>
              <p:cNvGrpSpPr/>
              <p:nvPr/>
            </p:nvGrpSpPr>
            <p:grpSpPr>
              <a:xfrm>
                <a:off x="0" y="0"/>
                <a:ext cx="12192000" cy="1143000"/>
                <a:chExt cx="12192000" cy="1143000"/>
              </a:xfrm>
            </p:grpSpPr>
            <p:grpSp>
              <p:nvGrpSpPr>
                <p:cNvPr id="45" name="组合 44">
                  <a:extLst>
                    <a:ext uri="{FF2B5EF4-FFF2-40B4-BE49-F238E27FC236}">
                      <a16:creationId xmlns:a16="http://schemas.microsoft.com/office/drawing/2014/main" id="{C7FC7B78-79A9-465D-BA29-5B1E4D95AC65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49" name="图片 48">
                    <a:extLst>
                      <a:ext uri="{FF2B5EF4-FFF2-40B4-BE49-F238E27FC236}">
                        <a16:creationId xmlns:a16="http://schemas.microsoft.com/office/drawing/2014/main" id="{859C15E6-CAC3-4191-9CCF-E066E4D4C64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50" name="图片 49">
                    <a:extLst>
                      <a:ext uri="{FF2B5EF4-FFF2-40B4-BE49-F238E27FC236}">
                        <a16:creationId xmlns:a16="http://schemas.microsoft.com/office/drawing/2014/main" id="{9CC2DBEB-E592-4D63-BF6C-9FDA473F2C9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6" name="组合 45">
                  <a:extLst>
                    <a:ext uri="{FF2B5EF4-FFF2-40B4-BE49-F238E27FC236}">
                      <a16:creationId xmlns:a16="http://schemas.microsoft.com/office/drawing/2014/main" id="{28633A34-317F-406D-88CF-C36580E054E9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7" name="图片 46">
                    <a:extLst>
                      <a:ext uri="{FF2B5EF4-FFF2-40B4-BE49-F238E27FC236}">
                        <a16:creationId xmlns:a16="http://schemas.microsoft.com/office/drawing/2014/main" id="{595397C9-AC12-45D4-BB63-B156CB93068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8" name="图片 47">
                    <a:extLst>
                      <a:ext uri="{FF2B5EF4-FFF2-40B4-BE49-F238E27FC236}">
                        <a16:creationId xmlns:a16="http://schemas.microsoft.com/office/drawing/2014/main" id="{10931FBB-3EF7-4877-8617-3B90BD78402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1" name="组合 30">
                <a:extLst>
                  <a:ext uri="{FF2B5EF4-FFF2-40B4-BE49-F238E27FC236}">
                    <a16:creationId xmlns:a16="http://schemas.microsoft.com/office/drawing/2014/main" id="{778E865B-4285-40E9-923A-459C71484A23}"/>
                  </a:ext>
                </a:extLst>
              </p:cNvPr>
              <p:cNvGrpSpPr/>
              <p:nvPr/>
            </p:nvGrpSpPr>
            <p:grpSpPr>
              <a:xfrm>
                <a:off x="-15731" y="1143000"/>
                <a:ext cx="12192000" cy="1143000"/>
                <a:chExt cx="12192000" cy="1143000"/>
              </a:xfrm>
            </p:grpSpPr>
            <p:grpSp>
              <p:nvGrpSpPr>
                <p:cNvPr id="39" name="组合 38">
                  <a:extLst>
                    <a:ext uri="{FF2B5EF4-FFF2-40B4-BE49-F238E27FC236}">
                      <a16:creationId xmlns:a16="http://schemas.microsoft.com/office/drawing/2014/main" id="{7FE321F3-7D9C-4AA6-A04D-266B99A3F4FC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43" name="图片 42">
                    <a:extLst>
                      <a:ext uri="{FF2B5EF4-FFF2-40B4-BE49-F238E27FC236}">
                        <a16:creationId xmlns:a16="http://schemas.microsoft.com/office/drawing/2014/main" id="{35128052-5454-4DE9-838B-E846998A866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4" name="图片 43">
                    <a:extLst>
                      <a:ext uri="{FF2B5EF4-FFF2-40B4-BE49-F238E27FC236}">
                        <a16:creationId xmlns:a16="http://schemas.microsoft.com/office/drawing/2014/main" id="{08D0D421-C0C7-4785-B85C-9427A6EEC01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0" name="组合 39">
                  <a:extLst>
                    <a:ext uri="{FF2B5EF4-FFF2-40B4-BE49-F238E27FC236}">
                      <a16:creationId xmlns:a16="http://schemas.microsoft.com/office/drawing/2014/main" id="{4C60CC7C-F29F-4F57-BEF1-6E3DBAB053AE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1" name="图片 40">
                    <a:extLst>
                      <a:ext uri="{FF2B5EF4-FFF2-40B4-BE49-F238E27FC236}">
                        <a16:creationId xmlns:a16="http://schemas.microsoft.com/office/drawing/2014/main" id="{2AFA2677-512D-466A-A2BC-10940251BA0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2" name="图片 41">
                    <a:extLst>
                      <a:ext uri="{FF2B5EF4-FFF2-40B4-BE49-F238E27FC236}">
                        <a16:creationId xmlns:a16="http://schemas.microsoft.com/office/drawing/2014/main" id="{6AE31642-6923-41F4-8718-CD6F5DDDF33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2" name="组合 31">
                <a:extLst>
                  <a:ext uri="{FF2B5EF4-FFF2-40B4-BE49-F238E27FC236}">
                    <a16:creationId xmlns:a16="http://schemas.microsoft.com/office/drawing/2014/main" id="{D7ABFFA2-F57F-481F-8FC2-CFCA632016B1}"/>
                  </a:ext>
                </a:extLst>
              </p:cNvPr>
              <p:cNvGrpSpPr/>
              <p:nvPr/>
            </p:nvGrpSpPr>
            <p:grpSpPr>
              <a:xfrm>
                <a:off x="0" y="1909916"/>
                <a:ext cx="12192000" cy="1143000"/>
                <a:chExt cx="12192000" cy="1143000"/>
              </a:xfrm>
            </p:grpSpPr>
            <p:grpSp>
              <p:nvGrpSpPr>
                <p:cNvPr id="33" name="组合 32">
                  <a:extLst>
                    <a:ext uri="{FF2B5EF4-FFF2-40B4-BE49-F238E27FC236}">
                      <a16:creationId xmlns:a16="http://schemas.microsoft.com/office/drawing/2014/main" id="{92275FF3-1004-4608-A1CC-6C7D4C9AE38D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37" name="图片 36">
                    <a:extLst>
                      <a:ext uri="{FF2B5EF4-FFF2-40B4-BE49-F238E27FC236}">
                        <a16:creationId xmlns:a16="http://schemas.microsoft.com/office/drawing/2014/main" id="{0486BDC7-5D18-4118-AAA5-18FAA507FEC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8" name="图片 37">
                    <a:extLst>
                      <a:ext uri="{FF2B5EF4-FFF2-40B4-BE49-F238E27FC236}">
                        <a16:creationId xmlns:a16="http://schemas.microsoft.com/office/drawing/2014/main" id="{F9573E19-E8BF-40CB-96AA-691D30C147C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4" name="组合 33">
                  <a:extLst>
                    <a:ext uri="{FF2B5EF4-FFF2-40B4-BE49-F238E27FC236}">
                      <a16:creationId xmlns:a16="http://schemas.microsoft.com/office/drawing/2014/main" id="{22BF3AED-6BFE-4329-B564-771D407BCE61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35" name="图片 34">
                    <a:extLst>
                      <a:ext uri="{FF2B5EF4-FFF2-40B4-BE49-F238E27FC236}">
                        <a16:creationId xmlns:a16="http://schemas.microsoft.com/office/drawing/2014/main" id="{C79DCFD6-1D27-4C28-BFE3-61A96EFA5F9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6" name="图片 35">
                    <a:extLst>
                      <a:ext uri="{FF2B5EF4-FFF2-40B4-BE49-F238E27FC236}">
                        <a16:creationId xmlns:a16="http://schemas.microsoft.com/office/drawing/2014/main" id="{819F9EE1-EFB3-48EA-8958-45E7A2A43D3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id="{741DEA0C-B125-46C3-8F9A-B7F6ED3FC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15731" y="6073262"/>
              <a:ext cx="12176269" cy="285750"/>
            </a:xfrm>
            <a:prstGeom prst="rect">
              <a:avLst/>
            </a:prstGeom>
          </p:spPr>
        </p:pic>
        <p:pic>
          <p:nvPicPr>
            <p:cNvPr id="52" name="图片 51">
              <a:extLst>
                <a:ext uri="{FF2B5EF4-FFF2-40B4-BE49-F238E27FC236}">
                  <a16:creationId xmlns:a16="http://schemas.microsoft.com/office/drawing/2014/main" id="{36CA1FBB-EACE-4AB4-B2DE-8B26B5A2F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31462" y="6359012"/>
              <a:ext cx="12176269" cy="285750"/>
            </a:xfrm>
            <a:prstGeom prst="rect">
              <a:avLst/>
            </a:prstGeom>
          </p:spPr>
        </p:pic>
        <p:pic>
          <p:nvPicPr>
            <p:cNvPr id="53" name="图片 52">
              <a:extLst>
                <a:ext uri="{FF2B5EF4-FFF2-40B4-BE49-F238E27FC236}">
                  <a16:creationId xmlns:a16="http://schemas.microsoft.com/office/drawing/2014/main" id="{2E153F1C-3780-45F5-8553-DF230D948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47193" y="6622638"/>
              <a:ext cx="12176269" cy="285750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CB923AA4-DF63-4552-B7A1-1B44C4CE7A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87291" y="890435"/>
            <a:ext cx="5565919" cy="5565919"/>
          </a:xfrm>
          <a:prstGeom prst="rect">
            <a:avLst/>
          </a:prstGeom>
        </p:spPr>
      </p:pic>
      <p:sp>
        <p:nvSpPr>
          <p:cNvPr id="54" name="文本框 53">
            <a:extLst>
              <a:ext uri="{FF2B5EF4-FFF2-40B4-BE49-F238E27FC236}">
                <a16:creationId xmlns:a16="http://schemas.microsoft.com/office/drawing/2014/main" id="{8E994246-B44B-4FAB-93A7-E713B66340C9}"/>
              </a:ext>
            </a:extLst>
          </p:cNvPr>
          <p:cNvSpPr txBox="1"/>
          <p:nvPr/>
        </p:nvSpPr>
        <p:spPr>
          <a:xfrm>
            <a:off x="5860762" y="2180958"/>
            <a:ext cx="5334002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7200">
                <a:latin charset="-122" panose="03000509000000000000" pitchFamily="65" typeface="迷你简卡通"/>
                <a:ea charset="-122" panose="03000509000000000000" pitchFamily="65" typeface="迷你简卡通"/>
              </a:rPr>
              <a:t>儿童教学</a:t>
            </a:r>
          </a:p>
        </p:txBody>
      </p:sp>
      <p:sp>
        <p:nvSpPr>
          <p:cNvPr id="55" name="TextBox 29">
            <a:extLst>
              <a:ext uri="{FF2B5EF4-FFF2-40B4-BE49-F238E27FC236}">
                <a16:creationId xmlns:a16="http://schemas.microsoft.com/office/drawing/2014/main" id="{95E9F1AB-930C-40B2-9128-0A9BFC95CC7B}"/>
              </a:ext>
            </a:extLst>
          </p:cNvPr>
          <p:cNvSpPr txBox="1"/>
          <p:nvPr/>
        </p:nvSpPr>
        <p:spPr>
          <a:xfrm>
            <a:off x="6041797" y="3789035"/>
            <a:ext cx="4971931" cy="1554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pc="300" sz="1600">
                <a:latin charset="0" typeface="Montserrat Light"/>
                <a:ea charset="0" typeface="Montserrat Light"/>
                <a:cs charset="0" typeface="Montserrat Light"/>
              </a:rPr>
              <a:t>Entrepreneurial activities differ substantially depending on the type of organization and creativity. Entrepreneurial activities differ</a:t>
            </a: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E7616474-C598-4158-9F3D-49446D990630}"/>
              </a:ext>
            </a:extLst>
          </p:cNvPr>
          <p:cNvSpPr/>
          <p:nvPr/>
        </p:nvSpPr>
        <p:spPr>
          <a:xfrm>
            <a:off x="6175861" y="3439788"/>
            <a:ext cx="2351902" cy="893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BADB7506-B8C6-4AED-8E9B-D431F8D5D7EB}"/>
              </a:ext>
            </a:extLst>
          </p:cNvPr>
          <p:cNvSpPr txBox="1"/>
          <p:nvPr/>
        </p:nvSpPr>
        <p:spPr>
          <a:xfrm>
            <a:off x="328764" y="285750"/>
            <a:ext cx="304601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4C876D1D-EC80-4AFE-8DAA-15AD79C57D2C}"/>
              </a:ext>
            </a:extLst>
          </p:cNvPr>
          <p:cNvSpPr txBox="1"/>
          <p:nvPr/>
        </p:nvSpPr>
        <p:spPr>
          <a:xfrm>
            <a:off x="328764" y="747415"/>
            <a:ext cx="362685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/>
              <a:t>Click here to add words</a:t>
            </a:r>
          </a:p>
        </p:txBody>
      </p:sp>
    </p:spTree>
    <p:extLst>
      <p:ext uri="{BB962C8B-B14F-4D97-AF65-F5344CB8AC3E}">
        <p14:creationId val="419275190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9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2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4"/>
      <p:bldP grpId="0" spid="55"/>
      <p:bldP grpId="0" spid="56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A3517B8-65DD-4BB4-A001-74DD4C88A815}"/>
              </a:ext>
            </a:extLst>
          </p:cNvPr>
          <p:cNvGrpSpPr/>
          <p:nvPr/>
        </p:nvGrpSpPr>
        <p:grpSpPr>
          <a:xfrm>
            <a:off x="-15731" y="0"/>
            <a:ext cx="12239193" cy="6908388"/>
            <a:chOff x="-15731" y="0"/>
            <a:chExt cx="12239193" cy="6908388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89060BA6-A543-4038-AFA8-3DCC7C93EFE7}"/>
                </a:ext>
              </a:extLst>
            </p:cNvPr>
            <p:cNvGrpSpPr/>
            <p:nvPr/>
          </p:nvGrpSpPr>
          <p:grpSpPr>
            <a:xfrm>
              <a:off x="-15731" y="0"/>
              <a:ext cx="12207731" cy="3052916"/>
              <a:chOff x="-15731" y="0"/>
              <a:chExt cx="12207731" cy="3052916"/>
            </a:xfrm>
          </p:grpSpPr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4173A805-4B18-4169-9111-59792F342EAF}"/>
                  </a:ext>
                </a:extLst>
              </p:cNvPr>
              <p:cNvGrpSpPr/>
              <p:nvPr/>
            </p:nvGrpSpPr>
            <p:grpSpPr>
              <a:xfrm>
                <a:off x="0" y="0"/>
                <a:ext cx="12192000" cy="1143000"/>
                <a:chExt cx="12192000" cy="1143000"/>
              </a:xfrm>
            </p:grpSpPr>
            <p:grpSp>
              <p:nvGrpSpPr>
                <p:cNvPr id="9" name="组合 8">
                  <a:extLst>
                    <a:ext uri="{FF2B5EF4-FFF2-40B4-BE49-F238E27FC236}">
                      <a16:creationId xmlns:a16="http://schemas.microsoft.com/office/drawing/2014/main" id="{C2D8CD30-786B-4023-9D92-FEC0B2B8BAC5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7" name="图片 6">
                    <a:extLst>
                      <a:ext uri="{FF2B5EF4-FFF2-40B4-BE49-F238E27FC236}">
                        <a16:creationId xmlns:a16="http://schemas.microsoft.com/office/drawing/2014/main" id="{6F0F8A97-E9EA-4DA5-9F46-DA5CA4334E5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8" name="图片 7">
                    <a:extLst>
                      <a:ext uri="{FF2B5EF4-FFF2-40B4-BE49-F238E27FC236}">
                        <a16:creationId xmlns:a16="http://schemas.microsoft.com/office/drawing/2014/main" id="{6B085B3B-68A2-4C95-B10E-70FABD8C2C6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" name="组合 9">
                  <a:extLst>
                    <a:ext uri="{FF2B5EF4-FFF2-40B4-BE49-F238E27FC236}">
                      <a16:creationId xmlns:a16="http://schemas.microsoft.com/office/drawing/2014/main" id="{EB7D383E-B692-4F7E-8B87-775E3B23F870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1" name="图片 10">
                    <a:extLst>
                      <a:ext uri="{FF2B5EF4-FFF2-40B4-BE49-F238E27FC236}">
                        <a16:creationId xmlns:a16="http://schemas.microsoft.com/office/drawing/2014/main" id="{2A2A750B-95BA-4946-A093-9E979CBB822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2" name="图片 11">
                    <a:extLst>
                      <a:ext uri="{FF2B5EF4-FFF2-40B4-BE49-F238E27FC236}">
                        <a16:creationId xmlns:a16="http://schemas.microsoft.com/office/drawing/2014/main" id="{72C38517-CED3-4D15-B942-618D60B1634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4" name="组合 13">
                <a:extLst>
                  <a:ext uri="{FF2B5EF4-FFF2-40B4-BE49-F238E27FC236}">
                    <a16:creationId xmlns:a16="http://schemas.microsoft.com/office/drawing/2014/main" id="{2A901298-501F-4FFC-8C91-5BE53424D50E}"/>
                  </a:ext>
                </a:extLst>
              </p:cNvPr>
              <p:cNvGrpSpPr/>
              <p:nvPr/>
            </p:nvGrpSpPr>
            <p:grpSpPr>
              <a:xfrm>
                <a:off x="-15731" y="1143000"/>
                <a:ext cx="12192000" cy="1143000"/>
                <a:chExt cx="12192000" cy="1143000"/>
              </a:xfrm>
            </p:grpSpPr>
            <p:grpSp>
              <p:nvGrpSpPr>
                <p:cNvPr id="15" name="组合 14">
                  <a:extLst>
                    <a:ext uri="{FF2B5EF4-FFF2-40B4-BE49-F238E27FC236}">
                      <a16:creationId xmlns:a16="http://schemas.microsoft.com/office/drawing/2014/main" id="{79A4E3DB-7474-4EC3-BD3D-271F5781154D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19" name="图片 18">
                    <a:extLst>
                      <a:ext uri="{FF2B5EF4-FFF2-40B4-BE49-F238E27FC236}">
                        <a16:creationId xmlns:a16="http://schemas.microsoft.com/office/drawing/2014/main" id="{FCC3B558-C386-40B8-9A36-C911F454231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0" name="图片 19">
                    <a:extLst>
                      <a:ext uri="{FF2B5EF4-FFF2-40B4-BE49-F238E27FC236}">
                        <a16:creationId xmlns:a16="http://schemas.microsoft.com/office/drawing/2014/main" id="{5FE291E5-3EE8-4ABE-A299-3731104661C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" name="组合 15">
                  <a:extLst>
                    <a:ext uri="{FF2B5EF4-FFF2-40B4-BE49-F238E27FC236}">
                      <a16:creationId xmlns:a16="http://schemas.microsoft.com/office/drawing/2014/main" id="{9C3845A2-F490-49E2-9EEE-5BED763057D9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7" name="图片 16">
                    <a:extLst>
                      <a:ext uri="{FF2B5EF4-FFF2-40B4-BE49-F238E27FC236}">
                        <a16:creationId xmlns:a16="http://schemas.microsoft.com/office/drawing/2014/main" id="{07FAC65C-1E3A-4EBF-ADFD-1BB2D787AD3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8" name="图片 17">
                    <a:extLst>
                      <a:ext uri="{FF2B5EF4-FFF2-40B4-BE49-F238E27FC236}">
                        <a16:creationId xmlns:a16="http://schemas.microsoft.com/office/drawing/2014/main" id="{C1E5E5D6-D30B-4863-B285-67786D1F05D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1" name="组合 20">
                <a:extLst>
                  <a:ext uri="{FF2B5EF4-FFF2-40B4-BE49-F238E27FC236}">
                    <a16:creationId xmlns:a16="http://schemas.microsoft.com/office/drawing/2014/main" id="{ACF73E69-D7ED-4AFF-B333-31A6846F536C}"/>
                  </a:ext>
                </a:extLst>
              </p:cNvPr>
              <p:cNvGrpSpPr/>
              <p:nvPr/>
            </p:nvGrpSpPr>
            <p:grpSpPr>
              <a:xfrm>
                <a:off x="0" y="1909916"/>
                <a:ext cx="12192000" cy="1143000"/>
                <a:chExt cx="12192000" cy="1143000"/>
              </a:xfrm>
            </p:grpSpPr>
            <p:grpSp>
              <p:nvGrpSpPr>
                <p:cNvPr id="22" name="组合 21">
                  <a:extLst>
                    <a:ext uri="{FF2B5EF4-FFF2-40B4-BE49-F238E27FC236}">
                      <a16:creationId xmlns:a16="http://schemas.microsoft.com/office/drawing/2014/main" id="{63DA86F0-57E4-4F38-A3FB-2C37D368B031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26" name="图片 25">
                    <a:extLst>
                      <a:ext uri="{FF2B5EF4-FFF2-40B4-BE49-F238E27FC236}">
                        <a16:creationId xmlns:a16="http://schemas.microsoft.com/office/drawing/2014/main" id="{93F01F9F-D69D-46F1-AE22-A86B5CBBAE2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7" name="图片 26">
                    <a:extLst>
                      <a:ext uri="{FF2B5EF4-FFF2-40B4-BE49-F238E27FC236}">
                        <a16:creationId xmlns:a16="http://schemas.microsoft.com/office/drawing/2014/main" id="{CBAE3507-075A-419A-A698-0D8E245BB85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" name="组合 22">
                  <a:extLst>
                    <a:ext uri="{FF2B5EF4-FFF2-40B4-BE49-F238E27FC236}">
                      <a16:creationId xmlns:a16="http://schemas.microsoft.com/office/drawing/2014/main" id="{2A3C7720-A1D8-4C1E-A055-F04D64C614F0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24" name="图片 23">
                    <a:extLst>
                      <a:ext uri="{FF2B5EF4-FFF2-40B4-BE49-F238E27FC236}">
                        <a16:creationId xmlns:a16="http://schemas.microsoft.com/office/drawing/2014/main" id="{792658A4-3ABB-40BA-8E1A-AD4787E672A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5" name="图片 24">
                    <a:extLst>
                      <a:ext uri="{FF2B5EF4-FFF2-40B4-BE49-F238E27FC236}">
                        <a16:creationId xmlns:a16="http://schemas.microsoft.com/office/drawing/2014/main" id="{801F4C7D-172E-4C24-8C79-EF140C1180D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B09DD82A-87A2-4424-9548-56153F911CC5}"/>
                </a:ext>
              </a:extLst>
            </p:cNvPr>
            <p:cNvGrpSpPr/>
            <p:nvPr/>
          </p:nvGrpSpPr>
          <p:grpSpPr>
            <a:xfrm>
              <a:off x="0" y="3038782"/>
              <a:ext cx="12207731" cy="3052916"/>
              <a:chOff x="-15731" y="0"/>
              <a:chExt cx="12207731" cy="3052916"/>
            </a:xfrm>
          </p:grpSpPr>
          <p:grpSp>
            <p:nvGrpSpPr>
              <p:cNvPr id="30" name="组合 29">
                <a:extLst>
                  <a:ext uri="{FF2B5EF4-FFF2-40B4-BE49-F238E27FC236}">
                    <a16:creationId xmlns:a16="http://schemas.microsoft.com/office/drawing/2014/main" id="{308C0BB3-F19F-4C7F-B874-32C7A4CB7662}"/>
                  </a:ext>
                </a:extLst>
              </p:cNvPr>
              <p:cNvGrpSpPr/>
              <p:nvPr/>
            </p:nvGrpSpPr>
            <p:grpSpPr>
              <a:xfrm>
                <a:off x="0" y="0"/>
                <a:ext cx="12192000" cy="1143000"/>
                <a:chExt cx="12192000" cy="1143000"/>
              </a:xfrm>
            </p:grpSpPr>
            <p:grpSp>
              <p:nvGrpSpPr>
                <p:cNvPr id="45" name="组合 44">
                  <a:extLst>
                    <a:ext uri="{FF2B5EF4-FFF2-40B4-BE49-F238E27FC236}">
                      <a16:creationId xmlns:a16="http://schemas.microsoft.com/office/drawing/2014/main" id="{C7FC7B78-79A9-465D-BA29-5B1E4D95AC65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49" name="图片 48">
                    <a:extLst>
                      <a:ext uri="{FF2B5EF4-FFF2-40B4-BE49-F238E27FC236}">
                        <a16:creationId xmlns:a16="http://schemas.microsoft.com/office/drawing/2014/main" id="{859C15E6-CAC3-4191-9CCF-E066E4D4C64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50" name="图片 49">
                    <a:extLst>
                      <a:ext uri="{FF2B5EF4-FFF2-40B4-BE49-F238E27FC236}">
                        <a16:creationId xmlns:a16="http://schemas.microsoft.com/office/drawing/2014/main" id="{9CC2DBEB-E592-4D63-BF6C-9FDA473F2C9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6" name="组合 45">
                  <a:extLst>
                    <a:ext uri="{FF2B5EF4-FFF2-40B4-BE49-F238E27FC236}">
                      <a16:creationId xmlns:a16="http://schemas.microsoft.com/office/drawing/2014/main" id="{28633A34-317F-406D-88CF-C36580E054E9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7" name="图片 46">
                    <a:extLst>
                      <a:ext uri="{FF2B5EF4-FFF2-40B4-BE49-F238E27FC236}">
                        <a16:creationId xmlns:a16="http://schemas.microsoft.com/office/drawing/2014/main" id="{595397C9-AC12-45D4-BB63-B156CB93068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8" name="图片 47">
                    <a:extLst>
                      <a:ext uri="{FF2B5EF4-FFF2-40B4-BE49-F238E27FC236}">
                        <a16:creationId xmlns:a16="http://schemas.microsoft.com/office/drawing/2014/main" id="{10931FBB-3EF7-4877-8617-3B90BD78402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1" name="组合 30">
                <a:extLst>
                  <a:ext uri="{FF2B5EF4-FFF2-40B4-BE49-F238E27FC236}">
                    <a16:creationId xmlns:a16="http://schemas.microsoft.com/office/drawing/2014/main" id="{778E865B-4285-40E9-923A-459C71484A23}"/>
                  </a:ext>
                </a:extLst>
              </p:cNvPr>
              <p:cNvGrpSpPr/>
              <p:nvPr/>
            </p:nvGrpSpPr>
            <p:grpSpPr>
              <a:xfrm>
                <a:off x="-15731" y="1143000"/>
                <a:ext cx="12192000" cy="1143000"/>
                <a:chExt cx="12192000" cy="1143000"/>
              </a:xfrm>
            </p:grpSpPr>
            <p:grpSp>
              <p:nvGrpSpPr>
                <p:cNvPr id="39" name="组合 38">
                  <a:extLst>
                    <a:ext uri="{FF2B5EF4-FFF2-40B4-BE49-F238E27FC236}">
                      <a16:creationId xmlns:a16="http://schemas.microsoft.com/office/drawing/2014/main" id="{7FE321F3-7D9C-4AA6-A04D-266B99A3F4FC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43" name="图片 42">
                    <a:extLst>
                      <a:ext uri="{FF2B5EF4-FFF2-40B4-BE49-F238E27FC236}">
                        <a16:creationId xmlns:a16="http://schemas.microsoft.com/office/drawing/2014/main" id="{35128052-5454-4DE9-838B-E846998A866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4" name="图片 43">
                    <a:extLst>
                      <a:ext uri="{FF2B5EF4-FFF2-40B4-BE49-F238E27FC236}">
                        <a16:creationId xmlns:a16="http://schemas.microsoft.com/office/drawing/2014/main" id="{08D0D421-C0C7-4785-B85C-9427A6EEC01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0" name="组合 39">
                  <a:extLst>
                    <a:ext uri="{FF2B5EF4-FFF2-40B4-BE49-F238E27FC236}">
                      <a16:creationId xmlns:a16="http://schemas.microsoft.com/office/drawing/2014/main" id="{4C60CC7C-F29F-4F57-BEF1-6E3DBAB053AE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1" name="图片 40">
                    <a:extLst>
                      <a:ext uri="{FF2B5EF4-FFF2-40B4-BE49-F238E27FC236}">
                        <a16:creationId xmlns:a16="http://schemas.microsoft.com/office/drawing/2014/main" id="{2AFA2677-512D-466A-A2BC-10940251BA0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2" name="图片 41">
                    <a:extLst>
                      <a:ext uri="{FF2B5EF4-FFF2-40B4-BE49-F238E27FC236}">
                        <a16:creationId xmlns:a16="http://schemas.microsoft.com/office/drawing/2014/main" id="{6AE31642-6923-41F4-8718-CD6F5DDDF33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2" name="组合 31">
                <a:extLst>
                  <a:ext uri="{FF2B5EF4-FFF2-40B4-BE49-F238E27FC236}">
                    <a16:creationId xmlns:a16="http://schemas.microsoft.com/office/drawing/2014/main" id="{D7ABFFA2-F57F-481F-8FC2-CFCA632016B1}"/>
                  </a:ext>
                </a:extLst>
              </p:cNvPr>
              <p:cNvGrpSpPr/>
              <p:nvPr/>
            </p:nvGrpSpPr>
            <p:grpSpPr>
              <a:xfrm>
                <a:off x="0" y="1909916"/>
                <a:ext cx="12192000" cy="1143000"/>
                <a:chExt cx="12192000" cy="1143000"/>
              </a:xfrm>
            </p:grpSpPr>
            <p:grpSp>
              <p:nvGrpSpPr>
                <p:cNvPr id="33" name="组合 32">
                  <a:extLst>
                    <a:ext uri="{FF2B5EF4-FFF2-40B4-BE49-F238E27FC236}">
                      <a16:creationId xmlns:a16="http://schemas.microsoft.com/office/drawing/2014/main" id="{92275FF3-1004-4608-A1CC-6C7D4C9AE38D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37" name="图片 36">
                    <a:extLst>
                      <a:ext uri="{FF2B5EF4-FFF2-40B4-BE49-F238E27FC236}">
                        <a16:creationId xmlns:a16="http://schemas.microsoft.com/office/drawing/2014/main" id="{0486BDC7-5D18-4118-AAA5-18FAA507FEC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8" name="图片 37">
                    <a:extLst>
                      <a:ext uri="{FF2B5EF4-FFF2-40B4-BE49-F238E27FC236}">
                        <a16:creationId xmlns:a16="http://schemas.microsoft.com/office/drawing/2014/main" id="{F9573E19-E8BF-40CB-96AA-691D30C147C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4" name="组合 33">
                  <a:extLst>
                    <a:ext uri="{FF2B5EF4-FFF2-40B4-BE49-F238E27FC236}">
                      <a16:creationId xmlns:a16="http://schemas.microsoft.com/office/drawing/2014/main" id="{22BF3AED-6BFE-4329-B564-771D407BCE61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35" name="图片 34">
                    <a:extLst>
                      <a:ext uri="{FF2B5EF4-FFF2-40B4-BE49-F238E27FC236}">
                        <a16:creationId xmlns:a16="http://schemas.microsoft.com/office/drawing/2014/main" id="{C79DCFD6-1D27-4C28-BFE3-61A96EFA5F9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6" name="图片 35">
                    <a:extLst>
                      <a:ext uri="{FF2B5EF4-FFF2-40B4-BE49-F238E27FC236}">
                        <a16:creationId xmlns:a16="http://schemas.microsoft.com/office/drawing/2014/main" id="{819F9EE1-EFB3-48EA-8958-45E7A2A43D3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id="{741DEA0C-B125-46C3-8F9A-B7F6ED3FC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15731" y="6073262"/>
              <a:ext cx="12176269" cy="285750"/>
            </a:xfrm>
            <a:prstGeom prst="rect">
              <a:avLst/>
            </a:prstGeom>
          </p:spPr>
        </p:pic>
        <p:pic>
          <p:nvPicPr>
            <p:cNvPr id="52" name="图片 51">
              <a:extLst>
                <a:ext uri="{FF2B5EF4-FFF2-40B4-BE49-F238E27FC236}">
                  <a16:creationId xmlns:a16="http://schemas.microsoft.com/office/drawing/2014/main" id="{36CA1FBB-EACE-4AB4-B2DE-8B26B5A2F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31462" y="6359012"/>
              <a:ext cx="12176269" cy="285750"/>
            </a:xfrm>
            <a:prstGeom prst="rect">
              <a:avLst/>
            </a:prstGeom>
          </p:spPr>
        </p:pic>
        <p:pic>
          <p:nvPicPr>
            <p:cNvPr id="53" name="图片 52">
              <a:extLst>
                <a:ext uri="{FF2B5EF4-FFF2-40B4-BE49-F238E27FC236}">
                  <a16:creationId xmlns:a16="http://schemas.microsoft.com/office/drawing/2014/main" id="{2E153F1C-3780-45F5-8553-DF230D948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47193" y="6622638"/>
              <a:ext cx="12176269" cy="285750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E39CCD3D-3B37-47D2-BD14-125BC629FA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04900" y="1564558"/>
            <a:ext cx="5234448" cy="5234448"/>
          </a:xfrm>
          <a:prstGeom prst="rect">
            <a:avLst/>
          </a:prstGeom>
        </p:spPr>
      </p:pic>
      <p:sp>
        <p:nvSpPr>
          <p:cNvPr id="5" name="云形 4">
            <a:extLst>
              <a:ext uri="{FF2B5EF4-FFF2-40B4-BE49-F238E27FC236}">
                <a16:creationId xmlns:a16="http://schemas.microsoft.com/office/drawing/2014/main" id="{11B8D94B-AE76-4A16-ABDB-7B2E4B43636E}"/>
              </a:ext>
            </a:extLst>
          </p:cNvPr>
          <p:cNvSpPr/>
          <p:nvPr/>
        </p:nvSpPr>
        <p:spPr>
          <a:xfrm>
            <a:off x="5010150" y="1333501"/>
            <a:ext cx="6293138" cy="4181782"/>
          </a:xfrm>
          <a:prstGeom prst="cloud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8F1951B-9746-44AB-9D2F-EC7FF7E4FD70}"/>
              </a:ext>
            </a:extLst>
          </p:cNvPr>
          <p:cNvSpPr txBox="1"/>
          <p:nvPr/>
        </p:nvSpPr>
        <p:spPr>
          <a:xfrm>
            <a:off x="6370810" y="2071350"/>
            <a:ext cx="3905250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5400">
                <a:solidFill>
                  <a:schemeClr val="bg2">
                    <a:lumMod val="50000"/>
                  </a:schemeClr>
                </a:solidFill>
              </a:rPr>
              <a:t>PART THREE</a:t>
            </a:r>
          </a:p>
        </p:txBody>
      </p:sp>
      <p:sp>
        <p:nvSpPr>
          <p:cNvPr id="54" name="TextBox 29">
            <a:extLst>
              <a:ext uri="{FF2B5EF4-FFF2-40B4-BE49-F238E27FC236}">
                <a16:creationId xmlns:a16="http://schemas.microsoft.com/office/drawing/2014/main" id="{A3A10467-F398-472A-BB26-89C709D27FB9}"/>
              </a:ext>
            </a:extLst>
          </p:cNvPr>
          <p:cNvSpPr txBox="1"/>
          <p:nvPr/>
        </p:nvSpPr>
        <p:spPr>
          <a:xfrm>
            <a:off x="5869220" y="3325699"/>
            <a:ext cx="4375378" cy="1188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434"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pc="300" sz="1600">
                <a:latin charset="0" typeface="Montserrat Light"/>
                <a:ea charset="0" typeface="Montserrat Light"/>
                <a:cs charset="0" typeface="Montserrat Light"/>
              </a:rPr>
              <a:t>Entrepreneurial activities differ substantially depending on the type of organization and</a:t>
            </a: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DAB51745-23EB-49A0-BC30-D079EEF9A366}"/>
              </a:ext>
            </a:extLst>
          </p:cNvPr>
          <p:cNvSpPr/>
          <p:nvPr/>
        </p:nvSpPr>
        <p:spPr>
          <a:xfrm>
            <a:off x="7028560" y="3057991"/>
            <a:ext cx="2351902" cy="893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401421570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 nodeType="clickPar">
                      <p:stCondLst>
                        <p:cond delay="indefinite"/>
                      </p:stCondLst>
                      <p:childTnLst>
                        <p:par>
                          <p:cTn fill="hold" id="2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1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3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6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54"/>
      <p:bldP grpId="0" spid="55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A3517B8-65DD-4BB4-A001-74DD4C88A815}"/>
              </a:ext>
            </a:extLst>
          </p:cNvPr>
          <p:cNvGrpSpPr/>
          <p:nvPr/>
        </p:nvGrpSpPr>
        <p:grpSpPr>
          <a:xfrm>
            <a:off x="-15731" y="0"/>
            <a:ext cx="12239193" cy="6908388"/>
            <a:chOff x="-15731" y="0"/>
            <a:chExt cx="12239193" cy="6908388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89060BA6-A543-4038-AFA8-3DCC7C93EFE7}"/>
                </a:ext>
              </a:extLst>
            </p:cNvPr>
            <p:cNvGrpSpPr/>
            <p:nvPr/>
          </p:nvGrpSpPr>
          <p:grpSpPr>
            <a:xfrm>
              <a:off x="-15731" y="0"/>
              <a:ext cx="12207731" cy="3052916"/>
              <a:chOff x="-15731" y="0"/>
              <a:chExt cx="12207731" cy="3052916"/>
            </a:xfrm>
          </p:grpSpPr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4173A805-4B18-4169-9111-59792F342EAF}"/>
                  </a:ext>
                </a:extLst>
              </p:cNvPr>
              <p:cNvGrpSpPr/>
              <p:nvPr/>
            </p:nvGrpSpPr>
            <p:grpSpPr>
              <a:xfrm>
                <a:off x="0" y="0"/>
                <a:ext cx="12192000" cy="1143000"/>
                <a:chExt cx="12192000" cy="1143000"/>
              </a:xfrm>
            </p:grpSpPr>
            <p:grpSp>
              <p:nvGrpSpPr>
                <p:cNvPr id="9" name="组合 8">
                  <a:extLst>
                    <a:ext uri="{FF2B5EF4-FFF2-40B4-BE49-F238E27FC236}">
                      <a16:creationId xmlns:a16="http://schemas.microsoft.com/office/drawing/2014/main" id="{C2D8CD30-786B-4023-9D92-FEC0B2B8BAC5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7" name="图片 6">
                    <a:extLst>
                      <a:ext uri="{FF2B5EF4-FFF2-40B4-BE49-F238E27FC236}">
                        <a16:creationId xmlns:a16="http://schemas.microsoft.com/office/drawing/2014/main" id="{6F0F8A97-E9EA-4DA5-9F46-DA5CA4334E5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8" name="图片 7">
                    <a:extLst>
                      <a:ext uri="{FF2B5EF4-FFF2-40B4-BE49-F238E27FC236}">
                        <a16:creationId xmlns:a16="http://schemas.microsoft.com/office/drawing/2014/main" id="{6B085B3B-68A2-4C95-B10E-70FABD8C2C6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" name="组合 9">
                  <a:extLst>
                    <a:ext uri="{FF2B5EF4-FFF2-40B4-BE49-F238E27FC236}">
                      <a16:creationId xmlns:a16="http://schemas.microsoft.com/office/drawing/2014/main" id="{EB7D383E-B692-4F7E-8B87-775E3B23F870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1" name="图片 10">
                    <a:extLst>
                      <a:ext uri="{FF2B5EF4-FFF2-40B4-BE49-F238E27FC236}">
                        <a16:creationId xmlns:a16="http://schemas.microsoft.com/office/drawing/2014/main" id="{2A2A750B-95BA-4946-A093-9E979CBB822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2" name="图片 11">
                    <a:extLst>
                      <a:ext uri="{FF2B5EF4-FFF2-40B4-BE49-F238E27FC236}">
                        <a16:creationId xmlns:a16="http://schemas.microsoft.com/office/drawing/2014/main" id="{72C38517-CED3-4D15-B942-618D60B1634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4" name="组合 13">
                <a:extLst>
                  <a:ext uri="{FF2B5EF4-FFF2-40B4-BE49-F238E27FC236}">
                    <a16:creationId xmlns:a16="http://schemas.microsoft.com/office/drawing/2014/main" id="{2A901298-501F-4FFC-8C91-5BE53424D50E}"/>
                  </a:ext>
                </a:extLst>
              </p:cNvPr>
              <p:cNvGrpSpPr/>
              <p:nvPr/>
            </p:nvGrpSpPr>
            <p:grpSpPr>
              <a:xfrm>
                <a:off x="-15731" y="1143000"/>
                <a:ext cx="12192000" cy="1143000"/>
                <a:chExt cx="12192000" cy="1143000"/>
              </a:xfrm>
            </p:grpSpPr>
            <p:grpSp>
              <p:nvGrpSpPr>
                <p:cNvPr id="15" name="组合 14">
                  <a:extLst>
                    <a:ext uri="{FF2B5EF4-FFF2-40B4-BE49-F238E27FC236}">
                      <a16:creationId xmlns:a16="http://schemas.microsoft.com/office/drawing/2014/main" id="{79A4E3DB-7474-4EC3-BD3D-271F5781154D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19" name="图片 18">
                    <a:extLst>
                      <a:ext uri="{FF2B5EF4-FFF2-40B4-BE49-F238E27FC236}">
                        <a16:creationId xmlns:a16="http://schemas.microsoft.com/office/drawing/2014/main" id="{FCC3B558-C386-40B8-9A36-C911F454231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0" name="图片 19">
                    <a:extLst>
                      <a:ext uri="{FF2B5EF4-FFF2-40B4-BE49-F238E27FC236}">
                        <a16:creationId xmlns:a16="http://schemas.microsoft.com/office/drawing/2014/main" id="{5FE291E5-3EE8-4ABE-A299-3731104661C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" name="组合 15">
                  <a:extLst>
                    <a:ext uri="{FF2B5EF4-FFF2-40B4-BE49-F238E27FC236}">
                      <a16:creationId xmlns:a16="http://schemas.microsoft.com/office/drawing/2014/main" id="{9C3845A2-F490-49E2-9EEE-5BED763057D9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7" name="图片 16">
                    <a:extLst>
                      <a:ext uri="{FF2B5EF4-FFF2-40B4-BE49-F238E27FC236}">
                        <a16:creationId xmlns:a16="http://schemas.microsoft.com/office/drawing/2014/main" id="{07FAC65C-1E3A-4EBF-ADFD-1BB2D787AD3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8" name="图片 17">
                    <a:extLst>
                      <a:ext uri="{FF2B5EF4-FFF2-40B4-BE49-F238E27FC236}">
                        <a16:creationId xmlns:a16="http://schemas.microsoft.com/office/drawing/2014/main" id="{C1E5E5D6-D30B-4863-B285-67786D1F05D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1" name="组合 20">
                <a:extLst>
                  <a:ext uri="{FF2B5EF4-FFF2-40B4-BE49-F238E27FC236}">
                    <a16:creationId xmlns:a16="http://schemas.microsoft.com/office/drawing/2014/main" id="{ACF73E69-D7ED-4AFF-B333-31A6846F536C}"/>
                  </a:ext>
                </a:extLst>
              </p:cNvPr>
              <p:cNvGrpSpPr/>
              <p:nvPr/>
            </p:nvGrpSpPr>
            <p:grpSpPr>
              <a:xfrm>
                <a:off x="0" y="1909916"/>
                <a:ext cx="12192000" cy="1143000"/>
                <a:chExt cx="12192000" cy="1143000"/>
              </a:xfrm>
            </p:grpSpPr>
            <p:grpSp>
              <p:nvGrpSpPr>
                <p:cNvPr id="22" name="组合 21">
                  <a:extLst>
                    <a:ext uri="{FF2B5EF4-FFF2-40B4-BE49-F238E27FC236}">
                      <a16:creationId xmlns:a16="http://schemas.microsoft.com/office/drawing/2014/main" id="{63DA86F0-57E4-4F38-A3FB-2C37D368B031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26" name="图片 25">
                    <a:extLst>
                      <a:ext uri="{FF2B5EF4-FFF2-40B4-BE49-F238E27FC236}">
                        <a16:creationId xmlns:a16="http://schemas.microsoft.com/office/drawing/2014/main" id="{93F01F9F-D69D-46F1-AE22-A86B5CBBAE2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7" name="图片 26">
                    <a:extLst>
                      <a:ext uri="{FF2B5EF4-FFF2-40B4-BE49-F238E27FC236}">
                        <a16:creationId xmlns:a16="http://schemas.microsoft.com/office/drawing/2014/main" id="{CBAE3507-075A-419A-A698-0D8E245BB85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" name="组合 22">
                  <a:extLst>
                    <a:ext uri="{FF2B5EF4-FFF2-40B4-BE49-F238E27FC236}">
                      <a16:creationId xmlns:a16="http://schemas.microsoft.com/office/drawing/2014/main" id="{2A3C7720-A1D8-4C1E-A055-F04D64C614F0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24" name="图片 23">
                    <a:extLst>
                      <a:ext uri="{FF2B5EF4-FFF2-40B4-BE49-F238E27FC236}">
                        <a16:creationId xmlns:a16="http://schemas.microsoft.com/office/drawing/2014/main" id="{792658A4-3ABB-40BA-8E1A-AD4787E672A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5" name="图片 24">
                    <a:extLst>
                      <a:ext uri="{FF2B5EF4-FFF2-40B4-BE49-F238E27FC236}">
                        <a16:creationId xmlns:a16="http://schemas.microsoft.com/office/drawing/2014/main" id="{801F4C7D-172E-4C24-8C79-EF140C1180D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B09DD82A-87A2-4424-9548-56153F911CC5}"/>
                </a:ext>
              </a:extLst>
            </p:cNvPr>
            <p:cNvGrpSpPr/>
            <p:nvPr/>
          </p:nvGrpSpPr>
          <p:grpSpPr>
            <a:xfrm>
              <a:off x="0" y="3038782"/>
              <a:ext cx="12207731" cy="3052916"/>
              <a:chOff x="-15731" y="0"/>
              <a:chExt cx="12207731" cy="3052916"/>
            </a:xfrm>
          </p:grpSpPr>
          <p:grpSp>
            <p:nvGrpSpPr>
              <p:cNvPr id="30" name="组合 29">
                <a:extLst>
                  <a:ext uri="{FF2B5EF4-FFF2-40B4-BE49-F238E27FC236}">
                    <a16:creationId xmlns:a16="http://schemas.microsoft.com/office/drawing/2014/main" id="{308C0BB3-F19F-4C7F-B874-32C7A4CB7662}"/>
                  </a:ext>
                </a:extLst>
              </p:cNvPr>
              <p:cNvGrpSpPr/>
              <p:nvPr/>
            </p:nvGrpSpPr>
            <p:grpSpPr>
              <a:xfrm>
                <a:off x="0" y="0"/>
                <a:ext cx="12192000" cy="1143000"/>
                <a:chExt cx="12192000" cy="1143000"/>
              </a:xfrm>
            </p:grpSpPr>
            <p:grpSp>
              <p:nvGrpSpPr>
                <p:cNvPr id="45" name="组合 44">
                  <a:extLst>
                    <a:ext uri="{FF2B5EF4-FFF2-40B4-BE49-F238E27FC236}">
                      <a16:creationId xmlns:a16="http://schemas.microsoft.com/office/drawing/2014/main" id="{C7FC7B78-79A9-465D-BA29-5B1E4D95AC65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49" name="图片 48">
                    <a:extLst>
                      <a:ext uri="{FF2B5EF4-FFF2-40B4-BE49-F238E27FC236}">
                        <a16:creationId xmlns:a16="http://schemas.microsoft.com/office/drawing/2014/main" id="{859C15E6-CAC3-4191-9CCF-E066E4D4C64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50" name="图片 49">
                    <a:extLst>
                      <a:ext uri="{FF2B5EF4-FFF2-40B4-BE49-F238E27FC236}">
                        <a16:creationId xmlns:a16="http://schemas.microsoft.com/office/drawing/2014/main" id="{9CC2DBEB-E592-4D63-BF6C-9FDA473F2C9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6" name="组合 45">
                  <a:extLst>
                    <a:ext uri="{FF2B5EF4-FFF2-40B4-BE49-F238E27FC236}">
                      <a16:creationId xmlns:a16="http://schemas.microsoft.com/office/drawing/2014/main" id="{28633A34-317F-406D-88CF-C36580E054E9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7" name="图片 46">
                    <a:extLst>
                      <a:ext uri="{FF2B5EF4-FFF2-40B4-BE49-F238E27FC236}">
                        <a16:creationId xmlns:a16="http://schemas.microsoft.com/office/drawing/2014/main" id="{595397C9-AC12-45D4-BB63-B156CB93068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8" name="图片 47">
                    <a:extLst>
                      <a:ext uri="{FF2B5EF4-FFF2-40B4-BE49-F238E27FC236}">
                        <a16:creationId xmlns:a16="http://schemas.microsoft.com/office/drawing/2014/main" id="{10931FBB-3EF7-4877-8617-3B90BD78402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1" name="组合 30">
                <a:extLst>
                  <a:ext uri="{FF2B5EF4-FFF2-40B4-BE49-F238E27FC236}">
                    <a16:creationId xmlns:a16="http://schemas.microsoft.com/office/drawing/2014/main" id="{778E865B-4285-40E9-923A-459C71484A23}"/>
                  </a:ext>
                </a:extLst>
              </p:cNvPr>
              <p:cNvGrpSpPr/>
              <p:nvPr/>
            </p:nvGrpSpPr>
            <p:grpSpPr>
              <a:xfrm>
                <a:off x="-15731" y="1143000"/>
                <a:ext cx="12192000" cy="1143000"/>
                <a:chExt cx="12192000" cy="1143000"/>
              </a:xfrm>
            </p:grpSpPr>
            <p:grpSp>
              <p:nvGrpSpPr>
                <p:cNvPr id="39" name="组合 38">
                  <a:extLst>
                    <a:ext uri="{FF2B5EF4-FFF2-40B4-BE49-F238E27FC236}">
                      <a16:creationId xmlns:a16="http://schemas.microsoft.com/office/drawing/2014/main" id="{7FE321F3-7D9C-4AA6-A04D-266B99A3F4FC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43" name="图片 42">
                    <a:extLst>
                      <a:ext uri="{FF2B5EF4-FFF2-40B4-BE49-F238E27FC236}">
                        <a16:creationId xmlns:a16="http://schemas.microsoft.com/office/drawing/2014/main" id="{35128052-5454-4DE9-838B-E846998A866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4" name="图片 43">
                    <a:extLst>
                      <a:ext uri="{FF2B5EF4-FFF2-40B4-BE49-F238E27FC236}">
                        <a16:creationId xmlns:a16="http://schemas.microsoft.com/office/drawing/2014/main" id="{08D0D421-C0C7-4785-B85C-9427A6EEC01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0" name="组合 39">
                  <a:extLst>
                    <a:ext uri="{FF2B5EF4-FFF2-40B4-BE49-F238E27FC236}">
                      <a16:creationId xmlns:a16="http://schemas.microsoft.com/office/drawing/2014/main" id="{4C60CC7C-F29F-4F57-BEF1-6E3DBAB053AE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1" name="图片 40">
                    <a:extLst>
                      <a:ext uri="{FF2B5EF4-FFF2-40B4-BE49-F238E27FC236}">
                        <a16:creationId xmlns:a16="http://schemas.microsoft.com/office/drawing/2014/main" id="{2AFA2677-512D-466A-A2BC-10940251BA0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2" name="图片 41">
                    <a:extLst>
                      <a:ext uri="{FF2B5EF4-FFF2-40B4-BE49-F238E27FC236}">
                        <a16:creationId xmlns:a16="http://schemas.microsoft.com/office/drawing/2014/main" id="{6AE31642-6923-41F4-8718-CD6F5DDDF33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2" name="组合 31">
                <a:extLst>
                  <a:ext uri="{FF2B5EF4-FFF2-40B4-BE49-F238E27FC236}">
                    <a16:creationId xmlns:a16="http://schemas.microsoft.com/office/drawing/2014/main" id="{D7ABFFA2-F57F-481F-8FC2-CFCA632016B1}"/>
                  </a:ext>
                </a:extLst>
              </p:cNvPr>
              <p:cNvGrpSpPr/>
              <p:nvPr/>
            </p:nvGrpSpPr>
            <p:grpSpPr>
              <a:xfrm>
                <a:off x="0" y="1909916"/>
                <a:ext cx="12192000" cy="1143000"/>
                <a:chExt cx="12192000" cy="1143000"/>
              </a:xfrm>
            </p:grpSpPr>
            <p:grpSp>
              <p:nvGrpSpPr>
                <p:cNvPr id="33" name="组合 32">
                  <a:extLst>
                    <a:ext uri="{FF2B5EF4-FFF2-40B4-BE49-F238E27FC236}">
                      <a16:creationId xmlns:a16="http://schemas.microsoft.com/office/drawing/2014/main" id="{92275FF3-1004-4608-A1CC-6C7D4C9AE38D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37" name="图片 36">
                    <a:extLst>
                      <a:ext uri="{FF2B5EF4-FFF2-40B4-BE49-F238E27FC236}">
                        <a16:creationId xmlns:a16="http://schemas.microsoft.com/office/drawing/2014/main" id="{0486BDC7-5D18-4118-AAA5-18FAA507FEC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8" name="图片 37">
                    <a:extLst>
                      <a:ext uri="{FF2B5EF4-FFF2-40B4-BE49-F238E27FC236}">
                        <a16:creationId xmlns:a16="http://schemas.microsoft.com/office/drawing/2014/main" id="{F9573E19-E8BF-40CB-96AA-691D30C147C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4" name="组合 33">
                  <a:extLst>
                    <a:ext uri="{FF2B5EF4-FFF2-40B4-BE49-F238E27FC236}">
                      <a16:creationId xmlns:a16="http://schemas.microsoft.com/office/drawing/2014/main" id="{22BF3AED-6BFE-4329-B564-771D407BCE61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35" name="图片 34">
                    <a:extLst>
                      <a:ext uri="{FF2B5EF4-FFF2-40B4-BE49-F238E27FC236}">
                        <a16:creationId xmlns:a16="http://schemas.microsoft.com/office/drawing/2014/main" id="{C79DCFD6-1D27-4C28-BFE3-61A96EFA5F9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6" name="图片 35">
                    <a:extLst>
                      <a:ext uri="{FF2B5EF4-FFF2-40B4-BE49-F238E27FC236}">
                        <a16:creationId xmlns:a16="http://schemas.microsoft.com/office/drawing/2014/main" id="{819F9EE1-EFB3-48EA-8958-45E7A2A43D3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id="{741DEA0C-B125-46C3-8F9A-B7F6ED3FC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15731" y="6073262"/>
              <a:ext cx="12176269" cy="285750"/>
            </a:xfrm>
            <a:prstGeom prst="rect">
              <a:avLst/>
            </a:prstGeom>
          </p:spPr>
        </p:pic>
        <p:pic>
          <p:nvPicPr>
            <p:cNvPr id="52" name="图片 51">
              <a:extLst>
                <a:ext uri="{FF2B5EF4-FFF2-40B4-BE49-F238E27FC236}">
                  <a16:creationId xmlns:a16="http://schemas.microsoft.com/office/drawing/2014/main" id="{36CA1FBB-EACE-4AB4-B2DE-8B26B5A2F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31462" y="6359012"/>
              <a:ext cx="12176269" cy="285750"/>
            </a:xfrm>
            <a:prstGeom prst="rect">
              <a:avLst/>
            </a:prstGeom>
          </p:spPr>
        </p:pic>
        <p:pic>
          <p:nvPicPr>
            <p:cNvPr id="53" name="图片 52">
              <a:extLst>
                <a:ext uri="{FF2B5EF4-FFF2-40B4-BE49-F238E27FC236}">
                  <a16:creationId xmlns:a16="http://schemas.microsoft.com/office/drawing/2014/main" id="{2E153F1C-3780-45F5-8553-DF230D948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47193" y="6622638"/>
              <a:ext cx="12176269" cy="285750"/>
            </a:xfrm>
            <a:prstGeom prst="rect">
              <a:avLst/>
            </a:prstGeom>
          </p:spPr>
        </p:pic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4F7DE708-23C1-4FE1-9CDA-06D85A964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728952" y="1319060"/>
            <a:ext cx="4948698" cy="4948698"/>
          </a:xfrm>
          <a:prstGeom prst="rect">
            <a:avLst/>
          </a:prstGeom>
        </p:spPr>
      </p:pic>
      <p:sp>
        <p:nvSpPr>
          <p:cNvPr id="54" name="Shape 2859">
            <a:extLst>
              <a:ext uri="{FF2B5EF4-FFF2-40B4-BE49-F238E27FC236}">
                <a16:creationId xmlns:a16="http://schemas.microsoft.com/office/drawing/2014/main" id="{E0094D5F-9A3D-40A1-AFC9-C8C8CA1ABFB0}"/>
              </a:ext>
            </a:extLst>
          </p:cNvPr>
          <p:cNvSpPr/>
          <p:nvPr/>
        </p:nvSpPr>
        <p:spPr>
          <a:xfrm>
            <a:off x="1598698" y="4852042"/>
            <a:ext cx="557213" cy="558800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5929" y="7018"/>
                </a:moveTo>
                <a:cubicBezTo>
                  <a:pt x="15539" y="7246"/>
                  <a:pt x="15108" y="7411"/>
                  <a:pt x="14650" y="7500"/>
                </a:cubicBezTo>
                <a:cubicBezTo>
                  <a:pt x="14282" y="7114"/>
                  <a:pt x="13759" y="6874"/>
                  <a:pt x="13179" y="6874"/>
                </a:cubicBezTo>
                <a:cubicBezTo>
                  <a:pt x="12067" y="6874"/>
                  <a:pt x="11165" y="7762"/>
                  <a:pt x="11165" y="8856"/>
                </a:cubicBezTo>
                <a:cubicBezTo>
                  <a:pt x="11165" y="9011"/>
                  <a:pt x="11183" y="9162"/>
                  <a:pt x="11217" y="9308"/>
                </a:cubicBezTo>
                <a:cubicBezTo>
                  <a:pt x="9543" y="9225"/>
                  <a:pt x="8059" y="8436"/>
                  <a:pt x="7065" y="7236"/>
                </a:cubicBezTo>
                <a:cubicBezTo>
                  <a:pt x="6892" y="7530"/>
                  <a:pt x="6793" y="7869"/>
                  <a:pt x="6793" y="8233"/>
                </a:cubicBezTo>
                <a:cubicBezTo>
                  <a:pt x="6793" y="8921"/>
                  <a:pt x="7148" y="9528"/>
                  <a:pt x="7689" y="9883"/>
                </a:cubicBezTo>
                <a:cubicBezTo>
                  <a:pt x="7359" y="9873"/>
                  <a:pt x="7048" y="9784"/>
                  <a:pt x="6776" y="9635"/>
                </a:cubicBezTo>
                <a:cubicBezTo>
                  <a:pt x="6776" y="9644"/>
                  <a:pt x="6776" y="9651"/>
                  <a:pt x="6776" y="9660"/>
                </a:cubicBezTo>
                <a:cubicBezTo>
                  <a:pt x="6776" y="10621"/>
                  <a:pt x="7471" y="11422"/>
                  <a:pt x="8392" y="11604"/>
                </a:cubicBezTo>
                <a:cubicBezTo>
                  <a:pt x="8223" y="11650"/>
                  <a:pt x="8045" y="11673"/>
                  <a:pt x="7861" y="11673"/>
                </a:cubicBezTo>
                <a:cubicBezTo>
                  <a:pt x="7732" y="11673"/>
                  <a:pt x="7605" y="11661"/>
                  <a:pt x="7483" y="11638"/>
                </a:cubicBezTo>
                <a:cubicBezTo>
                  <a:pt x="7739" y="12426"/>
                  <a:pt x="8483" y="12999"/>
                  <a:pt x="9364" y="13015"/>
                </a:cubicBezTo>
                <a:cubicBezTo>
                  <a:pt x="8674" y="13547"/>
                  <a:pt x="7806" y="13863"/>
                  <a:pt x="6862" y="13863"/>
                </a:cubicBezTo>
                <a:cubicBezTo>
                  <a:pt x="6699" y="13863"/>
                  <a:pt x="6540" y="13855"/>
                  <a:pt x="6382" y="13837"/>
                </a:cubicBezTo>
                <a:cubicBezTo>
                  <a:pt x="7274" y="14398"/>
                  <a:pt x="8332" y="14727"/>
                  <a:pt x="9470" y="14727"/>
                </a:cubicBezTo>
                <a:cubicBezTo>
                  <a:pt x="13175" y="14727"/>
                  <a:pt x="15201" y="11706"/>
                  <a:pt x="15201" y="9086"/>
                </a:cubicBezTo>
                <a:cubicBezTo>
                  <a:pt x="15201" y="9000"/>
                  <a:pt x="15199" y="8915"/>
                  <a:pt x="15195" y="8830"/>
                </a:cubicBezTo>
                <a:cubicBezTo>
                  <a:pt x="15588" y="8550"/>
                  <a:pt x="15930" y="8201"/>
                  <a:pt x="16200" y="7804"/>
                </a:cubicBezTo>
                <a:cubicBezTo>
                  <a:pt x="15839" y="7961"/>
                  <a:pt x="15451" y="8067"/>
                  <a:pt x="15043" y="8115"/>
                </a:cubicBezTo>
                <a:cubicBezTo>
                  <a:pt x="15459" y="7870"/>
                  <a:pt x="15778" y="7482"/>
                  <a:pt x="15929" y="7018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anchor="ctr" bIns="38090" lIns="38090" rIns="38090" tIns="38090"/>
          <a:lstStyle/>
          <a:p>
            <a:pPr defTabSz="457063" eaLnBrk="1" fontAlgn="auto" hangingPunct="1">
              <a:spcBef>
                <a:spcPct val="0"/>
              </a:spcBef>
              <a:spcAft>
                <a:spcPct val="0"/>
              </a:spcAft>
              <a:defRPr cap="none"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effectLst>
                <a:outerShdw blurRad="38100" dir="5400000" dist="127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5" name="Shape 2860">
            <a:extLst>
              <a:ext uri="{FF2B5EF4-FFF2-40B4-BE49-F238E27FC236}">
                <a16:creationId xmlns:a16="http://schemas.microsoft.com/office/drawing/2014/main" id="{444AB079-5359-4EFE-827C-B2CACC377145}"/>
              </a:ext>
            </a:extLst>
          </p:cNvPr>
          <p:cNvSpPr/>
          <p:nvPr/>
        </p:nvSpPr>
        <p:spPr>
          <a:xfrm>
            <a:off x="2317836" y="4852042"/>
            <a:ext cx="558800" cy="558800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11776" y="8468"/>
                </a:moveTo>
                <a:cubicBezTo>
                  <a:pt x="11776" y="8071"/>
                  <a:pt x="11817" y="7858"/>
                  <a:pt x="12428" y="7858"/>
                </a:cubicBezTo>
                <a:lnTo>
                  <a:pt x="13244" y="7858"/>
                </a:lnTo>
                <a:lnTo>
                  <a:pt x="13244" y="6381"/>
                </a:lnTo>
                <a:lnTo>
                  <a:pt x="11938" y="6381"/>
                </a:lnTo>
                <a:cubicBezTo>
                  <a:pt x="10369" y="6381"/>
                  <a:pt x="9816" y="7120"/>
                  <a:pt x="9816" y="8363"/>
                </a:cubicBezTo>
                <a:lnTo>
                  <a:pt x="9816" y="9322"/>
                </a:lnTo>
                <a:lnTo>
                  <a:pt x="8837" y="9322"/>
                </a:lnTo>
                <a:lnTo>
                  <a:pt x="8837" y="10800"/>
                </a:lnTo>
                <a:lnTo>
                  <a:pt x="9816" y="10800"/>
                </a:lnTo>
                <a:lnTo>
                  <a:pt x="9816" y="15219"/>
                </a:lnTo>
                <a:lnTo>
                  <a:pt x="11774" y="15219"/>
                </a:lnTo>
                <a:lnTo>
                  <a:pt x="11774" y="10800"/>
                </a:lnTo>
                <a:lnTo>
                  <a:pt x="13081" y="10800"/>
                </a:lnTo>
                <a:lnTo>
                  <a:pt x="13254" y="9322"/>
                </a:lnTo>
                <a:lnTo>
                  <a:pt x="11774" y="9322"/>
                </a:lnTo>
                <a:cubicBezTo>
                  <a:pt x="11774" y="9322"/>
                  <a:pt x="11776" y="8468"/>
                  <a:pt x="11776" y="8468"/>
                </a:cubicBezTo>
                <a:close/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anchor="ctr" bIns="38090" lIns="38090" rIns="38090" tIns="38090"/>
          <a:lstStyle/>
          <a:p>
            <a:pPr defTabSz="457063" eaLnBrk="1" fontAlgn="auto" hangingPunct="1">
              <a:spcBef>
                <a:spcPct val="0"/>
              </a:spcBef>
              <a:spcAft>
                <a:spcPct val="0"/>
              </a:spcAft>
              <a:defRPr cap="none"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effectLst>
                <a:outerShdw blurRad="38100" dir="5400000" dist="127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6" name="Shape 2865">
            <a:extLst>
              <a:ext uri="{FF2B5EF4-FFF2-40B4-BE49-F238E27FC236}">
                <a16:creationId xmlns:a16="http://schemas.microsoft.com/office/drawing/2014/main" id="{C0CE9175-6588-43B7-AB50-49A75EF7B140}"/>
              </a:ext>
            </a:extLst>
          </p:cNvPr>
          <p:cNvSpPr/>
          <p:nvPr/>
        </p:nvSpPr>
        <p:spPr>
          <a:xfrm>
            <a:off x="3038561" y="4852042"/>
            <a:ext cx="558800" cy="558800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3430" y="9320"/>
                </a:moveTo>
                <a:cubicBezTo>
                  <a:pt x="11975" y="9320"/>
                  <a:pt x="11780" y="10196"/>
                  <a:pt x="11780" y="10196"/>
                </a:cubicBezTo>
                <a:lnTo>
                  <a:pt x="11782" y="9327"/>
                </a:lnTo>
                <a:lnTo>
                  <a:pt x="9818" y="9327"/>
                </a:lnTo>
                <a:lnTo>
                  <a:pt x="9818" y="14727"/>
                </a:lnTo>
                <a:lnTo>
                  <a:pt x="11782" y="14727"/>
                </a:lnTo>
                <a:lnTo>
                  <a:pt x="11782" y="11782"/>
                </a:lnTo>
                <a:cubicBezTo>
                  <a:pt x="11782" y="11782"/>
                  <a:pt x="11782" y="10793"/>
                  <a:pt x="12616" y="10793"/>
                </a:cubicBezTo>
                <a:cubicBezTo>
                  <a:pt x="13086" y="10793"/>
                  <a:pt x="13255" y="11232"/>
                  <a:pt x="13255" y="11782"/>
                </a:cubicBezTo>
                <a:lnTo>
                  <a:pt x="13255" y="14727"/>
                </a:lnTo>
                <a:lnTo>
                  <a:pt x="15218" y="14727"/>
                </a:lnTo>
                <a:lnTo>
                  <a:pt x="15218" y="11782"/>
                </a:lnTo>
                <a:cubicBezTo>
                  <a:pt x="15218" y="10245"/>
                  <a:pt x="14550" y="9320"/>
                  <a:pt x="13430" y="9320"/>
                </a:cubicBezTo>
                <a:moveTo>
                  <a:pt x="6873" y="14727"/>
                </a:moveTo>
                <a:lnTo>
                  <a:pt x="8829" y="14727"/>
                </a:lnTo>
                <a:lnTo>
                  <a:pt x="8829" y="9320"/>
                </a:lnTo>
                <a:lnTo>
                  <a:pt x="6873" y="9320"/>
                </a:lnTo>
                <a:cubicBezTo>
                  <a:pt x="6873" y="9320"/>
                  <a:pt x="6873" y="14727"/>
                  <a:pt x="6873" y="14727"/>
                </a:cubicBezTo>
                <a:close/>
                <a:moveTo>
                  <a:pt x="7851" y="6873"/>
                </a:moveTo>
                <a:cubicBezTo>
                  <a:pt x="7311" y="6873"/>
                  <a:pt x="6873" y="7313"/>
                  <a:pt x="6873" y="7856"/>
                </a:cubicBezTo>
                <a:cubicBezTo>
                  <a:pt x="6873" y="8399"/>
                  <a:pt x="7311" y="8839"/>
                  <a:pt x="7851" y="8839"/>
                </a:cubicBezTo>
                <a:cubicBezTo>
                  <a:pt x="8391" y="8839"/>
                  <a:pt x="8829" y="8399"/>
                  <a:pt x="8829" y="7856"/>
                </a:cubicBezTo>
                <a:cubicBezTo>
                  <a:pt x="8829" y="7313"/>
                  <a:pt x="8391" y="6873"/>
                  <a:pt x="7851" y="6873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anchor="ctr" bIns="38090" lIns="38090" rIns="38090" tIns="38090"/>
          <a:lstStyle/>
          <a:p>
            <a:pPr defTabSz="457063" eaLnBrk="1" fontAlgn="auto" hangingPunct="1">
              <a:spcBef>
                <a:spcPct val="0"/>
              </a:spcBef>
              <a:spcAft>
                <a:spcPct val="0"/>
              </a:spcAft>
              <a:defRPr cap="none"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effectLst>
                <a:outerShdw blurRad="38100" dir="5400000" dist="127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7" name="Shape 2869">
            <a:extLst>
              <a:ext uri="{FF2B5EF4-FFF2-40B4-BE49-F238E27FC236}">
                <a16:creationId xmlns:a16="http://schemas.microsoft.com/office/drawing/2014/main" id="{E9DD07D8-B8F0-4DA3-8D01-BC62D324F054}"/>
              </a:ext>
            </a:extLst>
          </p:cNvPr>
          <p:cNvSpPr/>
          <p:nvPr/>
        </p:nvSpPr>
        <p:spPr>
          <a:xfrm>
            <a:off x="3759286" y="4869505"/>
            <a:ext cx="558800" cy="558800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14727" y="13745"/>
                </a:moveTo>
                <a:cubicBezTo>
                  <a:pt x="14727" y="14287"/>
                  <a:pt x="14287" y="14727"/>
                  <a:pt x="13745" y="14727"/>
                </a:cubicBezTo>
                <a:lnTo>
                  <a:pt x="7855" y="14727"/>
                </a:lnTo>
                <a:cubicBezTo>
                  <a:pt x="7313" y="14727"/>
                  <a:pt x="6873" y="14287"/>
                  <a:pt x="6873" y="13745"/>
                </a:cubicBezTo>
                <a:lnTo>
                  <a:pt x="6873" y="10309"/>
                </a:lnTo>
                <a:lnTo>
                  <a:pt x="7904" y="10309"/>
                </a:lnTo>
                <a:cubicBezTo>
                  <a:pt x="7877" y="10470"/>
                  <a:pt x="7855" y="10632"/>
                  <a:pt x="7855" y="10800"/>
                </a:cubicBezTo>
                <a:cubicBezTo>
                  <a:pt x="7855" y="12427"/>
                  <a:pt x="9173" y="13745"/>
                  <a:pt x="10800" y="13745"/>
                </a:cubicBezTo>
                <a:cubicBezTo>
                  <a:pt x="12426" y="13745"/>
                  <a:pt x="13745" y="12427"/>
                  <a:pt x="13745" y="10800"/>
                </a:cubicBezTo>
                <a:cubicBezTo>
                  <a:pt x="13745" y="10632"/>
                  <a:pt x="13723" y="10470"/>
                  <a:pt x="13696" y="10309"/>
                </a:cubicBezTo>
                <a:lnTo>
                  <a:pt x="14727" y="10309"/>
                </a:lnTo>
                <a:cubicBezTo>
                  <a:pt x="14727" y="10309"/>
                  <a:pt x="14727" y="13745"/>
                  <a:pt x="14727" y="13745"/>
                </a:cubicBezTo>
                <a:close/>
                <a:moveTo>
                  <a:pt x="10800" y="8836"/>
                </a:moveTo>
                <a:cubicBezTo>
                  <a:pt x="11884" y="8836"/>
                  <a:pt x="12764" y="9716"/>
                  <a:pt x="12764" y="10800"/>
                </a:cubicBezTo>
                <a:cubicBezTo>
                  <a:pt x="12764" y="11884"/>
                  <a:pt x="11884" y="12764"/>
                  <a:pt x="10800" y="12764"/>
                </a:cubicBezTo>
                <a:cubicBezTo>
                  <a:pt x="9716" y="12764"/>
                  <a:pt x="8836" y="11884"/>
                  <a:pt x="8836" y="10800"/>
                </a:cubicBezTo>
                <a:cubicBezTo>
                  <a:pt x="8836" y="9716"/>
                  <a:pt x="9716" y="8836"/>
                  <a:pt x="10800" y="8836"/>
                </a:cubicBezTo>
                <a:moveTo>
                  <a:pt x="12764" y="7364"/>
                </a:moveTo>
                <a:lnTo>
                  <a:pt x="14236" y="7364"/>
                </a:lnTo>
                <a:lnTo>
                  <a:pt x="14236" y="8836"/>
                </a:lnTo>
                <a:lnTo>
                  <a:pt x="12764" y="8836"/>
                </a:lnTo>
                <a:cubicBezTo>
                  <a:pt x="12764" y="8836"/>
                  <a:pt x="12764" y="7364"/>
                  <a:pt x="12764" y="7364"/>
                </a:cubicBezTo>
                <a:close/>
                <a:moveTo>
                  <a:pt x="13745" y="5891"/>
                </a:moveTo>
                <a:lnTo>
                  <a:pt x="7855" y="5891"/>
                </a:lnTo>
                <a:cubicBezTo>
                  <a:pt x="6770" y="5891"/>
                  <a:pt x="5891" y="6770"/>
                  <a:pt x="5891" y="7855"/>
                </a:cubicBezTo>
                <a:lnTo>
                  <a:pt x="5891" y="13745"/>
                </a:lnTo>
                <a:cubicBezTo>
                  <a:pt x="5891" y="14830"/>
                  <a:pt x="6770" y="15709"/>
                  <a:pt x="7855" y="15709"/>
                </a:cubicBezTo>
                <a:lnTo>
                  <a:pt x="13745" y="15709"/>
                </a:lnTo>
                <a:cubicBezTo>
                  <a:pt x="14830" y="15709"/>
                  <a:pt x="15709" y="14830"/>
                  <a:pt x="15709" y="13745"/>
                </a:cubicBezTo>
                <a:lnTo>
                  <a:pt x="15709" y="7855"/>
                </a:lnTo>
                <a:cubicBezTo>
                  <a:pt x="15709" y="6770"/>
                  <a:pt x="14830" y="5891"/>
                  <a:pt x="13745" y="5891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anchor="ctr" bIns="38090" lIns="38090" rIns="38090" tIns="38090"/>
          <a:lstStyle/>
          <a:p>
            <a:pPr defTabSz="457063" eaLnBrk="1" fontAlgn="auto" hangingPunct="1">
              <a:spcBef>
                <a:spcPct val="0"/>
              </a:spcBef>
              <a:spcAft>
                <a:spcPct val="0"/>
              </a:spcAft>
              <a:defRPr cap="none"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effectLst>
                <a:outerShdw blurRad="38100" dir="5400000" dist="127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8" name="TextBox 29">
            <a:extLst>
              <a:ext uri="{FF2B5EF4-FFF2-40B4-BE49-F238E27FC236}">
                <a16:creationId xmlns:a16="http://schemas.microsoft.com/office/drawing/2014/main" id="{002506D4-3BB8-44C1-9967-1F9FE89A1AD2}"/>
              </a:ext>
            </a:extLst>
          </p:cNvPr>
          <p:cNvSpPr txBox="1"/>
          <p:nvPr/>
        </p:nvSpPr>
        <p:spPr>
          <a:xfrm>
            <a:off x="1473132" y="2937646"/>
            <a:ext cx="4269659" cy="1554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pc="300" sz="1600">
                <a:latin charset="0" typeface="Montserrat Light"/>
                <a:ea charset="0" typeface="Montserrat Light"/>
                <a:cs charset="0" typeface="Montserrat Light"/>
              </a:rPr>
              <a:t>Entrepreneurial activities differ substantially depending on the type of organization and creativity. Entrepreneurial</a:t>
            </a: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1F75AF2F-FC79-4C00-9355-022613054FD8}"/>
              </a:ext>
            </a:extLst>
          </p:cNvPr>
          <p:cNvSpPr txBox="1"/>
          <p:nvPr/>
        </p:nvSpPr>
        <p:spPr>
          <a:xfrm>
            <a:off x="1363488" y="1722230"/>
            <a:ext cx="5334002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7200">
                <a:latin charset="-122" panose="03000509000000000000" pitchFamily="65" typeface="迷你简卡通"/>
                <a:ea charset="-122" panose="03000509000000000000" pitchFamily="65" typeface="迷你简卡通"/>
              </a:rPr>
              <a:t>儿童教学</a:t>
            </a: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F680F579-3F02-49DA-B709-C7F8C90DC90D}"/>
              </a:ext>
            </a:extLst>
          </p:cNvPr>
          <p:cNvSpPr txBox="1"/>
          <p:nvPr/>
        </p:nvSpPr>
        <p:spPr>
          <a:xfrm>
            <a:off x="328764" y="285750"/>
            <a:ext cx="304601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C8E25E90-B89F-40F5-A874-F81492FA78BF}"/>
              </a:ext>
            </a:extLst>
          </p:cNvPr>
          <p:cNvSpPr txBox="1"/>
          <p:nvPr/>
        </p:nvSpPr>
        <p:spPr>
          <a:xfrm>
            <a:off x="328764" y="747415"/>
            <a:ext cx="362685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/>
              <a:t>Click here to add words</a:t>
            </a:r>
          </a:p>
        </p:txBody>
      </p:sp>
    </p:spTree>
    <p:extLst>
      <p:ext uri="{BB962C8B-B14F-4D97-AF65-F5344CB8AC3E}">
        <p14:creationId val="195500278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 nodeType="clickPar">
                      <p:stCondLst>
                        <p:cond delay="indefinite"/>
                      </p:stCondLst>
                      <p:childTnLst>
                        <p:par>
                          <p:cTn fill="hold" id="3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2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4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4"/>
      <p:bldP grpId="0" spid="55"/>
      <p:bldP grpId="0" spid="56"/>
      <p:bldP grpId="0" spid="57"/>
      <p:bldP grpId="0" spid="58"/>
      <p:bldP grpId="0" spid="59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A3517B8-65DD-4BB4-A001-74DD4C88A815}"/>
              </a:ext>
            </a:extLst>
          </p:cNvPr>
          <p:cNvGrpSpPr/>
          <p:nvPr/>
        </p:nvGrpSpPr>
        <p:grpSpPr>
          <a:xfrm>
            <a:off x="-15731" y="0"/>
            <a:ext cx="12239193" cy="6908388"/>
            <a:chOff x="-15731" y="0"/>
            <a:chExt cx="12239193" cy="6908388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89060BA6-A543-4038-AFA8-3DCC7C93EFE7}"/>
                </a:ext>
              </a:extLst>
            </p:cNvPr>
            <p:cNvGrpSpPr/>
            <p:nvPr/>
          </p:nvGrpSpPr>
          <p:grpSpPr>
            <a:xfrm>
              <a:off x="-15731" y="0"/>
              <a:ext cx="12207731" cy="3052916"/>
              <a:chOff x="-15731" y="0"/>
              <a:chExt cx="12207731" cy="3052916"/>
            </a:xfrm>
          </p:grpSpPr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4173A805-4B18-4169-9111-59792F342EAF}"/>
                  </a:ext>
                </a:extLst>
              </p:cNvPr>
              <p:cNvGrpSpPr/>
              <p:nvPr/>
            </p:nvGrpSpPr>
            <p:grpSpPr>
              <a:xfrm>
                <a:off x="0" y="0"/>
                <a:ext cx="12192000" cy="1143000"/>
                <a:chExt cx="12192000" cy="1143000"/>
              </a:xfrm>
            </p:grpSpPr>
            <p:grpSp>
              <p:nvGrpSpPr>
                <p:cNvPr id="9" name="组合 8">
                  <a:extLst>
                    <a:ext uri="{FF2B5EF4-FFF2-40B4-BE49-F238E27FC236}">
                      <a16:creationId xmlns:a16="http://schemas.microsoft.com/office/drawing/2014/main" id="{C2D8CD30-786B-4023-9D92-FEC0B2B8BAC5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7" name="图片 6">
                    <a:extLst>
                      <a:ext uri="{FF2B5EF4-FFF2-40B4-BE49-F238E27FC236}">
                        <a16:creationId xmlns:a16="http://schemas.microsoft.com/office/drawing/2014/main" id="{6F0F8A97-E9EA-4DA5-9F46-DA5CA4334E5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8" name="图片 7">
                    <a:extLst>
                      <a:ext uri="{FF2B5EF4-FFF2-40B4-BE49-F238E27FC236}">
                        <a16:creationId xmlns:a16="http://schemas.microsoft.com/office/drawing/2014/main" id="{6B085B3B-68A2-4C95-B10E-70FABD8C2C6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" name="组合 9">
                  <a:extLst>
                    <a:ext uri="{FF2B5EF4-FFF2-40B4-BE49-F238E27FC236}">
                      <a16:creationId xmlns:a16="http://schemas.microsoft.com/office/drawing/2014/main" id="{EB7D383E-B692-4F7E-8B87-775E3B23F870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1" name="图片 10">
                    <a:extLst>
                      <a:ext uri="{FF2B5EF4-FFF2-40B4-BE49-F238E27FC236}">
                        <a16:creationId xmlns:a16="http://schemas.microsoft.com/office/drawing/2014/main" id="{2A2A750B-95BA-4946-A093-9E979CBB822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2" name="图片 11">
                    <a:extLst>
                      <a:ext uri="{FF2B5EF4-FFF2-40B4-BE49-F238E27FC236}">
                        <a16:creationId xmlns:a16="http://schemas.microsoft.com/office/drawing/2014/main" id="{72C38517-CED3-4D15-B942-618D60B1634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4" name="组合 13">
                <a:extLst>
                  <a:ext uri="{FF2B5EF4-FFF2-40B4-BE49-F238E27FC236}">
                    <a16:creationId xmlns:a16="http://schemas.microsoft.com/office/drawing/2014/main" id="{2A901298-501F-4FFC-8C91-5BE53424D50E}"/>
                  </a:ext>
                </a:extLst>
              </p:cNvPr>
              <p:cNvGrpSpPr/>
              <p:nvPr/>
            </p:nvGrpSpPr>
            <p:grpSpPr>
              <a:xfrm>
                <a:off x="-15731" y="1143000"/>
                <a:ext cx="12192000" cy="1143000"/>
                <a:chExt cx="12192000" cy="1143000"/>
              </a:xfrm>
            </p:grpSpPr>
            <p:grpSp>
              <p:nvGrpSpPr>
                <p:cNvPr id="15" name="组合 14">
                  <a:extLst>
                    <a:ext uri="{FF2B5EF4-FFF2-40B4-BE49-F238E27FC236}">
                      <a16:creationId xmlns:a16="http://schemas.microsoft.com/office/drawing/2014/main" id="{79A4E3DB-7474-4EC3-BD3D-271F5781154D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19" name="图片 18">
                    <a:extLst>
                      <a:ext uri="{FF2B5EF4-FFF2-40B4-BE49-F238E27FC236}">
                        <a16:creationId xmlns:a16="http://schemas.microsoft.com/office/drawing/2014/main" id="{FCC3B558-C386-40B8-9A36-C911F454231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0" name="图片 19">
                    <a:extLst>
                      <a:ext uri="{FF2B5EF4-FFF2-40B4-BE49-F238E27FC236}">
                        <a16:creationId xmlns:a16="http://schemas.microsoft.com/office/drawing/2014/main" id="{5FE291E5-3EE8-4ABE-A299-3731104661C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" name="组合 15">
                  <a:extLst>
                    <a:ext uri="{FF2B5EF4-FFF2-40B4-BE49-F238E27FC236}">
                      <a16:creationId xmlns:a16="http://schemas.microsoft.com/office/drawing/2014/main" id="{9C3845A2-F490-49E2-9EEE-5BED763057D9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7" name="图片 16">
                    <a:extLst>
                      <a:ext uri="{FF2B5EF4-FFF2-40B4-BE49-F238E27FC236}">
                        <a16:creationId xmlns:a16="http://schemas.microsoft.com/office/drawing/2014/main" id="{07FAC65C-1E3A-4EBF-ADFD-1BB2D787AD3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8" name="图片 17">
                    <a:extLst>
                      <a:ext uri="{FF2B5EF4-FFF2-40B4-BE49-F238E27FC236}">
                        <a16:creationId xmlns:a16="http://schemas.microsoft.com/office/drawing/2014/main" id="{C1E5E5D6-D30B-4863-B285-67786D1F05D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1" name="组合 20">
                <a:extLst>
                  <a:ext uri="{FF2B5EF4-FFF2-40B4-BE49-F238E27FC236}">
                    <a16:creationId xmlns:a16="http://schemas.microsoft.com/office/drawing/2014/main" id="{ACF73E69-D7ED-4AFF-B333-31A6846F536C}"/>
                  </a:ext>
                </a:extLst>
              </p:cNvPr>
              <p:cNvGrpSpPr/>
              <p:nvPr/>
            </p:nvGrpSpPr>
            <p:grpSpPr>
              <a:xfrm>
                <a:off x="0" y="1909916"/>
                <a:ext cx="12192000" cy="1143000"/>
                <a:chExt cx="12192000" cy="1143000"/>
              </a:xfrm>
            </p:grpSpPr>
            <p:grpSp>
              <p:nvGrpSpPr>
                <p:cNvPr id="22" name="组合 21">
                  <a:extLst>
                    <a:ext uri="{FF2B5EF4-FFF2-40B4-BE49-F238E27FC236}">
                      <a16:creationId xmlns:a16="http://schemas.microsoft.com/office/drawing/2014/main" id="{63DA86F0-57E4-4F38-A3FB-2C37D368B031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26" name="图片 25">
                    <a:extLst>
                      <a:ext uri="{FF2B5EF4-FFF2-40B4-BE49-F238E27FC236}">
                        <a16:creationId xmlns:a16="http://schemas.microsoft.com/office/drawing/2014/main" id="{93F01F9F-D69D-46F1-AE22-A86B5CBBAE2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7" name="图片 26">
                    <a:extLst>
                      <a:ext uri="{FF2B5EF4-FFF2-40B4-BE49-F238E27FC236}">
                        <a16:creationId xmlns:a16="http://schemas.microsoft.com/office/drawing/2014/main" id="{CBAE3507-075A-419A-A698-0D8E245BB85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" name="组合 22">
                  <a:extLst>
                    <a:ext uri="{FF2B5EF4-FFF2-40B4-BE49-F238E27FC236}">
                      <a16:creationId xmlns:a16="http://schemas.microsoft.com/office/drawing/2014/main" id="{2A3C7720-A1D8-4C1E-A055-F04D64C614F0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24" name="图片 23">
                    <a:extLst>
                      <a:ext uri="{FF2B5EF4-FFF2-40B4-BE49-F238E27FC236}">
                        <a16:creationId xmlns:a16="http://schemas.microsoft.com/office/drawing/2014/main" id="{792658A4-3ABB-40BA-8E1A-AD4787E672A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5" name="图片 24">
                    <a:extLst>
                      <a:ext uri="{FF2B5EF4-FFF2-40B4-BE49-F238E27FC236}">
                        <a16:creationId xmlns:a16="http://schemas.microsoft.com/office/drawing/2014/main" id="{801F4C7D-172E-4C24-8C79-EF140C1180D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B09DD82A-87A2-4424-9548-56153F911CC5}"/>
                </a:ext>
              </a:extLst>
            </p:cNvPr>
            <p:cNvGrpSpPr/>
            <p:nvPr/>
          </p:nvGrpSpPr>
          <p:grpSpPr>
            <a:xfrm>
              <a:off x="0" y="3038782"/>
              <a:ext cx="12207731" cy="3052916"/>
              <a:chOff x="-15731" y="0"/>
              <a:chExt cx="12207731" cy="3052916"/>
            </a:xfrm>
          </p:grpSpPr>
          <p:grpSp>
            <p:nvGrpSpPr>
              <p:cNvPr id="30" name="组合 29">
                <a:extLst>
                  <a:ext uri="{FF2B5EF4-FFF2-40B4-BE49-F238E27FC236}">
                    <a16:creationId xmlns:a16="http://schemas.microsoft.com/office/drawing/2014/main" id="{308C0BB3-F19F-4C7F-B874-32C7A4CB7662}"/>
                  </a:ext>
                </a:extLst>
              </p:cNvPr>
              <p:cNvGrpSpPr/>
              <p:nvPr/>
            </p:nvGrpSpPr>
            <p:grpSpPr>
              <a:xfrm>
                <a:off x="0" y="0"/>
                <a:ext cx="12192000" cy="1143000"/>
                <a:chExt cx="12192000" cy="1143000"/>
              </a:xfrm>
            </p:grpSpPr>
            <p:grpSp>
              <p:nvGrpSpPr>
                <p:cNvPr id="45" name="组合 44">
                  <a:extLst>
                    <a:ext uri="{FF2B5EF4-FFF2-40B4-BE49-F238E27FC236}">
                      <a16:creationId xmlns:a16="http://schemas.microsoft.com/office/drawing/2014/main" id="{C7FC7B78-79A9-465D-BA29-5B1E4D95AC65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49" name="图片 48">
                    <a:extLst>
                      <a:ext uri="{FF2B5EF4-FFF2-40B4-BE49-F238E27FC236}">
                        <a16:creationId xmlns:a16="http://schemas.microsoft.com/office/drawing/2014/main" id="{859C15E6-CAC3-4191-9CCF-E066E4D4C64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50" name="图片 49">
                    <a:extLst>
                      <a:ext uri="{FF2B5EF4-FFF2-40B4-BE49-F238E27FC236}">
                        <a16:creationId xmlns:a16="http://schemas.microsoft.com/office/drawing/2014/main" id="{9CC2DBEB-E592-4D63-BF6C-9FDA473F2C9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6" name="组合 45">
                  <a:extLst>
                    <a:ext uri="{FF2B5EF4-FFF2-40B4-BE49-F238E27FC236}">
                      <a16:creationId xmlns:a16="http://schemas.microsoft.com/office/drawing/2014/main" id="{28633A34-317F-406D-88CF-C36580E054E9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7" name="图片 46">
                    <a:extLst>
                      <a:ext uri="{FF2B5EF4-FFF2-40B4-BE49-F238E27FC236}">
                        <a16:creationId xmlns:a16="http://schemas.microsoft.com/office/drawing/2014/main" id="{595397C9-AC12-45D4-BB63-B156CB93068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8" name="图片 47">
                    <a:extLst>
                      <a:ext uri="{FF2B5EF4-FFF2-40B4-BE49-F238E27FC236}">
                        <a16:creationId xmlns:a16="http://schemas.microsoft.com/office/drawing/2014/main" id="{10931FBB-3EF7-4877-8617-3B90BD78402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1" name="组合 30">
                <a:extLst>
                  <a:ext uri="{FF2B5EF4-FFF2-40B4-BE49-F238E27FC236}">
                    <a16:creationId xmlns:a16="http://schemas.microsoft.com/office/drawing/2014/main" id="{778E865B-4285-40E9-923A-459C71484A23}"/>
                  </a:ext>
                </a:extLst>
              </p:cNvPr>
              <p:cNvGrpSpPr/>
              <p:nvPr/>
            </p:nvGrpSpPr>
            <p:grpSpPr>
              <a:xfrm>
                <a:off x="-15731" y="1143000"/>
                <a:ext cx="12192000" cy="1143000"/>
                <a:chExt cx="12192000" cy="1143000"/>
              </a:xfrm>
            </p:grpSpPr>
            <p:grpSp>
              <p:nvGrpSpPr>
                <p:cNvPr id="39" name="组合 38">
                  <a:extLst>
                    <a:ext uri="{FF2B5EF4-FFF2-40B4-BE49-F238E27FC236}">
                      <a16:creationId xmlns:a16="http://schemas.microsoft.com/office/drawing/2014/main" id="{7FE321F3-7D9C-4AA6-A04D-266B99A3F4FC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43" name="图片 42">
                    <a:extLst>
                      <a:ext uri="{FF2B5EF4-FFF2-40B4-BE49-F238E27FC236}">
                        <a16:creationId xmlns:a16="http://schemas.microsoft.com/office/drawing/2014/main" id="{35128052-5454-4DE9-838B-E846998A866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4" name="图片 43">
                    <a:extLst>
                      <a:ext uri="{FF2B5EF4-FFF2-40B4-BE49-F238E27FC236}">
                        <a16:creationId xmlns:a16="http://schemas.microsoft.com/office/drawing/2014/main" id="{08D0D421-C0C7-4785-B85C-9427A6EEC01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0" name="组合 39">
                  <a:extLst>
                    <a:ext uri="{FF2B5EF4-FFF2-40B4-BE49-F238E27FC236}">
                      <a16:creationId xmlns:a16="http://schemas.microsoft.com/office/drawing/2014/main" id="{4C60CC7C-F29F-4F57-BEF1-6E3DBAB053AE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1" name="图片 40">
                    <a:extLst>
                      <a:ext uri="{FF2B5EF4-FFF2-40B4-BE49-F238E27FC236}">
                        <a16:creationId xmlns:a16="http://schemas.microsoft.com/office/drawing/2014/main" id="{2AFA2677-512D-466A-A2BC-10940251BA0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2" name="图片 41">
                    <a:extLst>
                      <a:ext uri="{FF2B5EF4-FFF2-40B4-BE49-F238E27FC236}">
                        <a16:creationId xmlns:a16="http://schemas.microsoft.com/office/drawing/2014/main" id="{6AE31642-6923-41F4-8718-CD6F5DDDF33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2" name="组合 31">
                <a:extLst>
                  <a:ext uri="{FF2B5EF4-FFF2-40B4-BE49-F238E27FC236}">
                    <a16:creationId xmlns:a16="http://schemas.microsoft.com/office/drawing/2014/main" id="{D7ABFFA2-F57F-481F-8FC2-CFCA632016B1}"/>
                  </a:ext>
                </a:extLst>
              </p:cNvPr>
              <p:cNvGrpSpPr/>
              <p:nvPr/>
            </p:nvGrpSpPr>
            <p:grpSpPr>
              <a:xfrm>
                <a:off x="0" y="1909916"/>
                <a:ext cx="12192000" cy="1143000"/>
                <a:chExt cx="12192000" cy="1143000"/>
              </a:xfrm>
            </p:grpSpPr>
            <p:grpSp>
              <p:nvGrpSpPr>
                <p:cNvPr id="33" name="组合 32">
                  <a:extLst>
                    <a:ext uri="{FF2B5EF4-FFF2-40B4-BE49-F238E27FC236}">
                      <a16:creationId xmlns:a16="http://schemas.microsoft.com/office/drawing/2014/main" id="{92275FF3-1004-4608-A1CC-6C7D4C9AE38D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37" name="图片 36">
                    <a:extLst>
                      <a:ext uri="{FF2B5EF4-FFF2-40B4-BE49-F238E27FC236}">
                        <a16:creationId xmlns:a16="http://schemas.microsoft.com/office/drawing/2014/main" id="{0486BDC7-5D18-4118-AAA5-18FAA507FEC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8" name="图片 37">
                    <a:extLst>
                      <a:ext uri="{FF2B5EF4-FFF2-40B4-BE49-F238E27FC236}">
                        <a16:creationId xmlns:a16="http://schemas.microsoft.com/office/drawing/2014/main" id="{F9573E19-E8BF-40CB-96AA-691D30C147C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4" name="组合 33">
                  <a:extLst>
                    <a:ext uri="{FF2B5EF4-FFF2-40B4-BE49-F238E27FC236}">
                      <a16:creationId xmlns:a16="http://schemas.microsoft.com/office/drawing/2014/main" id="{22BF3AED-6BFE-4329-B564-771D407BCE61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35" name="图片 34">
                    <a:extLst>
                      <a:ext uri="{FF2B5EF4-FFF2-40B4-BE49-F238E27FC236}">
                        <a16:creationId xmlns:a16="http://schemas.microsoft.com/office/drawing/2014/main" id="{C79DCFD6-1D27-4C28-BFE3-61A96EFA5F9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6" name="图片 35">
                    <a:extLst>
                      <a:ext uri="{FF2B5EF4-FFF2-40B4-BE49-F238E27FC236}">
                        <a16:creationId xmlns:a16="http://schemas.microsoft.com/office/drawing/2014/main" id="{819F9EE1-EFB3-48EA-8958-45E7A2A43D3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id="{741DEA0C-B125-46C3-8F9A-B7F6ED3FC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15731" y="6073262"/>
              <a:ext cx="12176269" cy="285750"/>
            </a:xfrm>
            <a:prstGeom prst="rect">
              <a:avLst/>
            </a:prstGeom>
          </p:spPr>
        </p:pic>
        <p:pic>
          <p:nvPicPr>
            <p:cNvPr id="52" name="图片 51">
              <a:extLst>
                <a:ext uri="{FF2B5EF4-FFF2-40B4-BE49-F238E27FC236}">
                  <a16:creationId xmlns:a16="http://schemas.microsoft.com/office/drawing/2014/main" id="{36CA1FBB-EACE-4AB4-B2DE-8B26B5A2F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31462" y="6359012"/>
              <a:ext cx="12176269" cy="285750"/>
            </a:xfrm>
            <a:prstGeom prst="rect">
              <a:avLst/>
            </a:prstGeom>
          </p:spPr>
        </p:pic>
        <p:pic>
          <p:nvPicPr>
            <p:cNvPr id="53" name="图片 52">
              <a:extLst>
                <a:ext uri="{FF2B5EF4-FFF2-40B4-BE49-F238E27FC236}">
                  <a16:creationId xmlns:a16="http://schemas.microsoft.com/office/drawing/2014/main" id="{2E153F1C-3780-45F5-8553-DF230D948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47193" y="6622638"/>
              <a:ext cx="12176269" cy="285750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F39B5F54-D75F-4711-B087-ADAC860D8C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067050" y="1971369"/>
            <a:ext cx="6858000" cy="6858000"/>
          </a:xfrm>
          <a:prstGeom prst="rect">
            <a:avLst/>
          </a:prstGeom>
        </p:spPr>
      </p:pic>
      <p:sp>
        <p:nvSpPr>
          <p:cNvPr id="54" name="云形 53">
            <a:extLst>
              <a:ext uri="{FF2B5EF4-FFF2-40B4-BE49-F238E27FC236}">
                <a16:creationId xmlns:a16="http://schemas.microsoft.com/office/drawing/2014/main" id="{18C72658-4407-4B79-8F5C-0DB9634AFD1D}"/>
              </a:ext>
            </a:extLst>
          </p:cNvPr>
          <p:cNvSpPr/>
          <p:nvPr/>
        </p:nvSpPr>
        <p:spPr>
          <a:xfrm>
            <a:off x="7112292" y="640694"/>
            <a:ext cx="3886200" cy="2771468"/>
          </a:xfrm>
          <a:prstGeom prst="cloud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5" name="云形 54">
            <a:extLst>
              <a:ext uri="{FF2B5EF4-FFF2-40B4-BE49-F238E27FC236}">
                <a16:creationId xmlns:a16="http://schemas.microsoft.com/office/drawing/2014/main" id="{AAB56977-A888-4818-910D-8EA698A77B94}"/>
              </a:ext>
            </a:extLst>
          </p:cNvPr>
          <p:cNvSpPr/>
          <p:nvPr/>
        </p:nvSpPr>
        <p:spPr>
          <a:xfrm>
            <a:off x="5068544" y="2391082"/>
            <a:ext cx="1289592" cy="914778"/>
          </a:xfrm>
          <a:prstGeom prst="cloud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6" name="TextBox 29">
            <a:extLst>
              <a:ext uri="{FF2B5EF4-FFF2-40B4-BE49-F238E27FC236}">
                <a16:creationId xmlns:a16="http://schemas.microsoft.com/office/drawing/2014/main" id="{3EDA14C8-F1B2-40CA-9838-3A5CF1145E76}"/>
              </a:ext>
            </a:extLst>
          </p:cNvPr>
          <p:cNvSpPr txBox="1"/>
          <p:nvPr/>
        </p:nvSpPr>
        <p:spPr>
          <a:xfrm>
            <a:off x="7482107" y="1261899"/>
            <a:ext cx="3146568" cy="1554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434"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pc="300" sz="1600">
                <a:latin charset="0" typeface="Montserrat Light"/>
                <a:ea charset="0" typeface="Montserrat Light"/>
                <a:cs charset="0" typeface="Montserrat Light"/>
              </a:rPr>
              <a:t>Entrepreneurial activities differ substantially depending on the</a:t>
            </a:r>
          </a:p>
        </p:txBody>
      </p:sp>
      <p:sp>
        <p:nvSpPr>
          <p:cNvPr id="57" name="云形 56">
            <a:extLst>
              <a:ext uri="{FF2B5EF4-FFF2-40B4-BE49-F238E27FC236}">
                <a16:creationId xmlns:a16="http://schemas.microsoft.com/office/drawing/2014/main" id="{F32F1568-9182-4CB0-ACAF-57E503D441DB}"/>
              </a:ext>
            </a:extLst>
          </p:cNvPr>
          <p:cNvSpPr/>
          <p:nvPr/>
        </p:nvSpPr>
        <p:spPr>
          <a:xfrm>
            <a:off x="1291251" y="1700366"/>
            <a:ext cx="3162300" cy="2770230"/>
          </a:xfrm>
          <a:prstGeom prst="cloud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9" name="TextBox 29">
            <a:extLst>
              <a:ext uri="{FF2B5EF4-FFF2-40B4-BE49-F238E27FC236}">
                <a16:creationId xmlns:a16="http://schemas.microsoft.com/office/drawing/2014/main" id="{E2950509-90CD-447E-BE82-B395205CDD76}"/>
              </a:ext>
            </a:extLst>
          </p:cNvPr>
          <p:cNvSpPr txBox="1"/>
          <p:nvPr/>
        </p:nvSpPr>
        <p:spPr>
          <a:xfrm>
            <a:off x="1374903" y="2247900"/>
            <a:ext cx="3146568" cy="1554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434"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pc="300" sz="1600">
                <a:latin charset="0" typeface="Montserrat Light"/>
                <a:ea charset="0" typeface="Montserrat Light"/>
                <a:cs charset="0" typeface="Montserrat Light"/>
              </a:rPr>
              <a:t>Entrepreneurial activities differ substantially depending on the</a:t>
            </a: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F2061C55-D260-4A61-B35E-5C1E92680E1D}"/>
              </a:ext>
            </a:extLst>
          </p:cNvPr>
          <p:cNvSpPr txBox="1"/>
          <p:nvPr/>
        </p:nvSpPr>
        <p:spPr>
          <a:xfrm>
            <a:off x="328764" y="285750"/>
            <a:ext cx="304601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80FB756D-BCFD-4416-96FB-C1504B83F989}"/>
              </a:ext>
            </a:extLst>
          </p:cNvPr>
          <p:cNvSpPr txBox="1"/>
          <p:nvPr/>
        </p:nvSpPr>
        <p:spPr>
          <a:xfrm>
            <a:off x="328764" y="747415"/>
            <a:ext cx="362685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/>
              <a:t>Click here to add words</a:t>
            </a:r>
          </a:p>
        </p:txBody>
      </p:sp>
    </p:spTree>
    <p:extLst>
      <p:ext uri="{BB962C8B-B14F-4D97-AF65-F5344CB8AC3E}">
        <p14:creationId val="697943976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2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5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8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1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 nodeType="clickPar">
                      <p:stCondLst>
                        <p:cond delay="indefinite"/>
                      </p:stCondLst>
                      <p:childTnLst>
                        <p:par>
                          <p:cTn fill="hold" id="2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4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6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4"/>
      <p:bldP grpId="0" spid="55"/>
      <p:bldP grpId="0" spid="56"/>
      <p:bldP grpId="0" spid="57"/>
      <p:bldP grpId="0" spid="59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A3517B8-65DD-4BB4-A001-74DD4C88A815}"/>
              </a:ext>
            </a:extLst>
          </p:cNvPr>
          <p:cNvGrpSpPr/>
          <p:nvPr/>
        </p:nvGrpSpPr>
        <p:grpSpPr>
          <a:xfrm>
            <a:off x="-15731" y="0"/>
            <a:ext cx="12239193" cy="6908388"/>
            <a:chOff x="-15731" y="0"/>
            <a:chExt cx="12239193" cy="6908388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89060BA6-A543-4038-AFA8-3DCC7C93EFE7}"/>
                </a:ext>
              </a:extLst>
            </p:cNvPr>
            <p:cNvGrpSpPr/>
            <p:nvPr/>
          </p:nvGrpSpPr>
          <p:grpSpPr>
            <a:xfrm>
              <a:off x="-15731" y="0"/>
              <a:ext cx="12207731" cy="3052916"/>
              <a:chOff x="-15731" y="0"/>
              <a:chExt cx="12207731" cy="3052916"/>
            </a:xfrm>
          </p:grpSpPr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4173A805-4B18-4169-9111-59792F342EAF}"/>
                  </a:ext>
                </a:extLst>
              </p:cNvPr>
              <p:cNvGrpSpPr/>
              <p:nvPr/>
            </p:nvGrpSpPr>
            <p:grpSpPr>
              <a:xfrm>
                <a:off x="0" y="0"/>
                <a:ext cx="12192000" cy="1143000"/>
                <a:chExt cx="12192000" cy="1143000"/>
              </a:xfrm>
            </p:grpSpPr>
            <p:grpSp>
              <p:nvGrpSpPr>
                <p:cNvPr id="9" name="组合 8">
                  <a:extLst>
                    <a:ext uri="{FF2B5EF4-FFF2-40B4-BE49-F238E27FC236}">
                      <a16:creationId xmlns:a16="http://schemas.microsoft.com/office/drawing/2014/main" id="{C2D8CD30-786B-4023-9D92-FEC0B2B8BAC5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7" name="图片 6">
                    <a:extLst>
                      <a:ext uri="{FF2B5EF4-FFF2-40B4-BE49-F238E27FC236}">
                        <a16:creationId xmlns:a16="http://schemas.microsoft.com/office/drawing/2014/main" id="{6F0F8A97-E9EA-4DA5-9F46-DA5CA4334E5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8" name="图片 7">
                    <a:extLst>
                      <a:ext uri="{FF2B5EF4-FFF2-40B4-BE49-F238E27FC236}">
                        <a16:creationId xmlns:a16="http://schemas.microsoft.com/office/drawing/2014/main" id="{6B085B3B-68A2-4C95-B10E-70FABD8C2C6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" name="组合 9">
                  <a:extLst>
                    <a:ext uri="{FF2B5EF4-FFF2-40B4-BE49-F238E27FC236}">
                      <a16:creationId xmlns:a16="http://schemas.microsoft.com/office/drawing/2014/main" id="{EB7D383E-B692-4F7E-8B87-775E3B23F870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1" name="图片 10">
                    <a:extLst>
                      <a:ext uri="{FF2B5EF4-FFF2-40B4-BE49-F238E27FC236}">
                        <a16:creationId xmlns:a16="http://schemas.microsoft.com/office/drawing/2014/main" id="{2A2A750B-95BA-4946-A093-9E979CBB822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2" name="图片 11">
                    <a:extLst>
                      <a:ext uri="{FF2B5EF4-FFF2-40B4-BE49-F238E27FC236}">
                        <a16:creationId xmlns:a16="http://schemas.microsoft.com/office/drawing/2014/main" id="{72C38517-CED3-4D15-B942-618D60B1634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4" name="组合 13">
                <a:extLst>
                  <a:ext uri="{FF2B5EF4-FFF2-40B4-BE49-F238E27FC236}">
                    <a16:creationId xmlns:a16="http://schemas.microsoft.com/office/drawing/2014/main" id="{2A901298-501F-4FFC-8C91-5BE53424D50E}"/>
                  </a:ext>
                </a:extLst>
              </p:cNvPr>
              <p:cNvGrpSpPr/>
              <p:nvPr/>
            </p:nvGrpSpPr>
            <p:grpSpPr>
              <a:xfrm>
                <a:off x="-15731" y="1143000"/>
                <a:ext cx="12192000" cy="1143000"/>
                <a:chExt cx="12192000" cy="1143000"/>
              </a:xfrm>
            </p:grpSpPr>
            <p:grpSp>
              <p:nvGrpSpPr>
                <p:cNvPr id="15" name="组合 14">
                  <a:extLst>
                    <a:ext uri="{FF2B5EF4-FFF2-40B4-BE49-F238E27FC236}">
                      <a16:creationId xmlns:a16="http://schemas.microsoft.com/office/drawing/2014/main" id="{79A4E3DB-7474-4EC3-BD3D-271F5781154D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19" name="图片 18">
                    <a:extLst>
                      <a:ext uri="{FF2B5EF4-FFF2-40B4-BE49-F238E27FC236}">
                        <a16:creationId xmlns:a16="http://schemas.microsoft.com/office/drawing/2014/main" id="{FCC3B558-C386-40B8-9A36-C911F454231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0" name="图片 19">
                    <a:extLst>
                      <a:ext uri="{FF2B5EF4-FFF2-40B4-BE49-F238E27FC236}">
                        <a16:creationId xmlns:a16="http://schemas.microsoft.com/office/drawing/2014/main" id="{5FE291E5-3EE8-4ABE-A299-3731104661C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" name="组合 15">
                  <a:extLst>
                    <a:ext uri="{FF2B5EF4-FFF2-40B4-BE49-F238E27FC236}">
                      <a16:creationId xmlns:a16="http://schemas.microsoft.com/office/drawing/2014/main" id="{9C3845A2-F490-49E2-9EEE-5BED763057D9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7" name="图片 16">
                    <a:extLst>
                      <a:ext uri="{FF2B5EF4-FFF2-40B4-BE49-F238E27FC236}">
                        <a16:creationId xmlns:a16="http://schemas.microsoft.com/office/drawing/2014/main" id="{07FAC65C-1E3A-4EBF-ADFD-1BB2D787AD3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8" name="图片 17">
                    <a:extLst>
                      <a:ext uri="{FF2B5EF4-FFF2-40B4-BE49-F238E27FC236}">
                        <a16:creationId xmlns:a16="http://schemas.microsoft.com/office/drawing/2014/main" id="{C1E5E5D6-D30B-4863-B285-67786D1F05D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1" name="组合 20">
                <a:extLst>
                  <a:ext uri="{FF2B5EF4-FFF2-40B4-BE49-F238E27FC236}">
                    <a16:creationId xmlns:a16="http://schemas.microsoft.com/office/drawing/2014/main" id="{ACF73E69-D7ED-4AFF-B333-31A6846F536C}"/>
                  </a:ext>
                </a:extLst>
              </p:cNvPr>
              <p:cNvGrpSpPr/>
              <p:nvPr/>
            </p:nvGrpSpPr>
            <p:grpSpPr>
              <a:xfrm>
                <a:off x="0" y="1909916"/>
                <a:ext cx="12192000" cy="1143000"/>
                <a:chExt cx="12192000" cy="1143000"/>
              </a:xfrm>
            </p:grpSpPr>
            <p:grpSp>
              <p:nvGrpSpPr>
                <p:cNvPr id="22" name="组合 21">
                  <a:extLst>
                    <a:ext uri="{FF2B5EF4-FFF2-40B4-BE49-F238E27FC236}">
                      <a16:creationId xmlns:a16="http://schemas.microsoft.com/office/drawing/2014/main" id="{63DA86F0-57E4-4F38-A3FB-2C37D368B031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26" name="图片 25">
                    <a:extLst>
                      <a:ext uri="{FF2B5EF4-FFF2-40B4-BE49-F238E27FC236}">
                        <a16:creationId xmlns:a16="http://schemas.microsoft.com/office/drawing/2014/main" id="{93F01F9F-D69D-46F1-AE22-A86B5CBBAE2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7" name="图片 26">
                    <a:extLst>
                      <a:ext uri="{FF2B5EF4-FFF2-40B4-BE49-F238E27FC236}">
                        <a16:creationId xmlns:a16="http://schemas.microsoft.com/office/drawing/2014/main" id="{CBAE3507-075A-419A-A698-0D8E245BB85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" name="组合 22">
                  <a:extLst>
                    <a:ext uri="{FF2B5EF4-FFF2-40B4-BE49-F238E27FC236}">
                      <a16:creationId xmlns:a16="http://schemas.microsoft.com/office/drawing/2014/main" id="{2A3C7720-A1D8-4C1E-A055-F04D64C614F0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24" name="图片 23">
                    <a:extLst>
                      <a:ext uri="{FF2B5EF4-FFF2-40B4-BE49-F238E27FC236}">
                        <a16:creationId xmlns:a16="http://schemas.microsoft.com/office/drawing/2014/main" id="{792658A4-3ABB-40BA-8E1A-AD4787E672A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5" name="图片 24">
                    <a:extLst>
                      <a:ext uri="{FF2B5EF4-FFF2-40B4-BE49-F238E27FC236}">
                        <a16:creationId xmlns:a16="http://schemas.microsoft.com/office/drawing/2014/main" id="{801F4C7D-172E-4C24-8C79-EF140C1180D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B09DD82A-87A2-4424-9548-56153F911CC5}"/>
                </a:ext>
              </a:extLst>
            </p:cNvPr>
            <p:cNvGrpSpPr/>
            <p:nvPr/>
          </p:nvGrpSpPr>
          <p:grpSpPr>
            <a:xfrm>
              <a:off x="0" y="3038782"/>
              <a:ext cx="12207731" cy="3052916"/>
              <a:chOff x="-15731" y="0"/>
              <a:chExt cx="12207731" cy="3052916"/>
            </a:xfrm>
          </p:grpSpPr>
          <p:grpSp>
            <p:nvGrpSpPr>
              <p:cNvPr id="30" name="组合 29">
                <a:extLst>
                  <a:ext uri="{FF2B5EF4-FFF2-40B4-BE49-F238E27FC236}">
                    <a16:creationId xmlns:a16="http://schemas.microsoft.com/office/drawing/2014/main" id="{308C0BB3-F19F-4C7F-B874-32C7A4CB7662}"/>
                  </a:ext>
                </a:extLst>
              </p:cNvPr>
              <p:cNvGrpSpPr/>
              <p:nvPr/>
            </p:nvGrpSpPr>
            <p:grpSpPr>
              <a:xfrm>
                <a:off x="0" y="0"/>
                <a:ext cx="12192000" cy="1143000"/>
                <a:chExt cx="12192000" cy="1143000"/>
              </a:xfrm>
            </p:grpSpPr>
            <p:grpSp>
              <p:nvGrpSpPr>
                <p:cNvPr id="45" name="组合 44">
                  <a:extLst>
                    <a:ext uri="{FF2B5EF4-FFF2-40B4-BE49-F238E27FC236}">
                      <a16:creationId xmlns:a16="http://schemas.microsoft.com/office/drawing/2014/main" id="{C7FC7B78-79A9-465D-BA29-5B1E4D95AC65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49" name="图片 48">
                    <a:extLst>
                      <a:ext uri="{FF2B5EF4-FFF2-40B4-BE49-F238E27FC236}">
                        <a16:creationId xmlns:a16="http://schemas.microsoft.com/office/drawing/2014/main" id="{859C15E6-CAC3-4191-9CCF-E066E4D4C64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50" name="图片 49">
                    <a:extLst>
                      <a:ext uri="{FF2B5EF4-FFF2-40B4-BE49-F238E27FC236}">
                        <a16:creationId xmlns:a16="http://schemas.microsoft.com/office/drawing/2014/main" id="{9CC2DBEB-E592-4D63-BF6C-9FDA473F2C9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6" name="组合 45">
                  <a:extLst>
                    <a:ext uri="{FF2B5EF4-FFF2-40B4-BE49-F238E27FC236}">
                      <a16:creationId xmlns:a16="http://schemas.microsoft.com/office/drawing/2014/main" id="{28633A34-317F-406D-88CF-C36580E054E9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7" name="图片 46">
                    <a:extLst>
                      <a:ext uri="{FF2B5EF4-FFF2-40B4-BE49-F238E27FC236}">
                        <a16:creationId xmlns:a16="http://schemas.microsoft.com/office/drawing/2014/main" id="{595397C9-AC12-45D4-BB63-B156CB93068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8" name="图片 47">
                    <a:extLst>
                      <a:ext uri="{FF2B5EF4-FFF2-40B4-BE49-F238E27FC236}">
                        <a16:creationId xmlns:a16="http://schemas.microsoft.com/office/drawing/2014/main" id="{10931FBB-3EF7-4877-8617-3B90BD78402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1" name="组合 30">
                <a:extLst>
                  <a:ext uri="{FF2B5EF4-FFF2-40B4-BE49-F238E27FC236}">
                    <a16:creationId xmlns:a16="http://schemas.microsoft.com/office/drawing/2014/main" id="{778E865B-4285-40E9-923A-459C71484A23}"/>
                  </a:ext>
                </a:extLst>
              </p:cNvPr>
              <p:cNvGrpSpPr/>
              <p:nvPr/>
            </p:nvGrpSpPr>
            <p:grpSpPr>
              <a:xfrm>
                <a:off x="-15731" y="1143000"/>
                <a:ext cx="12192000" cy="1143000"/>
                <a:chExt cx="12192000" cy="1143000"/>
              </a:xfrm>
            </p:grpSpPr>
            <p:grpSp>
              <p:nvGrpSpPr>
                <p:cNvPr id="39" name="组合 38">
                  <a:extLst>
                    <a:ext uri="{FF2B5EF4-FFF2-40B4-BE49-F238E27FC236}">
                      <a16:creationId xmlns:a16="http://schemas.microsoft.com/office/drawing/2014/main" id="{7FE321F3-7D9C-4AA6-A04D-266B99A3F4FC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43" name="图片 42">
                    <a:extLst>
                      <a:ext uri="{FF2B5EF4-FFF2-40B4-BE49-F238E27FC236}">
                        <a16:creationId xmlns:a16="http://schemas.microsoft.com/office/drawing/2014/main" id="{35128052-5454-4DE9-838B-E846998A866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4" name="图片 43">
                    <a:extLst>
                      <a:ext uri="{FF2B5EF4-FFF2-40B4-BE49-F238E27FC236}">
                        <a16:creationId xmlns:a16="http://schemas.microsoft.com/office/drawing/2014/main" id="{08D0D421-C0C7-4785-B85C-9427A6EEC01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0" name="组合 39">
                  <a:extLst>
                    <a:ext uri="{FF2B5EF4-FFF2-40B4-BE49-F238E27FC236}">
                      <a16:creationId xmlns:a16="http://schemas.microsoft.com/office/drawing/2014/main" id="{4C60CC7C-F29F-4F57-BEF1-6E3DBAB053AE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1" name="图片 40">
                    <a:extLst>
                      <a:ext uri="{FF2B5EF4-FFF2-40B4-BE49-F238E27FC236}">
                        <a16:creationId xmlns:a16="http://schemas.microsoft.com/office/drawing/2014/main" id="{2AFA2677-512D-466A-A2BC-10940251BA0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2" name="图片 41">
                    <a:extLst>
                      <a:ext uri="{FF2B5EF4-FFF2-40B4-BE49-F238E27FC236}">
                        <a16:creationId xmlns:a16="http://schemas.microsoft.com/office/drawing/2014/main" id="{6AE31642-6923-41F4-8718-CD6F5DDDF33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2" name="组合 31">
                <a:extLst>
                  <a:ext uri="{FF2B5EF4-FFF2-40B4-BE49-F238E27FC236}">
                    <a16:creationId xmlns:a16="http://schemas.microsoft.com/office/drawing/2014/main" id="{D7ABFFA2-F57F-481F-8FC2-CFCA632016B1}"/>
                  </a:ext>
                </a:extLst>
              </p:cNvPr>
              <p:cNvGrpSpPr/>
              <p:nvPr/>
            </p:nvGrpSpPr>
            <p:grpSpPr>
              <a:xfrm>
                <a:off x="0" y="1909916"/>
                <a:ext cx="12192000" cy="1143000"/>
                <a:chExt cx="12192000" cy="1143000"/>
              </a:xfrm>
            </p:grpSpPr>
            <p:grpSp>
              <p:nvGrpSpPr>
                <p:cNvPr id="33" name="组合 32">
                  <a:extLst>
                    <a:ext uri="{FF2B5EF4-FFF2-40B4-BE49-F238E27FC236}">
                      <a16:creationId xmlns:a16="http://schemas.microsoft.com/office/drawing/2014/main" id="{92275FF3-1004-4608-A1CC-6C7D4C9AE38D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37" name="图片 36">
                    <a:extLst>
                      <a:ext uri="{FF2B5EF4-FFF2-40B4-BE49-F238E27FC236}">
                        <a16:creationId xmlns:a16="http://schemas.microsoft.com/office/drawing/2014/main" id="{0486BDC7-5D18-4118-AAA5-18FAA507FEC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8" name="图片 37">
                    <a:extLst>
                      <a:ext uri="{FF2B5EF4-FFF2-40B4-BE49-F238E27FC236}">
                        <a16:creationId xmlns:a16="http://schemas.microsoft.com/office/drawing/2014/main" id="{F9573E19-E8BF-40CB-96AA-691D30C147C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4" name="组合 33">
                  <a:extLst>
                    <a:ext uri="{FF2B5EF4-FFF2-40B4-BE49-F238E27FC236}">
                      <a16:creationId xmlns:a16="http://schemas.microsoft.com/office/drawing/2014/main" id="{22BF3AED-6BFE-4329-B564-771D407BCE61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35" name="图片 34">
                    <a:extLst>
                      <a:ext uri="{FF2B5EF4-FFF2-40B4-BE49-F238E27FC236}">
                        <a16:creationId xmlns:a16="http://schemas.microsoft.com/office/drawing/2014/main" id="{C79DCFD6-1D27-4C28-BFE3-61A96EFA5F9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6" name="图片 35">
                    <a:extLst>
                      <a:ext uri="{FF2B5EF4-FFF2-40B4-BE49-F238E27FC236}">
                        <a16:creationId xmlns:a16="http://schemas.microsoft.com/office/drawing/2014/main" id="{819F9EE1-EFB3-48EA-8958-45E7A2A43D3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id="{741DEA0C-B125-46C3-8F9A-B7F6ED3FC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15731" y="6073262"/>
              <a:ext cx="12176269" cy="285750"/>
            </a:xfrm>
            <a:prstGeom prst="rect">
              <a:avLst/>
            </a:prstGeom>
          </p:spPr>
        </p:pic>
        <p:pic>
          <p:nvPicPr>
            <p:cNvPr id="52" name="图片 51">
              <a:extLst>
                <a:ext uri="{FF2B5EF4-FFF2-40B4-BE49-F238E27FC236}">
                  <a16:creationId xmlns:a16="http://schemas.microsoft.com/office/drawing/2014/main" id="{36CA1FBB-EACE-4AB4-B2DE-8B26B5A2F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31462" y="6359012"/>
              <a:ext cx="12176269" cy="285750"/>
            </a:xfrm>
            <a:prstGeom prst="rect">
              <a:avLst/>
            </a:prstGeom>
          </p:spPr>
        </p:pic>
        <p:pic>
          <p:nvPicPr>
            <p:cNvPr id="53" name="图片 52">
              <a:extLst>
                <a:ext uri="{FF2B5EF4-FFF2-40B4-BE49-F238E27FC236}">
                  <a16:creationId xmlns:a16="http://schemas.microsoft.com/office/drawing/2014/main" id="{2E153F1C-3780-45F5-8553-DF230D948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47193" y="6622638"/>
              <a:ext cx="12176269" cy="285750"/>
            </a:xfrm>
            <a:prstGeom prst="rect">
              <a:avLst/>
            </a:prstGeom>
          </p:spPr>
        </p:pic>
      </p:grp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DC01064E-9127-4123-9381-23849B34DBA5}"/>
              </a:ext>
            </a:extLst>
          </p:cNvPr>
          <p:cNvSpPr/>
          <p:nvPr/>
        </p:nvSpPr>
        <p:spPr>
          <a:xfrm>
            <a:off x="1061884" y="1494197"/>
            <a:ext cx="8615516" cy="4293315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4C15767-29E3-4AC7-AF15-1C9B2E7B08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617971" y="1757823"/>
            <a:ext cx="4181782" cy="4181782"/>
          </a:xfrm>
          <a:prstGeom prst="rect">
            <a:avLst/>
          </a:prstGeom>
        </p:spPr>
      </p:pic>
      <p:sp>
        <p:nvSpPr>
          <p:cNvPr id="54" name="文本框 53">
            <a:extLst>
              <a:ext uri="{FF2B5EF4-FFF2-40B4-BE49-F238E27FC236}">
                <a16:creationId xmlns:a16="http://schemas.microsoft.com/office/drawing/2014/main" id="{F0FAE4F1-AE0E-4195-A685-DB61396651B9}"/>
              </a:ext>
            </a:extLst>
          </p:cNvPr>
          <p:cNvSpPr txBox="1"/>
          <p:nvPr/>
        </p:nvSpPr>
        <p:spPr>
          <a:xfrm>
            <a:off x="2283969" y="1932632"/>
            <a:ext cx="5334002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7200">
                <a:latin charset="-122" panose="03000509000000000000" pitchFamily="65" typeface="迷你简卡通"/>
                <a:ea charset="-122" panose="03000509000000000000" pitchFamily="65" typeface="迷你简卡通"/>
              </a:rPr>
              <a:t>儿童教学</a:t>
            </a:r>
          </a:p>
        </p:txBody>
      </p:sp>
      <p:sp>
        <p:nvSpPr>
          <p:cNvPr id="55" name="TextBox 29">
            <a:extLst>
              <a:ext uri="{FF2B5EF4-FFF2-40B4-BE49-F238E27FC236}">
                <a16:creationId xmlns:a16="http://schemas.microsoft.com/office/drawing/2014/main" id="{7B5F644C-65C5-4E00-BF4F-4792FA5356E0}"/>
              </a:ext>
            </a:extLst>
          </p:cNvPr>
          <p:cNvSpPr txBox="1"/>
          <p:nvPr/>
        </p:nvSpPr>
        <p:spPr>
          <a:xfrm>
            <a:off x="2465004" y="3540709"/>
            <a:ext cx="4971931" cy="1554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pc="300" sz="1600">
                <a:latin charset="0" typeface="Montserrat Light"/>
                <a:ea charset="0" typeface="Montserrat Light"/>
                <a:cs charset="0" typeface="Montserrat Light"/>
              </a:rPr>
              <a:t>Entrepreneurial activities differ substantially depending on the type of organization and creativity. Entrepreneurial activities differ</a:t>
            </a: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08144BC5-6C56-4AE9-AC6D-1C4E1BEB7D81}"/>
              </a:ext>
            </a:extLst>
          </p:cNvPr>
          <p:cNvSpPr/>
          <p:nvPr/>
        </p:nvSpPr>
        <p:spPr>
          <a:xfrm>
            <a:off x="2599068" y="3191462"/>
            <a:ext cx="2351902" cy="893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936E29FC-B6C3-4C70-8545-31166337460D}"/>
              </a:ext>
            </a:extLst>
          </p:cNvPr>
          <p:cNvSpPr txBox="1"/>
          <p:nvPr/>
        </p:nvSpPr>
        <p:spPr>
          <a:xfrm>
            <a:off x="328764" y="285750"/>
            <a:ext cx="304601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B619A479-711F-4BFF-B010-114CD504C1CA}"/>
              </a:ext>
            </a:extLst>
          </p:cNvPr>
          <p:cNvSpPr txBox="1"/>
          <p:nvPr/>
        </p:nvSpPr>
        <p:spPr>
          <a:xfrm>
            <a:off x="328764" y="747415"/>
            <a:ext cx="362685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/>
              <a:t>Click here to add words</a:t>
            </a:r>
          </a:p>
        </p:txBody>
      </p:sp>
    </p:spTree>
    <p:extLst>
      <p:ext uri="{BB962C8B-B14F-4D97-AF65-F5344CB8AC3E}">
        <p14:creationId val="2420022643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9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2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4"/>
      <p:bldP grpId="0" spid="55"/>
      <p:bldP grpId="0" spid="56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A3517B8-65DD-4BB4-A001-74DD4C88A815}"/>
              </a:ext>
            </a:extLst>
          </p:cNvPr>
          <p:cNvGrpSpPr/>
          <p:nvPr/>
        </p:nvGrpSpPr>
        <p:grpSpPr>
          <a:xfrm>
            <a:off x="-15731" y="0"/>
            <a:ext cx="12239193" cy="6908388"/>
            <a:chOff x="-15731" y="0"/>
            <a:chExt cx="12239193" cy="6908388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89060BA6-A543-4038-AFA8-3DCC7C93EFE7}"/>
                </a:ext>
              </a:extLst>
            </p:cNvPr>
            <p:cNvGrpSpPr/>
            <p:nvPr/>
          </p:nvGrpSpPr>
          <p:grpSpPr>
            <a:xfrm>
              <a:off x="-15731" y="0"/>
              <a:ext cx="12207731" cy="3052916"/>
              <a:chOff x="-15731" y="0"/>
              <a:chExt cx="12207731" cy="3052916"/>
            </a:xfrm>
          </p:grpSpPr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4173A805-4B18-4169-9111-59792F342EAF}"/>
                  </a:ext>
                </a:extLst>
              </p:cNvPr>
              <p:cNvGrpSpPr/>
              <p:nvPr/>
            </p:nvGrpSpPr>
            <p:grpSpPr>
              <a:xfrm>
                <a:off x="0" y="0"/>
                <a:ext cx="12192000" cy="1143000"/>
                <a:chExt cx="12192000" cy="1143000"/>
              </a:xfrm>
            </p:grpSpPr>
            <p:grpSp>
              <p:nvGrpSpPr>
                <p:cNvPr id="9" name="组合 8">
                  <a:extLst>
                    <a:ext uri="{FF2B5EF4-FFF2-40B4-BE49-F238E27FC236}">
                      <a16:creationId xmlns:a16="http://schemas.microsoft.com/office/drawing/2014/main" id="{C2D8CD30-786B-4023-9D92-FEC0B2B8BAC5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7" name="图片 6">
                    <a:extLst>
                      <a:ext uri="{FF2B5EF4-FFF2-40B4-BE49-F238E27FC236}">
                        <a16:creationId xmlns:a16="http://schemas.microsoft.com/office/drawing/2014/main" id="{6F0F8A97-E9EA-4DA5-9F46-DA5CA4334E5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8" name="图片 7">
                    <a:extLst>
                      <a:ext uri="{FF2B5EF4-FFF2-40B4-BE49-F238E27FC236}">
                        <a16:creationId xmlns:a16="http://schemas.microsoft.com/office/drawing/2014/main" id="{6B085B3B-68A2-4C95-B10E-70FABD8C2C6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" name="组合 9">
                  <a:extLst>
                    <a:ext uri="{FF2B5EF4-FFF2-40B4-BE49-F238E27FC236}">
                      <a16:creationId xmlns:a16="http://schemas.microsoft.com/office/drawing/2014/main" id="{EB7D383E-B692-4F7E-8B87-775E3B23F870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1" name="图片 10">
                    <a:extLst>
                      <a:ext uri="{FF2B5EF4-FFF2-40B4-BE49-F238E27FC236}">
                        <a16:creationId xmlns:a16="http://schemas.microsoft.com/office/drawing/2014/main" id="{2A2A750B-95BA-4946-A093-9E979CBB822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2" name="图片 11">
                    <a:extLst>
                      <a:ext uri="{FF2B5EF4-FFF2-40B4-BE49-F238E27FC236}">
                        <a16:creationId xmlns:a16="http://schemas.microsoft.com/office/drawing/2014/main" id="{72C38517-CED3-4D15-B942-618D60B1634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4" name="组合 13">
                <a:extLst>
                  <a:ext uri="{FF2B5EF4-FFF2-40B4-BE49-F238E27FC236}">
                    <a16:creationId xmlns:a16="http://schemas.microsoft.com/office/drawing/2014/main" id="{2A901298-501F-4FFC-8C91-5BE53424D50E}"/>
                  </a:ext>
                </a:extLst>
              </p:cNvPr>
              <p:cNvGrpSpPr/>
              <p:nvPr/>
            </p:nvGrpSpPr>
            <p:grpSpPr>
              <a:xfrm>
                <a:off x="-15731" y="1143000"/>
                <a:ext cx="12192000" cy="1143000"/>
                <a:chExt cx="12192000" cy="1143000"/>
              </a:xfrm>
            </p:grpSpPr>
            <p:grpSp>
              <p:nvGrpSpPr>
                <p:cNvPr id="15" name="组合 14">
                  <a:extLst>
                    <a:ext uri="{FF2B5EF4-FFF2-40B4-BE49-F238E27FC236}">
                      <a16:creationId xmlns:a16="http://schemas.microsoft.com/office/drawing/2014/main" id="{79A4E3DB-7474-4EC3-BD3D-271F5781154D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19" name="图片 18">
                    <a:extLst>
                      <a:ext uri="{FF2B5EF4-FFF2-40B4-BE49-F238E27FC236}">
                        <a16:creationId xmlns:a16="http://schemas.microsoft.com/office/drawing/2014/main" id="{FCC3B558-C386-40B8-9A36-C911F454231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0" name="图片 19">
                    <a:extLst>
                      <a:ext uri="{FF2B5EF4-FFF2-40B4-BE49-F238E27FC236}">
                        <a16:creationId xmlns:a16="http://schemas.microsoft.com/office/drawing/2014/main" id="{5FE291E5-3EE8-4ABE-A299-3731104661C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" name="组合 15">
                  <a:extLst>
                    <a:ext uri="{FF2B5EF4-FFF2-40B4-BE49-F238E27FC236}">
                      <a16:creationId xmlns:a16="http://schemas.microsoft.com/office/drawing/2014/main" id="{9C3845A2-F490-49E2-9EEE-5BED763057D9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7" name="图片 16">
                    <a:extLst>
                      <a:ext uri="{FF2B5EF4-FFF2-40B4-BE49-F238E27FC236}">
                        <a16:creationId xmlns:a16="http://schemas.microsoft.com/office/drawing/2014/main" id="{07FAC65C-1E3A-4EBF-ADFD-1BB2D787AD3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8" name="图片 17">
                    <a:extLst>
                      <a:ext uri="{FF2B5EF4-FFF2-40B4-BE49-F238E27FC236}">
                        <a16:creationId xmlns:a16="http://schemas.microsoft.com/office/drawing/2014/main" id="{C1E5E5D6-D30B-4863-B285-67786D1F05D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1" name="组合 20">
                <a:extLst>
                  <a:ext uri="{FF2B5EF4-FFF2-40B4-BE49-F238E27FC236}">
                    <a16:creationId xmlns:a16="http://schemas.microsoft.com/office/drawing/2014/main" id="{ACF73E69-D7ED-4AFF-B333-31A6846F536C}"/>
                  </a:ext>
                </a:extLst>
              </p:cNvPr>
              <p:cNvGrpSpPr/>
              <p:nvPr/>
            </p:nvGrpSpPr>
            <p:grpSpPr>
              <a:xfrm>
                <a:off x="0" y="1909916"/>
                <a:ext cx="12192000" cy="1143000"/>
                <a:chExt cx="12192000" cy="1143000"/>
              </a:xfrm>
            </p:grpSpPr>
            <p:grpSp>
              <p:nvGrpSpPr>
                <p:cNvPr id="22" name="组合 21">
                  <a:extLst>
                    <a:ext uri="{FF2B5EF4-FFF2-40B4-BE49-F238E27FC236}">
                      <a16:creationId xmlns:a16="http://schemas.microsoft.com/office/drawing/2014/main" id="{63DA86F0-57E4-4F38-A3FB-2C37D368B031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26" name="图片 25">
                    <a:extLst>
                      <a:ext uri="{FF2B5EF4-FFF2-40B4-BE49-F238E27FC236}">
                        <a16:creationId xmlns:a16="http://schemas.microsoft.com/office/drawing/2014/main" id="{93F01F9F-D69D-46F1-AE22-A86B5CBBAE2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7" name="图片 26">
                    <a:extLst>
                      <a:ext uri="{FF2B5EF4-FFF2-40B4-BE49-F238E27FC236}">
                        <a16:creationId xmlns:a16="http://schemas.microsoft.com/office/drawing/2014/main" id="{CBAE3507-075A-419A-A698-0D8E245BB85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" name="组合 22">
                  <a:extLst>
                    <a:ext uri="{FF2B5EF4-FFF2-40B4-BE49-F238E27FC236}">
                      <a16:creationId xmlns:a16="http://schemas.microsoft.com/office/drawing/2014/main" id="{2A3C7720-A1D8-4C1E-A055-F04D64C614F0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24" name="图片 23">
                    <a:extLst>
                      <a:ext uri="{FF2B5EF4-FFF2-40B4-BE49-F238E27FC236}">
                        <a16:creationId xmlns:a16="http://schemas.microsoft.com/office/drawing/2014/main" id="{792658A4-3ABB-40BA-8E1A-AD4787E672A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5" name="图片 24">
                    <a:extLst>
                      <a:ext uri="{FF2B5EF4-FFF2-40B4-BE49-F238E27FC236}">
                        <a16:creationId xmlns:a16="http://schemas.microsoft.com/office/drawing/2014/main" id="{801F4C7D-172E-4C24-8C79-EF140C1180D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B09DD82A-87A2-4424-9548-56153F911CC5}"/>
                </a:ext>
              </a:extLst>
            </p:cNvPr>
            <p:cNvGrpSpPr/>
            <p:nvPr/>
          </p:nvGrpSpPr>
          <p:grpSpPr>
            <a:xfrm>
              <a:off x="0" y="3038782"/>
              <a:ext cx="12207731" cy="3052916"/>
              <a:chOff x="-15731" y="0"/>
              <a:chExt cx="12207731" cy="3052916"/>
            </a:xfrm>
          </p:grpSpPr>
          <p:grpSp>
            <p:nvGrpSpPr>
              <p:cNvPr id="30" name="组合 29">
                <a:extLst>
                  <a:ext uri="{FF2B5EF4-FFF2-40B4-BE49-F238E27FC236}">
                    <a16:creationId xmlns:a16="http://schemas.microsoft.com/office/drawing/2014/main" id="{308C0BB3-F19F-4C7F-B874-32C7A4CB7662}"/>
                  </a:ext>
                </a:extLst>
              </p:cNvPr>
              <p:cNvGrpSpPr/>
              <p:nvPr/>
            </p:nvGrpSpPr>
            <p:grpSpPr>
              <a:xfrm>
                <a:off x="0" y="0"/>
                <a:ext cx="12192000" cy="1143000"/>
                <a:chExt cx="12192000" cy="1143000"/>
              </a:xfrm>
            </p:grpSpPr>
            <p:grpSp>
              <p:nvGrpSpPr>
                <p:cNvPr id="45" name="组合 44">
                  <a:extLst>
                    <a:ext uri="{FF2B5EF4-FFF2-40B4-BE49-F238E27FC236}">
                      <a16:creationId xmlns:a16="http://schemas.microsoft.com/office/drawing/2014/main" id="{C7FC7B78-79A9-465D-BA29-5B1E4D95AC65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49" name="图片 48">
                    <a:extLst>
                      <a:ext uri="{FF2B5EF4-FFF2-40B4-BE49-F238E27FC236}">
                        <a16:creationId xmlns:a16="http://schemas.microsoft.com/office/drawing/2014/main" id="{859C15E6-CAC3-4191-9CCF-E066E4D4C64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50" name="图片 49">
                    <a:extLst>
                      <a:ext uri="{FF2B5EF4-FFF2-40B4-BE49-F238E27FC236}">
                        <a16:creationId xmlns:a16="http://schemas.microsoft.com/office/drawing/2014/main" id="{9CC2DBEB-E592-4D63-BF6C-9FDA473F2C9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6" name="组合 45">
                  <a:extLst>
                    <a:ext uri="{FF2B5EF4-FFF2-40B4-BE49-F238E27FC236}">
                      <a16:creationId xmlns:a16="http://schemas.microsoft.com/office/drawing/2014/main" id="{28633A34-317F-406D-88CF-C36580E054E9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7" name="图片 46">
                    <a:extLst>
                      <a:ext uri="{FF2B5EF4-FFF2-40B4-BE49-F238E27FC236}">
                        <a16:creationId xmlns:a16="http://schemas.microsoft.com/office/drawing/2014/main" id="{595397C9-AC12-45D4-BB63-B156CB93068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8" name="图片 47">
                    <a:extLst>
                      <a:ext uri="{FF2B5EF4-FFF2-40B4-BE49-F238E27FC236}">
                        <a16:creationId xmlns:a16="http://schemas.microsoft.com/office/drawing/2014/main" id="{10931FBB-3EF7-4877-8617-3B90BD78402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1" name="组合 30">
                <a:extLst>
                  <a:ext uri="{FF2B5EF4-FFF2-40B4-BE49-F238E27FC236}">
                    <a16:creationId xmlns:a16="http://schemas.microsoft.com/office/drawing/2014/main" id="{778E865B-4285-40E9-923A-459C71484A23}"/>
                  </a:ext>
                </a:extLst>
              </p:cNvPr>
              <p:cNvGrpSpPr/>
              <p:nvPr/>
            </p:nvGrpSpPr>
            <p:grpSpPr>
              <a:xfrm>
                <a:off x="-15731" y="1143000"/>
                <a:ext cx="12192000" cy="1143000"/>
                <a:chExt cx="12192000" cy="1143000"/>
              </a:xfrm>
            </p:grpSpPr>
            <p:grpSp>
              <p:nvGrpSpPr>
                <p:cNvPr id="39" name="组合 38">
                  <a:extLst>
                    <a:ext uri="{FF2B5EF4-FFF2-40B4-BE49-F238E27FC236}">
                      <a16:creationId xmlns:a16="http://schemas.microsoft.com/office/drawing/2014/main" id="{7FE321F3-7D9C-4AA6-A04D-266B99A3F4FC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43" name="图片 42">
                    <a:extLst>
                      <a:ext uri="{FF2B5EF4-FFF2-40B4-BE49-F238E27FC236}">
                        <a16:creationId xmlns:a16="http://schemas.microsoft.com/office/drawing/2014/main" id="{35128052-5454-4DE9-838B-E846998A866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4" name="图片 43">
                    <a:extLst>
                      <a:ext uri="{FF2B5EF4-FFF2-40B4-BE49-F238E27FC236}">
                        <a16:creationId xmlns:a16="http://schemas.microsoft.com/office/drawing/2014/main" id="{08D0D421-C0C7-4785-B85C-9427A6EEC01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0" name="组合 39">
                  <a:extLst>
                    <a:ext uri="{FF2B5EF4-FFF2-40B4-BE49-F238E27FC236}">
                      <a16:creationId xmlns:a16="http://schemas.microsoft.com/office/drawing/2014/main" id="{4C60CC7C-F29F-4F57-BEF1-6E3DBAB053AE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1" name="图片 40">
                    <a:extLst>
                      <a:ext uri="{FF2B5EF4-FFF2-40B4-BE49-F238E27FC236}">
                        <a16:creationId xmlns:a16="http://schemas.microsoft.com/office/drawing/2014/main" id="{2AFA2677-512D-466A-A2BC-10940251BA0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2" name="图片 41">
                    <a:extLst>
                      <a:ext uri="{FF2B5EF4-FFF2-40B4-BE49-F238E27FC236}">
                        <a16:creationId xmlns:a16="http://schemas.microsoft.com/office/drawing/2014/main" id="{6AE31642-6923-41F4-8718-CD6F5DDDF33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2" name="组合 31">
                <a:extLst>
                  <a:ext uri="{FF2B5EF4-FFF2-40B4-BE49-F238E27FC236}">
                    <a16:creationId xmlns:a16="http://schemas.microsoft.com/office/drawing/2014/main" id="{D7ABFFA2-F57F-481F-8FC2-CFCA632016B1}"/>
                  </a:ext>
                </a:extLst>
              </p:cNvPr>
              <p:cNvGrpSpPr/>
              <p:nvPr/>
            </p:nvGrpSpPr>
            <p:grpSpPr>
              <a:xfrm>
                <a:off x="0" y="1909916"/>
                <a:ext cx="12192000" cy="1143000"/>
                <a:chExt cx="12192000" cy="1143000"/>
              </a:xfrm>
            </p:grpSpPr>
            <p:grpSp>
              <p:nvGrpSpPr>
                <p:cNvPr id="33" name="组合 32">
                  <a:extLst>
                    <a:ext uri="{FF2B5EF4-FFF2-40B4-BE49-F238E27FC236}">
                      <a16:creationId xmlns:a16="http://schemas.microsoft.com/office/drawing/2014/main" id="{92275FF3-1004-4608-A1CC-6C7D4C9AE38D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37" name="图片 36">
                    <a:extLst>
                      <a:ext uri="{FF2B5EF4-FFF2-40B4-BE49-F238E27FC236}">
                        <a16:creationId xmlns:a16="http://schemas.microsoft.com/office/drawing/2014/main" id="{0486BDC7-5D18-4118-AAA5-18FAA507FEC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8" name="图片 37">
                    <a:extLst>
                      <a:ext uri="{FF2B5EF4-FFF2-40B4-BE49-F238E27FC236}">
                        <a16:creationId xmlns:a16="http://schemas.microsoft.com/office/drawing/2014/main" id="{F9573E19-E8BF-40CB-96AA-691D30C147C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4" name="组合 33">
                  <a:extLst>
                    <a:ext uri="{FF2B5EF4-FFF2-40B4-BE49-F238E27FC236}">
                      <a16:creationId xmlns:a16="http://schemas.microsoft.com/office/drawing/2014/main" id="{22BF3AED-6BFE-4329-B564-771D407BCE61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35" name="图片 34">
                    <a:extLst>
                      <a:ext uri="{FF2B5EF4-FFF2-40B4-BE49-F238E27FC236}">
                        <a16:creationId xmlns:a16="http://schemas.microsoft.com/office/drawing/2014/main" id="{C79DCFD6-1D27-4C28-BFE3-61A96EFA5F9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6" name="图片 35">
                    <a:extLst>
                      <a:ext uri="{FF2B5EF4-FFF2-40B4-BE49-F238E27FC236}">
                        <a16:creationId xmlns:a16="http://schemas.microsoft.com/office/drawing/2014/main" id="{819F9EE1-EFB3-48EA-8958-45E7A2A43D3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id="{741DEA0C-B125-46C3-8F9A-B7F6ED3FC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15731" y="6073262"/>
              <a:ext cx="12176269" cy="285750"/>
            </a:xfrm>
            <a:prstGeom prst="rect">
              <a:avLst/>
            </a:prstGeom>
          </p:spPr>
        </p:pic>
        <p:pic>
          <p:nvPicPr>
            <p:cNvPr id="52" name="图片 51">
              <a:extLst>
                <a:ext uri="{FF2B5EF4-FFF2-40B4-BE49-F238E27FC236}">
                  <a16:creationId xmlns:a16="http://schemas.microsoft.com/office/drawing/2014/main" id="{36CA1FBB-EACE-4AB4-B2DE-8B26B5A2F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31462" y="6359012"/>
              <a:ext cx="12176269" cy="285750"/>
            </a:xfrm>
            <a:prstGeom prst="rect">
              <a:avLst/>
            </a:prstGeom>
          </p:spPr>
        </p:pic>
        <p:pic>
          <p:nvPicPr>
            <p:cNvPr id="53" name="图片 52">
              <a:extLst>
                <a:ext uri="{FF2B5EF4-FFF2-40B4-BE49-F238E27FC236}">
                  <a16:creationId xmlns:a16="http://schemas.microsoft.com/office/drawing/2014/main" id="{2E153F1C-3780-45F5-8553-DF230D948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47193" y="6622638"/>
              <a:ext cx="12176269" cy="285750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B027052C-235E-460A-BD3F-B7C6F81C70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61998" y="1050818"/>
            <a:ext cx="5867402" cy="5867402"/>
          </a:xfrm>
          <a:prstGeom prst="rect">
            <a:avLst/>
          </a:prstGeom>
        </p:spPr>
      </p:pic>
      <p:sp>
        <p:nvSpPr>
          <p:cNvPr id="54" name="文本框 53">
            <a:extLst>
              <a:ext uri="{FF2B5EF4-FFF2-40B4-BE49-F238E27FC236}">
                <a16:creationId xmlns:a16="http://schemas.microsoft.com/office/drawing/2014/main" id="{56786525-60F9-43BB-9B33-F72A735CD3DA}"/>
              </a:ext>
            </a:extLst>
          </p:cNvPr>
          <p:cNvSpPr txBox="1"/>
          <p:nvPr/>
        </p:nvSpPr>
        <p:spPr>
          <a:xfrm>
            <a:off x="6096000" y="2085094"/>
            <a:ext cx="5334002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7200">
                <a:latin charset="-122" panose="03000509000000000000" pitchFamily="65" typeface="迷你简卡通"/>
                <a:ea charset="-122" panose="03000509000000000000" pitchFamily="65" typeface="迷你简卡通"/>
              </a:rPr>
              <a:t>儿童教学</a:t>
            </a:r>
          </a:p>
        </p:txBody>
      </p:sp>
      <p:sp>
        <p:nvSpPr>
          <p:cNvPr id="55" name="TextBox 29">
            <a:extLst>
              <a:ext uri="{FF2B5EF4-FFF2-40B4-BE49-F238E27FC236}">
                <a16:creationId xmlns:a16="http://schemas.microsoft.com/office/drawing/2014/main" id="{66C3E4BF-FD01-409F-882C-A036421DF0BF}"/>
              </a:ext>
            </a:extLst>
          </p:cNvPr>
          <p:cNvSpPr txBox="1"/>
          <p:nvPr/>
        </p:nvSpPr>
        <p:spPr>
          <a:xfrm>
            <a:off x="6277035" y="3693171"/>
            <a:ext cx="4971931" cy="1554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pc="300" sz="1600">
                <a:latin charset="0" typeface="Montserrat Light"/>
                <a:ea charset="0" typeface="Montserrat Light"/>
                <a:cs charset="0" typeface="Montserrat Light"/>
              </a:rPr>
              <a:t>Entrepreneurial activities differ substantially depending on the type of organization and creativity. Entrepreneurial activities differ</a:t>
            </a: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98537379-9F21-4502-886F-9199544711B2}"/>
              </a:ext>
            </a:extLst>
          </p:cNvPr>
          <p:cNvSpPr/>
          <p:nvPr/>
        </p:nvSpPr>
        <p:spPr>
          <a:xfrm>
            <a:off x="6411099" y="3343924"/>
            <a:ext cx="2351902" cy="893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0BA8AE29-B66D-4E26-9F72-E78E96EDB016}"/>
              </a:ext>
            </a:extLst>
          </p:cNvPr>
          <p:cNvSpPr txBox="1"/>
          <p:nvPr/>
        </p:nvSpPr>
        <p:spPr>
          <a:xfrm>
            <a:off x="328764" y="285750"/>
            <a:ext cx="304601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F52377B0-F22B-4382-BA5C-3FC5C9A81541}"/>
              </a:ext>
            </a:extLst>
          </p:cNvPr>
          <p:cNvSpPr txBox="1"/>
          <p:nvPr/>
        </p:nvSpPr>
        <p:spPr>
          <a:xfrm>
            <a:off x="328764" y="747415"/>
            <a:ext cx="362685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/>
              <a:t>Click here to add words</a:t>
            </a:r>
          </a:p>
        </p:txBody>
      </p:sp>
    </p:spTree>
    <p:extLst>
      <p:ext uri="{BB962C8B-B14F-4D97-AF65-F5344CB8AC3E}">
        <p14:creationId val="207848514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8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1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4"/>
      <p:bldP grpId="0" spid="55"/>
      <p:bldP grpId="0" spid="56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A3517B8-65DD-4BB4-A001-74DD4C88A815}"/>
              </a:ext>
            </a:extLst>
          </p:cNvPr>
          <p:cNvGrpSpPr/>
          <p:nvPr/>
        </p:nvGrpSpPr>
        <p:grpSpPr>
          <a:xfrm>
            <a:off x="-15731" y="0"/>
            <a:ext cx="12239193" cy="6908388"/>
            <a:chOff x="-15731" y="0"/>
            <a:chExt cx="12239193" cy="6908388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89060BA6-A543-4038-AFA8-3DCC7C93EFE7}"/>
                </a:ext>
              </a:extLst>
            </p:cNvPr>
            <p:cNvGrpSpPr/>
            <p:nvPr/>
          </p:nvGrpSpPr>
          <p:grpSpPr>
            <a:xfrm>
              <a:off x="-15731" y="0"/>
              <a:ext cx="12207731" cy="3052916"/>
              <a:chOff x="-15731" y="0"/>
              <a:chExt cx="12207731" cy="3052916"/>
            </a:xfrm>
          </p:grpSpPr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4173A805-4B18-4169-9111-59792F342EAF}"/>
                  </a:ext>
                </a:extLst>
              </p:cNvPr>
              <p:cNvGrpSpPr/>
              <p:nvPr/>
            </p:nvGrpSpPr>
            <p:grpSpPr>
              <a:xfrm>
                <a:off x="0" y="0"/>
                <a:ext cx="12192000" cy="1143000"/>
                <a:chExt cx="12192000" cy="1143000"/>
              </a:xfrm>
            </p:grpSpPr>
            <p:grpSp>
              <p:nvGrpSpPr>
                <p:cNvPr id="9" name="组合 8">
                  <a:extLst>
                    <a:ext uri="{FF2B5EF4-FFF2-40B4-BE49-F238E27FC236}">
                      <a16:creationId xmlns:a16="http://schemas.microsoft.com/office/drawing/2014/main" id="{C2D8CD30-786B-4023-9D92-FEC0B2B8BAC5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7" name="图片 6">
                    <a:extLst>
                      <a:ext uri="{FF2B5EF4-FFF2-40B4-BE49-F238E27FC236}">
                        <a16:creationId xmlns:a16="http://schemas.microsoft.com/office/drawing/2014/main" id="{6F0F8A97-E9EA-4DA5-9F46-DA5CA4334E5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8" name="图片 7">
                    <a:extLst>
                      <a:ext uri="{FF2B5EF4-FFF2-40B4-BE49-F238E27FC236}">
                        <a16:creationId xmlns:a16="http://schemas.microsoft.com/office/drawing/2014/main" id="{6B085B3B-68A2-4C95-B10E-70FABD8C2C6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" name="组合 9">
                  <a:extLst>
                    <a:ext uri="{FF2B5EF4-FFF2-40B4-BE49-F238E27FC236}">
                      <a16:creationId xmlns:a16="http://schemas.microsoft.com/office/drawing/2014/main" id="{EB7D383E-B692-4F7E-8B87-775E3B23F870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1" name="图片 10">
                    <a:extLst>
                      <a:ext uri="{FF2B5EF4-FFF2-40B4-BE49-F238E27FC236}">
                        <a16:creationId xmlns:a16="http://schemas.microsoft.com/office/drawing/2014/main" id="{2A2A750B-95BA-4946-A093-9E979CBB822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2" name="图片 11">
                    <a:extLst>
                      <a:ext uri="{FF2B5EF4-FFF2-40B4-BE49-F238E27FC236}">
                        <a16:creationId xmlns:a16="http://schemas.microsoft.com/office/drawing/2014/main" id="{72C38517-CED3-4D15-B942-618D60B1634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4" name="组合 13">
                <a:extLst>
                  <a:ext uri="{FF2B5EF4-FFF2-40B4-BE49-F238E27FC236}">
                    <a16:creationId xmlns:a16="http://schemas.microsoft.com/office/drawing/2014/main" id="{2A901298-501F-4FFC-8C91-5BE53424D50E}"/>
                  </a:ext>
                </a:extLst>
              </p:cNvPr>
              <p:cNvGrpSpPr/>
              <p:nvPr/>
            </p:nvGrpSpPr>
            <p:grpSpPr>
              <a:xfrm>
                <a:off x="-15731" y="1143000"/>
                <a:ext cx="12192000" cy="1143000"/>
                <a:chExt cx="12192000" cy="1143000"/>
              </a:xfrm>
            </p:grpSpPr>
            <p:grpSp>
              <p:nvGrpSpPr>
                <p:cNvPr id="15" name="组合 14">
                  <a:extLst>
                    <a:ext uri="{FF2B5EF4-FFF2-40B4-BE49-F238E27FC236}">
                      <a16:creationId xmlns:a16="http://schemas.microsoft.com/office/drawing/2014/main" id="{79A4E3DB-7474-4EC3-BD3D-271F5781154D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19" name="图片 18">
                    <a:extLst>
                      <a:ext uri="{FF2B5EF4-FFF2-40B4-BE49-F238E27FC236}">
                        <a16:creationId xmlns:a16="http://schemas.microsoft.com/office/drawing/2014/main" id="{FCC3B558-C386-40B8-9A36-C911F454231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0" name="图片 19">
                    <a:extLst>
                      <a:ext uri="{FF2B5EF4-FFF2-40B4-BE49-F238E27FC236}">
                        <a16:creationId xmlns:a16="http://schemas.microsoft.com/office/drawing/2014/main" id="{5FE291E5-3EE8-4ABE-A299-3731104661C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" name="组合 15">
                  <a:extLst>
                    <a:ext uri="{FF2B5EF4-FFF2-40B4-BE49-F238E27FC236}">
                      <a16:creationId xmlns:a16="http://schemas.microsoft.com/office/drawing/2014/main" id="{9C3845A2-F490-49E2-9EEE-5BED763057D9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7" name="图片 16">
                    <a:extLst>
                      <a:ext uri="{FF2B5EF4-FFF2-40B4-BE49-F238E27FC236}">
                        <a16:creationId xmlns:a16="http://schemas.microsoft.com/office/drawing/2014/main" id="{07FAC65C-1E3A-4EBF-ADFD-1BB2D787AD3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8" name="图片 17">
                    <a:extLst>
                      <a:ext uri="{FF2B5EF4-FFF2-40B4-BE49-F238E27FC236}">
                        <a16:creationId xmlns:a16="http://schemas.microsoft.com/office/drawing/2014/main" id="{C1E5E5D6-D30B-4863-B285-67786D1F05D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1" name="组合 20">
                <a:extLst>
                  <a:ext uri="{FF2B5EF4-FFF2-40B4-BE49-F238E27FC236}">
                    <a16:creationId xmlns:a16="http://schemas.microsoft.com/office/drawing/2014/main" id="{ACF73E69-D7ED-4AFF-B333-31A6846F536C}"/>
                  </a:ext>
                </a:extLst>
              </p:cNvPr>
              <p:cNvGrpSpPr/>
              <p:nvPr/>
            </p:nvGrpSpPr>
            <p:grpSpPr>
              <a:xfrm>
                <a:off x="0" y="1909916"/>
                <a:ext cx="12192000" cy="1143000"/>
                <a:chExt cx="12192000" cy="1143000"/>
              </a:xfrm>
            </p:grpSpPr>
            <p:grpSp>
              <p:nvGrpSpPr>
                <p:cNvPr id="22" name="组合 21">
                  <a:extLst>
                    <a:ext uri="{FF2B5EF4-FFF2-40B4-BE49-F238E27FC236}">
                      <a16:creationId xmlns:a16="http://schemas.microsoft.com/office/drawing/2014/main" id="{63DA86F0-57E4-4F38-A3FB-2C37D368B031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26" name="图片 25">
                    <a:extLst>
                      <a:ext uri="{FF2B5EF4-FFF2-40B4-BE49-F238E27FC236}">
                        <a16:creationId xmlns:a16="http://schemas.microsoft.com/office/drawing/2014/main" id="{93F01F9F-D69D-46F1-AE22-A86B5CBBAE2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7" name="图片 26">
                    <a:extLst>
                      <a:ext uri="{FF2B5EF4-FFF2-40B4-BE49-F238E27FC236}">
                        <a16:creationId xmlns:a16="http://schemas.microsoft.com/office/drawing/2014/main" id="{CBAE3507-075A-419A-A698-0D8E245BB85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" name="组合 22">
                  <a:extLst>
                    <a:ext uri="{FF2B5EF4-FFF2-40B4-BE49-F238E27FC236}">
                      <a16:creationId xmlns:a16="http://schemas.microsoft.com/office/drawing/2014/main" id="{2A3C7720-A1D8-4C1E-A055-F04D64C614F0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24" name="图片 23">
                    <a:extLst>
                      <a:ext uri="{FF2B5EF4-FFF2-40B4-BE49-F238E27FC236}">
                        <a16:creationId xmlns:a16="http://schemas.microsoft.com/office/drawing/2014/main" id="{792658A4-3ABB-40BA-8E1A-AD4787E672A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5" name="图片 24">
                    <a:extLst>
                      <a:ext uri="{FF2B5EF4-FFF2-40B4-BE49-F238E27FC236}">
                        <a16:creationId xmlns:a16="http://schemas.microsoft.com/office/drawing/2014/main" id="{801F4C7D-172E-4C24-8C79-EF140C1180D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B09DD82A-87A2-4424-9548-56153F911CC5}"/>
                </a:ext>
              </a:extLst>
            </p:cNvPr>
            <p:cNvGrpSpPr/>
            <p:nvPr/>
          </p:nvGrpSpPr>
          <p:grpSpPr>
            <a:xfrm>
              <a:off x="0" y="3038782"/>
              <a:ext cx="12207731" cy="3052916"/>
              <a:chOff x="-15731" y="0"/>
              <a:chExt cx="12207731" cy="3052916"/>
            </a:xfrm>
          </p:grpSpPr>
          <p:grpSp>
            <p:nvGrpSpPr>
              <p:cNvPr id="30" name="组合 29">
                <a:extLst>
                  <a:ext uri="{FF2B5EF4-FFF2-40B4-BE49-F238E27FC236}">
                    <a16:creationId xmlns:a16="http://schemas.microsoft.com/office/drawing/2014/main" id="{308C0BB3-F19F-4C7F-B874-32C7A4CB7662}"/>
                  </a:ext>
                </a:extLst>
              </p:cNvPr>
              <p:cNvGrpSpPr/>
              <p:nvPr/>
            </p:nvGrpSpPr>
            <p:grpSpPr>
              <a:xfrm>
                <a:off x="0" y="0"/>
                <a:ext cx="12192000" cy="1143000"/>
                <a:chExt cx="12192000" cy="1143000"/>
              </a:xfrm>
            </p:grpSpPr>
            <p:grpSp>
              <p:nvGrpSpPr>
                <p:cNvPr id="45" name="组合 44">
                  <a:extLst>
                    <a:ext uri="{FF2B5EF4-FFF2-40B4-BE49-F238E27FC236}">
                      <a16:creationId xmlns:a16="http://schemas.microsoft.com/office/drawing/2014/main" id="{C7FC7B78-79A9-465D-BA29-5B1E4D95AC65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49" name="图片 48">
                    <a:extLst>
                      <a:ext uri="{FF2B5EF4-FFF2-40B4-BE49-F238E27FC236}">
                        <a16:creationId xmlns:a16="http://schemas.microsoft.com/office/drawing/2014/main" id="{859C15E6-CAC3-4191-9CCF-E066E4D4C64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50" name="图片 49">
                    <a:extLst>
                      <a:ext uri="{FF2B5EF4-FFF2-40B4-BE49-F238E27FC236}">
                        <a16:creationId xmlns:a16="http://schemas.microsoft.com/office/drawing/2014/main" id="{9CC2DBEB-E592-4D63-BF6C-9FDA473F2C9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6" name="组合 45">
                  <a:extLst>
                    <a:ext uri="{FF2B5EF4-FFF2-40B4-BE49-F238E27FC236}">
                      <a16:creationId xmlns:a16="http://schemas.microsoft.com/office/drawing/2014/main" id="{28633A34-317F-406D-88CF-C36580E054E9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7" name="图片 46">
                    <a:extLst>
                      <a:ext uri="{FF2B5EF4-FFF2-40B4-BE49-F238E27FC236}">
                        <a16:creationId xmlns:a16="http://schemas.microsoft.com/office/drawing/2014/main" id="{595397C9-AC12-45D4-BB63-B156CB93068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8" name="图片 47">
                    <a:extLst>
                      <a:ext uri="{FF2B5EF4-FFF2-40B4-BE49-F238E27FC236}">
                        <a16:creationId xmlns:a16="http://schemas.microsoft.com/office/drawing/2014/main" id="{10931FBB-3EF7-4877-8617-3B90BD78402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1" name="组合 30">
                <a:extLst>
                  <a:ext uri="{FF2B5EF4-FFF2-40B4-BE49-F238E27FC236}">
                    <a16:creationId xmlns:a16="http://schemas.microsoft.com/office/drawing/2014/main" id="{778E865B-4285-40E9-923A-459C71484A23}"/>
                  </a:ext>
                </a:extLst>
              </p:cNvPr>
              <p:cNvGrpSpPr/>
              <p:nvPr/>
            </p:nvGrpSpPr>
            <p:grpSpPr>
              <a:xfrm>
                <a:off x="-15731" y="1143000"/>
                <a:ext cx="12192000" cy="1143000"/>
                <a:chExt cx="12192000" cy="1143000"/>
              </a:xfrm>
            </p:grpSpPr>
            <p:grpSp>
              <p:nvGrpSpPr>
                <p:cNvPr id="39" name="组合 38">
                  <a:extLst>
                    <a:ext uri="{FF2B5EF4-FFF2-40B4-BE49-F238E27FC236}">
                      <a16:creationId xmlns:a16="http://schemas.microsoft.com/office/drawing/2014/main" id="{7FE321F3-7D9C-4AA6-A04D-266B99A3F4FC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43" name="图片 42">
                    <a:extLst>
                      <a:ext uri="{FF2B5EF4-FFF2-40B4-BE49-F238E27FC236}">
                        <a16:creationId xmlns:a16="http://schemas.microsoft.com/office/drawing/2014/main" id="{35128052-5454-4DE9-838B-E846998A866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4" name="图片 43">
                    <a:extLst>
                      <a:ext uri="{FF2B5EF4-FFF2-40B4-BE49-F238E27FC236}">
                        <a16:creationId xmlns:a16="http://schemas.microsoft.com/office/drawing/2014/main" id="{08D0D421-C0C7-4785-B85C-9427A6EEC01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0" name="组合 39">
                  <a:extLst>
                    <a:ext uri="{FF2B5EF4-FFF2-40B4-BE49-F238E27FC236}">
                      <a16:creationId xmlns:a16="http://schemas.microsoft.com/office/drawing/2014/main" id="{4C60CC7C-F29F-4F57-BEF1-6E3DBAB053AE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1" name="图片 40">
                    <a:extLst>
                      <a:ext uri="{FF2B5EF4-FFF2-40B4-BE49-F238E27FC236}">
                        <a16:creationId xmlns:a16="http://schemas.microsoft.com/office/drawing/2014/main" id="{2AFA2677-512D-466A-A2BC-10940251BA0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2" name="图片 41">
                    <a:extLst>
                      <a:ext uri="{FF2B5EF4-FFF2-40B4-BE49-F238E27FC236}">
                        <a16:creationId xmlns:a16="http://schemas.microsoft.com/office/drawing/2014/main" id="{6AE31642-6923-41F4-8718-CD6F5DDDF33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2" name="组合 31">
                <a:extLst>
                  <a:ext uri="{FF2B5EF4-FFF2-40B4-BE49-F238E27FC236}">
                    <a16:creationId xmlns:a16="http://schemas.microsoft.com/office/drawing/2014/main" id="{D7ABFFA2-F57F-481F-8FC2-CFCA632016B1}"/>
                  </a:ext>
                </a:extLst>
              </p:cNvPr>
              <p:cNvGrpSpPr/>
              <p:nvPr/>
            </p:nvGrpSpPr>
            <p:grpSpPr>
              <a:xfrm>
                <a:off x="0" y="1909916"/>
                <a:ext cx="12192000" cy="1143000"/>
                <a:chExt cx="12192000" cy="1143000"/>
              </a:xfrm>
            </p:grpSpPr>
            <p:grpSp>
              <p:nvGrpSpPr>
                <p:cNvPr id="33" name="组合 32">
                  <a:extLst>
                    <a:ext uri="{FF2B5EF4-FFF2-40B4-BE49-F238E27FC236}">
                      <a16:creationId xmlns:a16="http://schemas.microsoft.com/office/drawing/2014/main" id="{92275FF3-1004-4608-A1CC-6C7D4C9AE38D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37" name="图片 36">
                    <a:extLst>
                      <a:ext uri="{FF2B5EF4-FFF2-40B4-BE49-F238E27FC236}">
                        <a16:creationId xmlns:a16="http://schemas.microsoft.com/office/drawing/2014/main" id="{0486BDC7-5D18-4118-AAA5-18FAA507FEC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8" name="图片 37">
                    <a:extLst>
                      <a:ext uri="{FF2B5EF4-FFF2-40B4-BE49-F238E27FC236}">
                        <a16:creationId xmlns:a16="http://schemas.microsoft.com/office/drawing/2014/main" id="{F9573E19-E8BF-40CB-96AA-691D30C147C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4" name="组合 33">
                  <a:extLst>
                    <a:ext uri="{FF2B5EF4-FFF2-40B4-BE49-F238E27FC236}">
                      <a16:creationId xmlns:a16="http://schemas.microsoft.com/office/drawing/2014/main" id="{22BF3AED-6BFE-4329-B564-771D407BCE61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35" name="图片 34">
                    <a:extLst>
                      <a:ext uri="{FF2B5EF4-FFF2-40B4-BE49-F238E27FC236}">
                        <a16:creationId xmlns:a16="http://schemas.microsoft.com/office/drawing/2014/main" id="{C79DCFD6-1D27-4C28-BFE3-61A96EFA5F9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6" name="图片 35">
                    <a:extLst>
                      <a:ext uri="{FF2B5EF4-FFF2-40B4-BE49-F238E27FC236}">
                        <a16:creationId xmlns:a16="http://schemas.microsoft.com/office/drawing/2014/main" id="{819F9EE1-EFB3-48EA-8958-45E7A2A43D3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id="{741DEA0C-B125-46C3-8F9A-B7F6ED3FC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15731" y="6073262"/>
              <a:ext cx="12176269" cy="285750"/>
            </a:xfrm>
            <a:prstGeom prst="rect">
              <a:avLst/>
            </a:prstGeom>
          </p:spPr>
        </p:pic>
        <p:pic>
          <p:nvPicPr>
            <p:cNvPr id="52" name="图片 51">
              <a:extLst>
                <a:ext uri="{FF2B5EF4-FFF2-40B4-BE49-F238E27FC236}">
                  <a16:creationId xmlns:a16="http://schemas.microsoft.com/office/drawing/2014/main" id="{36CA1FBB-EACE-4AB4-B2DE-8B26B5A2F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31462" y="6359012"/>
              <a:ext cx="12176269" cy="285750"/>
            </a:xfrm>
            <a:prstGeom prst="rect">
              <a:avLst/>
            </a:prstGeom>
          </p:spPr>
        </p:pic>
        <p:pic>
          <p:nvPicPr>
            <p:cNvPr id="53" name="图片 52">
              <a:extLst>
                <a:ext uri="{FF2B5EF4-FFF2-40B4-BE49-F238E27FC236}">
                  <a16:creationId xmlns:a16="http://schemas.microsoft.com/office/drawing/2014/main" id="{2E153F1C-3780-45F5-8553-DF230D948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47193" y="6622638"/>
              <a:ext cx="12176269" cy="285750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E39CCD3D-3B37-47D2-BD14-125BC629FA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04900" y="1564558"/>
            <a:ext cx="5234448" cy="5234448"/>
          </a:xfrm>
          <a:prstGeom prst="rect">
            <a:avLst/>
          </a:prstGeom>
        </p:spPr>
      </p:pic>
      <p:sp>
        <p:nvSpPr>
          <p:cNvPr id="5" name="云形 4">
            <a:extLst>
              <a:ext uri="{FF2B5EF4-FFF2-40B4-BE49-F238E27FC236}">
                <a16:creationId xmlns:a16="http://schemas.microsoft.com/office/drawing/2014/main" id="{11B8D94B-AE76-4A16-ABDB-7B2E4B43636E}"/>
              </a:ext>
            </a:extLst>
          </p:cNvPr>
          <p:cNvSpPr/>
          <p:nvPr/>
        </p:nvSpPr>
        <p:spPr>
          <a:xfrm>
            <a:off x="5010150" y="1333501"/>
            <a:ext cx="6293138" cy="4181782"/>
          </a:xfrm>
          <a:prstGeom prst="cloud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8F1951B-9746-44AB-9D2F-EC7FF7E4FD70}"/>
              </a:ext>
            </a:extLst>
          </p:cNvPr>
          <p:cNvSpPr txBox="1"/>
          <p:nvPr/>
        </p:nvSpPr>
        <p:spPr>
          <a:xfrm>
            <a:off x="6404608" y="2000250"/>
            <a:ext cx="3905250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6000">
                <a:solidFill>
                  <a:schemeClr val="bg2">
                    <a:lumMod val="50000"/>
                  </a:schemeClr>
                </a:solidFill>
              </a:rPr>
              <a:t>PART FOUR</a:t>
            </a:r>
          </a:p>
        </p:txBody>
      </p:sp>
      <p:sp>
        <p:nvSpPr>
          <p:cNvPr id="54" name="TextBox 29">
            <a:extLst>
              <a:ext uri="{FF2B5EF4-FFF2-40B4-BE49-F238E27FC236}">
                <a16:creationId xmlns:a16="http://schemas.microsoft.com/office/drawing/2014/main" id="{A3A10467-F398-472A-BB26-89C709D27FB9}"/>
              </a:ext>
            </a:extLst>
          </p:cNvPr>
          <p:cNvSpPr txBox="1"/>
          <p:nvPr/>
        </p:nvSpPr>
        <p:spPr>
          <a:xfrm>
            <a:off x="5869220" y="3325699"/>
            <a:ext cx="4375378" cy="1188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434"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pc="300" sz="1600">
                <a:latin charset="0" typeface="Montserrat Light"/>
                <a:ea charset="0" typeface="Montserrat Light"/>
                <a:cs charset="0" typeface="Montserrat Light"/>
              </a:rPr>
              <a:t>Entrepreneurial activities differ substantially depending on the type of organization and</a:t>
            </a: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DAB51745-23EB-49A0-BC30-D079EEF9A366}"/>
              </a:ext>
            </a:extLst>
          </p:cNvPr>
          <p:cNvSpPr/>
          <p:nvPr/>
        </p:nvSpPr>
        <p:spPr>
          <a:xfrm>
            <a:off x="7028560" y="3057991"/>
            <a:ext cx="2351902" cy="893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918630413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 nodeType="clickPar">
                      <p:stCondLst>
                        <p:cond delay="indefinite"/>
                      </p:stCondLst>
                      <p:childTnLst>
                        <p:par>
                          <p:cTn fill="hold" id="2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1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3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6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54"/>
      <p:bldP grpId="0" spid="55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A3517B8-65DD-4BB4-A001-74DD4C88A815}"/>
              </a:ext>
            </a:extLst>
          </p:cNvPr>
          <p:cNvGrpSpPr/>
          <p:nvPr/>
        </p:nvGrpSpPr>
        <p:grpSpPr>
          <a:xfrm>
            <a:off x="-15731" y="0"/>
            <a:ext cx="12239193" cy="6908388"/>
            <a:chOff x="-15731" y="0"/>
            <a:chExt cx="12239193" cy="6908388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89060BA6-A543-4038-AFA8-3DCC7C93EFE7}"/>
                </a:ext>
              </a:extLst>
            </p:cNvPr>
            <p:cNvGrpSpPr/>
            <p:nvPr/>
          </p:nvGrpSpPr>
          <p:grpSpPr>
            <a:xfrm>
              <a:off x="-15731" y="0"/>
              <a:ext cx="12207731" cy="3052916"/>
              <a:chOff x="-15731" y="0"/>
              <a:chExt cx="12207731" cy="3052916"/>
            </a:xfrm>
          </p:grpSpPr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4173A805-4B18-4169-9111-59792F342EAF}"/>
                  </a:ext>
                </a:extLst>
              </p:cNvPr>
              <p:cNvGrpSpPr/>
              <p:nvPr/>
            </p:nvGrpSpPr>
            <p:grpSpPr>
              <a:xfrm>
                <a:off x="0" y="0"/>
                <a:ext cx="12192000" cy="1143000"/>
                <a:chExt cx="12192000" cy="1143000"/>
              </a:xfrm>
            </p:grpSpPr>
            <p:grpSp>
              <p:nvGrpSpPr>
                <p:cNvPr id="9" name="组合 8">
                  <a:extLst>
                    <a:ext uri="{FF2B5EF4-FFF2-40B4-BE49-F238E27FC236}">
                      <a16:creationId xmlns:a16="http://schemas.microsoft.com/office/drawing/2014/main" id="{C2D8CD30-786B-4023-9D92-FEC0B2B8BAC5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7" name="图片 6">
                    <a:extLst>
                      <a:ext uri="{FF2B5EF4-FFF2-40B4-BE49-F238E27FC236}">
                        <a16:creationId xmlns:a16="http://schemas.microsoft.com/office/drawing/2014/main" id="{6F0F8A97-E9EA-4DA5-9F46-DA5CA4334E5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8" name="图片 7">
                    <a:extLst>
                      <a:ext uri="{FF2B5EF4-FFF2-40B4-BE49-F238E27FC236}">
                        <a16:creationId xmlns:a16="http://schemas.microsoft.com/office/drawing/2014/main" id="{6B085B3B-68A2-4C95-B10E-70FABD8C2C6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" name="组合 9">
                  <a:extLst>
                    <a:ext uri="{FF2B5EF4-FFF2-40B4-BE49-F238E27FC236}">
                      <a16:creationId xmlns:a16="http://schemas.microsoft.com/office/drawing/2014/main" id="{EB7D383E-B692-4F7E-8B87-775E3B23F870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1" name="图片 10">
                    <a:extLst>
                      <a:ext uri="{FF2B5EF4-FFF2-40B4-BE49-F238E27FC236}">
                        <a16:creationId xmlns:a16="http://schemas.microsoft.com/office/drawing/2014/main" id="{2A2A750B-95BA-4946-A093-9E979CBB822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2" name="图片 11">
                    <a:extLst>
                      <a:ext uri="{FF2B5EF4-FFF2-40B4-BE49-F238E27FC236}">
                        <a16:creationId xmlns:a16="http://schemas.microsoft.com/office/drawing/2014/main" id="{72C38517-CED3-4D15-B942-618D60B1634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4" name="组合 13">
                <a:extLst>
                  <a:ext uri="{FF2B5EF4-FFF2-40B4-BE49-F238E27FC236}">
                    <a16:creationId xmlns:a16="http://schemas.microsoft.com/office/drawing/2014/main" id="{2A901298-501F-4FFC-8C91-5BE53424D50E}"/>
                  </a:ext>
                </a:extLst>
              </p:cNvPr>
              <p:cNvGrpSpPr/>
              <p:nvPr/>
            </p:nvGrpSpPr>
            <p:grpSpPr>
              <a:xfrm>
                <a:off x="-15731" y="1143000"/>
                <a:ext cx="12192000" cy="1143000"/>
                <a:chExt cx="12192000" cy="1143000"/>
              </a:xfrm>
            </p:grpSpPr>
            <p:grpSp>
              <p:nvGrpSpPr>
                <p:cNvPr id="15" name="组合 14">
                  <a:extLst>
                    <a:ext uri="{FF2B5EF4-FFF2-40B4-BE49-F238E27FC236}">
                      <a16:creationId xmlns:a16="http://schemas.microsoft.com/office/drawing/2014/main" id="{79A4E3DB-7474-4EC3-BD3D-271F5781154D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19" name="图片 18">
                    <a:extLst>
                      <a:ext uri="{FF2B5EF4-FFF2-40B4-BE49-F238E27FC236}">
                        <a16:creationId xmlns:a16="http://schemas.microsoft.com/office/drawing/2014/main" id="{FCC3B558-C386-40B8-9A36-C911F454231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0" name="图片 19">
                    <a:extLst>
                      <a:ext uri="{FF2B5EF4-FFF2-40B4-BE49-F238E27FC236}">
                        <a16:creationId xmlns:a16="http://schemas.microsoft.com/office/drawing/2014/main" id="{5FE291E5-3EE8-4ABE-A299-3731104661C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" name="组合 15">
                  <a:extLst>
                    <a:ext uri="{FF2B5EF4-FFF2-40B4-BE49-F238E27FC236}">
                      <a16:creationId xmlns:a16="http://schemas.microsoft.com/office/drawing/2014/main" id="{9C3845A2-F490-49E2-9EEE-5BED763057D9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7" name="图片 16">
                    <a:extLst>
                      <a:ext uri="{FF2B5EF4-FFF2-40B4-BE49-F238E27FC236}">
                        <a16:creationId xmlns:a16="http://schemas.microsoft.com/office/drawing/2014/main" id="{07FAC65C-1E3A-4EBF-ADFD-1BB2D787AD3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8" name="图片 17">
                    <a:extLst>
                      <a:ext uri="{FF2B5EF4-FFF2-40B4-BE49-F238E27FC236}">
                        <a16:creationId xmlns:a16="http://schemas.microsoft.com/office/drawing/2014/main" id="{C1E5E5D6-D30B-4863-B285-67786D1F05D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1" name="组合 20">
                <a:extLst>
                  <a:ext uri="{FF2B5EF4-FFF2-40B4-BE49-F238E27FC236}">
                    <a16:creationId xmlns:a16="http://schemas.microsoft.com/office/drawing/2014/main" id="{ACF73E69-D7ED-4AFF-B333-31A6846F536C}"/>
                  </a:ext>
                </a:extLst>
              </p:cNvPr>
              <p:cNvGrpSpPr/>
              <p:nvPr/>
            </p:nvGrpSpPr>
            <p:grpSpPr>
              <a:xfrm>
                <a:off x="0" y="1909916"/>
                <a:ext cx="12192000" cy="1143000"/>
                <a:chExt cx="12192000" cy="1143000"/>
              </a:xfrm>
            </p:grpSpPr>
            <p:grpSp>
              <p:nvGrpSpPr>
                <p:cNvPr id="22" name="组合 21">
                  <a:extLst>
                    <a:ext uri="{FF2B5EF4-FFF2-40B4-BE49-F238E27FC236}">
                      <a16:creationId xmlns:a16="http://schemas.microsoft.com/office/drawing/2014/main" id="{63DA86F0-57E4-4F38-A3FB-2C37D368B031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26" name="图片 25">
                    <a:extLst>
                      <a:ext uri="{FF2B5EF4-FFF2-40B4-BE49-F238E27FC236}">
                        <a16:creationId xmlns:a16="http://schemas.microsoft.com/office/drawing/2014/main" id="{93F01F9F-D69D-46F1-AE22-A86B5CBBAE2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7" name="图片 26">
                    <a:extLst>
                      <a:ext uri="{FF2B5EF4-FFF2-40B4-BE49-F238E27FC236}">
                        <a16:creationId xmlns:a16="http://schemas.microsoft.com/office/drawing/2014/main" id="{CBAE3507-075A-419A-A698-0D8E245BB85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" name="组合 22">
                  <a:extLst>
                    <a:ext uri="{FF2B5EF4-FFF2-40B4-BE49-F238E27FC236}">
                      <a16:creationId xmlns:a16="http://schemas.microsoft.com/office/drawing/2014/main" id="{2A3C7720-A1D8-4C1E-A055-F04D64C614F0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24" name="图片 23">
                    <a:extLst>
                      <a:ext uri="{FF2B5EF4-FFF2-40B4-BE49-F238E27FC236}">
                        <a16:creationId xmlns:a16="http://schemas.microsoft.com/office/drawing/2014/main" id="{792658A4-3ABB-40BA-8E1A-AD4787E672A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5" name="图片 24">
                    <a:extLst>
                      <a:ext uri="{FF2B5EF4-FFF2-40B4-BE49-F238E27FC236}">
                        <a16:creationId xmlns:a16="http://schemas.microsoft.com/office/drawing/2014/main" id="{801F4C7D-172E-4C24-8C79-EF140C1180D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B09DD82A-87A2-4424-9548-56153F911CC5}"/>
                </a:ext>
              </a:extLst>
            </p:cNvPr>
            <p:cNvGrpSpPr/>
            <p:nvPr/>
          </p:nvGrpSpPr>
          <p:grpSpPr>
            <a:xfrm>
              <a:off x="0" y="3038782"/>
              <a:ext cx="12207731" cy="3052916"/>
              <a:chOff x="-15731" y="0"/>
              <a:chExt cx="12207731" cy="3052916"/>
            </a:xfrm>
          </p:grpSpPr>
          <p:grpSp>
            <p:nvGrpSpPr>
              <p:cNvPr id="30" name="组合 29">
                <a:extLst>
                  <a:ext uri="{FF2B5EF4-FFF2-40B4-BE49-F238E27FC236}">
                    <a16:creationId xmlns:a16="http://schemas.microsoft.com/office/drawing/2014/main" id="{308C0BB3-F19F-4C7F-B874-32C7A4CB7662}"/>
                  </a:ext>
                </a:extLst>
              </p:cNvPr>
              <p:cNvGrpSpPr/>
              <p:nvPr/>
            </p:nvGrpSpPr>
            <p:grpSpPr>
              <a:xfrm>
                <a:off x="0" y="0"/>
                <a:ext cx="12192000" cy="1143000"/>
                <a:chExt cx="12192000" cy="1143000"/>
              </a:xfrm>
            </p:grpSpPr>
            <p:grpSp>
              <p:nvGrpSpPr>
                <p:cNvPr id="45" name="组合 44">
                  <a:extLst>
                    <a:ext uri="{FF2B5EF4-FFF2-40B4-BE49-F238E27FC236}">
                      <a16:creationId xmlns:a16="http://schemas.microsoft.com/office/drawing/2014/main" id="{C7FC7B78-79A9-465D-BA29-5B1E4D95AC65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49" name="图片 48">
                    <a:extLst>
                      <a:ext uri="{FF2B5EF4-FFF2-40B4-BE49-F238E27FC236}">
                        <a16:creationId xmlns:a16="http://schemas.microsoft.com/office/drawing/2014/main" id="{859C15E6-CAC3-4191-9CCF-E066E4D4C64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50" name="图片 49">
                    <a:extLst>
                      <a:ext uri="{FF2B5EF4-FFF2-40B4-BE49-F238E27FC236}">
                        <a16:creationId xmlns:a16="http://schemas.microsoft.com/office/drawing/2014/main" id="{9CC2DBEB-E592-4D63-BF6C-9FDA473F2C9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6" name="组合 45">
                  <a:extLst>
                    <a:ext uri="{FF2B5EF4-FFF2-40B4-BE49-F238E27FC236}">
                      <a16:creationId xmlns:a16="http://schemas.microsoft.com/office/drawing/2014/main" id="{28633A34-317F-406D-88CF-C36580E054E9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7" name="图片 46">
                    <a:extLst>
                      <a:ext uri="{FF2B5EF4-FFF2-40B4-BE49-F238E27FC236}">
                        <a16:creationId xmlns:a16="http://schemas.microsoft.com/office/drawing/2014/main" id="{595397C9-AC12-45D4-BB63-B156CB93068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8" name="图片 47">
                    <a:extLst>
                      <a:ext uri="{FF2B5EF4-FFF2-40B4-BE49-F238E27FC236}">
                        <a16:creationId xmlns:a16="http://schemas.microsoft.com/office/drawing/2014/main" id="{10931FBB-3EF7-4877-8617-3B90BD78402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1" name="组合 30">
                <a:extLst>
                  <a:ext uri="{FF2B5EF4-FFF2-40B4-BE49-F238E27FC236}">
                    <a16:creationId xmlns:a16="http://schemas.microsoft.com/office/drawing/2014/main" id="{778E865B-4285-40E9-923A-459C71484A23}"/>
                  </a:ext>
                </a:extLst>
              </p:cNvPr>
              <p:cNvGrpSpPr/>
              <p:nvPr/>
            </p:nvGrpSpPr>
            <p:grpSpPr>
              <a:xfrm>
                <a:off x="-15731" y="1143000"/>
                <a:ext cx="12192000" cy="1143000"/>
                <a:chExt cx="12192000" cy="1143000"/>
              </a:xfrm>
            </p:grpSpPr>
            <p:grpSp>
              <p:nvGrpSpPr>
                <p:cNvPr id="39" name="组合 38">
                  <a:extLst>
                    <a:ext uri="{FF2B5EF4-FFF2-40B4-BE49-F238E27FC236}">
                      <a16:creationId xmlns:a16="http://schemas.microsoft.com/office/drawing/2014/main" id="{7FE321F3-7D9C-4AA6-A04D-266B99A3F4FC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43" name="图片 42">
                    <a:extLst>
                      <a:ext uri="{FF2B5EF4-FFF2-40B4-BE49-F238E27FC236}">
                        <a16:creationId xmlns:a16="http://schemas.microsoft.com/office/drawing/2014/main" id="{35128052-5454-4DE9-838B-E846998A866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4" name="图片 43">
                    <a:extLst>
                      <a:ext uri="{FF2B5EF4-FFF2-40B4-BE49-F238E27FC236}">
                        <a16:creationId xmlns:a16="http://schemas.microsoft.com/office/drawing/2014/main" id="{08D0D421-C0C7-4785-B85C-9427A6EEC01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0" name="组合 39">
                  <a:extLst>
                    <a:ext uri="{FF2B5EF4-FFF2-40B4-BE49-F238E27FC236}">
                      <a16:creationId xmlns:a16="http://schemas.microsoft.com/office/drawing/2014/main" id="{4C60CC7C-F29F-4F57-BEF1-6E3DBAB053AE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1" name="图片 40">
                    <a:extLst>
                      <a:ext uri="{FF2B5EF4-FFF2-40B4-BE49-F238E27FC236}">
                        <a16:creationId xmlns:a16="http://schemas.microsoft.com/office/drawing/2014/main" id="{2AFA2677-512D-466A-A2BC-10940251BA0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2" name="图片 41">
                    <a:extLst>
                      <a:ext uri="{FF2B5EF4-FFF2-40B4-BE49-F238E27FC236}">
                        <a16:creationId xmlns:a16="http://schemas.microsoft.com/office/drawing/2014/main" id="{6AE31642-6923-41F4-8718-CD6F5DDDF33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2" name="组合 31">
                <a:extLst>
                  <a:ext uri="{FF2B5EF4-FFF2-40B4-BE49-F238E27FC236}">
                    <a16:creationId xmlns:a16="http://schemas.microsoft.com/office/drawing/2014/main" id="{D7ABFFA2-F57F-481F-8FC2-CFCA632016B1}"/>
                  </a:ext>
                </a:extLst>
              </p:cNvPr>
              <p:cNvGrpSpPr/>
              <p:nvPr/>
            </p:nvGrpSpPr>
            <p:grpSpPr>
              <a:xfrm>
                <a:off x="0" y="1909916"/>
                <a:ext cx="12192000" cy="1143000"/>
                <a:chExt cx="12192000" cy="1143000"/>
              </a:xfrm>
            </p:grpSpPr>
            <p:grpSp>
              <p:nvGrpSpPr>
                <p:cNvPr id="33" name="组合 32">
                  <a:extLst>
                    <a:ext uri="{FF2B5EF4-FFF2-40B4-BE49-F238E27FC236}">
                      <a16:creationId xmlns:a16="http://schemas.microsoft.com/office/drawing/2014/main" id="{92275FF3-1004-4608-A1CC-6C7D4C9AE38D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37" name="图片 36">
                    <a:extLst>
                      <a:ext uri="{FF2B5EF4-FFF2-40B4-BE49-F238E27FC236}">
                        <a16:creationId xmlns:a16="http://schemas.microsoft.com/office/drawing/2014/main" id="{0486BDC7-5D18-4118-AAA5-18FAA507FEC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8" name="图片 37">
                    <a:extLst>
                      <a:ext uri="{FF2B5EF4-FFF2-40B4-BE49-F238E27FC236}">
                        <a16:creationId xmlns:a16="http://schemas.microsoft.com/office/drawing/2014/main" id="{F9573E19-E8BF-40CB-96AA-691D30C147C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4" name="组合 33">
                  <a:extLst>
                    <a:ext uri="{FF2B5EF4-FFF2-40B4-BE49-F238E27FC236}">
                      <a16:creationId xmlns:a16="http://schemas.microsoft.com/office/drawing/2014/main" id="{22BF3AED-6BFE-4329-B564-771D407BCE61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35" name="图片 34">
                    <a:extLst>
                      <a:ext uri="{FF2B5EF4-FFF2-40B4-BE49-F238E27FC236}">
                        <a16:creationId xmlns:a16="http://schemas.microsoft.com/office/drawing/2014/main" id="{C79DCFD6-1D27-4C28-BFE3-61A96EFA5F9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6" name="图片 35">
                    <a:extLst>
                      <a:ext uri="{FF2B5EF4-FFF2-40B4-BE49-F238E27FC236}">
                        <a16:creationId xmlns:a16="http://schemas.microsoft.com/office/drawing/2014/main" id="{819F9EE1-EFB3-48EA-8958-45E7A2A43D3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id="{741DEA0C-B125-46C3-8F9A-B7F6ED3FC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15731" y="6073262"/>
              <a:ext cx="12176269" cy="285750"/>
            </a:xfrm>
            <a:prstGeom prst="rect">
              <a:avLst/>
            </a:prstGeom>
          </p:spPr>
        </p:pic>
        <p:pic>
          <p:nvPicPr>
            <p:cNvPr id="52" name="图片 51">
              <a:extLst>
                <a:ext uri="{FF2B5EF4-FFF2-40B4-BE49-F238E27FC236}">
                  <a16:creationId xmlns:a16="http://schemas.microsoft.com/office/drawing/2014/main" id="{36CA1FBB-EACE-4AB4-B2DE-8B26B5A2F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31462" y="6359012"/>
              <a:ext cx="12176269" cy="285750"/>
            </a:xfrm>
            <a:prstGeom prst="rect">
              <a:avLst/>
            </a:prstGeom>
          </p:spPr>
        </p:pic>
        <p:pic>
          <p:nvPicPr>
            <p:cNvPr id="53" name="图片 52">
              <a:extLst>
                <a:ext uri="{FF2B5EF4-FFF2-40B4-BE49-F238E27FC236}">
                  <a16:creationId xmlns:a16="http://schemas.microsoft.com/office/drawing/2014/main" id="{2E153F1C-3780-45F5-8553-DF230D948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47193" y="6622638"/>
              <a:ext cx="12176269" cy="285750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648830EA-237B-4CE7-9196-84F083644A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286807" y="88489"/>
            <a:ext cx="6858000" cy="6858000"/>
          </a:xfrm>
          <a:prstGeom prst="rect">
            <a:avLst/>
          </a:prstGeom>
        </p:spPr>
      </p:pic>
      <p:sp>
        <p:nvSpPr>
          <p:cNvPr id="5" name="笑脸 4">
            <a:extLst>
              <a:ext uri="{FF2B5EF4-FFF2-40B4-BE49-F238E27FC236}">
                <a16:creationId xmlns:a16="http://schemas.microsoft.com/office/drawing/2014/main" id="{1C8A4C83-9E55-490E-9B22-27B88AEA0BE3}"/>
              </a:ext>
            </a:extLst>
          </p:cNvPr>
          <p:cNvSpPr/>
          <p:nvPr/>
        </p:nvSpPr>
        <p:spPr>
          <a:xfrm>
            <a:off x="996362" y="1431822"/>
            <a:ext cx="855407" cy="855407"/>
          </a:xfrm>
          <a:prstGeom prst="smileyFace">
            <a:avLst>
              <a:gd fmla="val 4653" name="adj"/>
            </a:avLst>
          </a:prstGeom>
          <a:solidFill>
            <a:srgbClr val="F9F06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B0FCC8F4-25C5-42AD-AAC7-3D299F483E5F}"/>
              </a:ext>
            </a:extLst>
          </p:cNvPr>
          <p:cNvSpPr txBox="1"/>
          <p:nvPr/>
        </p:nvSpPr>
        <p:spPr>
          <a:xfrm>
            <a:off x="328764" y="285750"/>
            <a:ext cx="304601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DE3ADAF4-C840-48FD-AEEC-8B3326A50374}"/>
              </a:ext>
            </a:extLst>
          </p:cNvPr>
          <p:cNvSpPr txBox="1"/>
          <p:nvPr/>
        </p:nvSpPr>
        <p:spPr>
          <a:xfrm>
            <a:off x="328764" y="747415"/>
            <a:ext cx="362685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/>
              <a:t>Click here to add words</a:t>
            </a: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DEDA0F19-6C67-4BC0-B57D-3003D1180D06}"/>
              </a:ext>
            </a:extLst>
          </p:cNvPr>
          <p:cNvSpPr txBox="1"/>
          <p:nvPr/>
        </p:nvSpPr>
        <p:spPr>
          <a:xfrm>
            <a:off x="2193867" y="1375296"/>
            <a:ext cx="362685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D8FFB3E6-9E7F-4574-B3E0-634E599470D9}"/>
              </a:ext>
            </a:extLst>
          </p:cNvPr>
          <p:cNvSpPr/>
          <p:nvPr/>
        </p:nvSpPr>
        <p:spPr>
          <a:xfrm>
            <a:off x="2148601" y="1741347"/>
            <a:ext cx="4942782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434">
              <a:lnSpc>
                <a:spcPct val="150000"/>
              </a:lnSpc>
              <a:defRPr/>
            </a:pPr>
            <a:r>
              <a:rPr altLang="zh-CN" lang="en-US" spc="300">
                <a:latin charset="0" typeface="Montserrat Light"/>
                <a:ea charset="0" typeface="Montserrat Light"/>
                <a:cs charset="0" typeface="Montserrat Light"/>
              </a:rPr>
              <a:t>Entrepreneurial activities differ substantially</a:t>
            </a:r>
          </a:p>
        </p:txBody>
      </p:sp>
      <p:sp>
        <p:nvSpPr>
          <p:cNvPr id="67" name="笑脸 66">
            <a:extLst>
              <a:ext uri="{FF2B5EF4-FFF2-40B4-BE49-F238E27FC236}">
                <a16:creationId xmlns:a16="http://schemas.microsoft.com/office/drawing/2014/main" id="{115F1BEB-6199-4C43-BFF0-2431AEBEF139}"/>
              </a:ext>
            </a:extLst>
          </p:cNvPr>
          <p:cNvSpPr/>
          <p:nvPr/>
        </p:nvSpPr>
        <p:spPr>
          <a:xfrm>
            <a:off x="996362" y="3001937"/>
            <a:ext cx="855407" cy="855407"/>
          </a:xfrm>
          <a:prstGeom prst="smileyFace">
            <a:avLst>
              <a:gd fmla="val 4653" name="adj"/>
            </a:avLst>
          </a:prstGeom>
          <a:solidFill>
            <a:srgbClr val="F9F06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7D882449-ADCC-4DF6-AC2A-C65748BF4342}"/>
              </a:ext>
            </a:extLst>
          </p:cNvPr>
          <p:cNvSpPr txBox="1"/>
          <p:nvPr/>
        </p:nvSpPr>
        <p:spPr>
          <a:xfrm>
            <a:off x="2193867" y="2945411"/>
            <a:ext cx="362685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3C78A55C-1C25-4519-AA1C-ECF478191C89}"/>
              </a:ext>
            </a:extLst>
          </p:cNvPr>
          <p:cNvSpPr/>
          <p:nvPr/>
        </p:nvSpPr>
        <p:spPr>
          <a:xfrm>
            <a:off x="2148601" y="3311462"/>
            <a:ext cx="4942782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434">
              <a:lnSpc>
                <a:spcPct val="150000"/>
              </a:lnSpc>
              <a:defRPr/>
            </a:pPr>
            <a:r>
              <a:rPr altLang="zh-CN" lang="en-US" spc="300">
                <a:latin charset="0" typeface="Montserrat Light"/>
                <a:ea charset="0" typeface="Montserrat Light"/>
                <a:cs charset="0" typeface="Montserrat Light"/>
              </a:rPr>
              <a:t>Entrepreneurial activities differ substantially</a:t>
            </a:r>
          </a:p>
        </p:txBody>
      </p:sp>
      <p:sp>
        <p:nvSpPr>
          <p:cNvPr id="70" name="笑脸 69">
            <a:extLst>
              <a:ext uri="{FF2B5EF4-FFF2-40B4-BE49-F238E27FC236}">
                <a16:creationId xmlns:a16="http://schemas.microsoft.com/office/drawing/2014/main" id="{DC3DBBE1-C9CB-45B9-82F0-E3D4357013E3}"/>
              </a:ext>
            </a:extLst>
          </p:cNvPr>
          <p:cNvSpPr/>
          <p:nvPr/>
        </p:nvSpPr>
        <p:spPr>
          <a:xfrm>
            <a:off x="996362" y="4534512"/>
            <a:ext cx="855407" cy="855407"/>
          </a:xfrm>
          <a:prstGeom prst="smileyFace">
            <a:avLst>
              <a:gd fmla="val 4653" name="adj"/>
            </a:avLst>
          </a:prstGeom>
          <a:solidFill>
            <a:srgbClr val="F9F06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AFEC11C5-0FA0-4036-8F2A-91CE8B4DD84A}"/>
              </a:ext>
            </a:extLst>
          </p:cNvPr>
          <p:cNvSpPr txBox="1"/>
          <p:nvPr/>
        </p:nvSpPr>
        <p:spPr>
          <a:xfrm>
            <a:off x="2193867" y="4477986"/>
            <a:ext cx="362685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36FA0786-7888-4C35-A0EB-7BBD40040C54}"/>
              </a:ext>
            </a:extLst>
          </p:cNvPr>
          <p:cNvSpPr/>
          <p:nvPr/>
        </p:nvSpPr>
        <p:spPr>
          <a:xfrm>
            <a:off x="2148601" y="4844036"/>
            <a:ext cx="3138206" cy="1325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434">
              <a:lnSpc>
                <a:spcPct val="150000"/>
              </a:lnSpc>
              <a:defRPr/>
            </a:pPr>
            <a:r>
              <a:rPr altLang="zh-CN" lang="en-US" spc="300">
                <a:latin charset="0" typeface="Montserrat Light"/>
                <a:ea charset="0" typeface="Montserrat Light"/>
                <a:cs charset="0" typeface="Montserrat Light"/>
              </a:rPr>
              <a:t>Entrepreneurial activities differ substantially</a:t>
            </a:r>
          </a:p>
        </p:txBody>
      </p:sp>
    </p:spTree>
    <p:extLst>
      <p:ext uri="{BB962C8B-B14F-4D97-AF65-F5344CB8AC3E}">
        <p14:creationId val="333918589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" nodeType="clickPar">
                      <p:stCondLst>
                        <p:cond delay="indefinite"/>
                      </p:stCondLst>
                      <p:childTnLst>
                        <p:par>
                          <p:cTn fill="hold" id="3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8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5"/>
      <p:bldP grpId="0" spid="66"/>
      <p:bldP grpId="0" spid="67"/>
      <p:bldP grpId="0" spid="68"/>
      <p:bldP grpId="0" spid="69"/>
      <p:bldP grpId="0" spid="70"/>
      <p:bldP grpId="0" spid="71"/>
      <p:bldP grpId="0" spid="72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A3517B8-65DD-4BB4-A001-74DD4C88A815}"/>
              </a:ext>
            </a:extLst>
          </p:cNvPr>
          <p:cNvGrpSpPr/>
          <p:nvPr/>
        </p:nvGrpSpPr>
        <p:grpSpPr>
          <a:xfrm>
            <a:off x="-15731" y="0"/>
            <a:ext cx="12239193" cy="6908388"/>
            <a:chOff x="-15731" y="0"/>
            <a:chExt cx="12239193" cy="6908388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89060BA6-A543-4038-AFA8-3DCC7C93EFE7}"/>
                </a:ext>
              </a:extLst>
            </p:cNvPr>
            <p:cNvGrpSpPr/>
            <p:nvPr/>
          </p:nvGrpSpPr>
          <p:grpSpPr>
            <a:xfrm>
              <a:off x="-15731" y="0"/>
              <a:ext cx="12207731" cy="3052916"/>
              <a:chOff x="-15731" y="0"/>
              <a:chExt cx="12207731" cy="3052916"/>
            </a:xfrm>
          </p:grpSpPr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4173A805-4B18-4169-9111-59792F342EAF}"/>
                  </a:ext>
                </a:extLst>
              </p:cNvPr>
              <p:cNvGrpSpPr/>
              <p:nvPr/>
            </p:nvGrpSpPr>
            <p:grpSpPr>
              <a:xfrm>
                <a:off x="0" y="0"/>
                <a:ext cx="12192000" cy="1143000"/>
                <a:chExt cx="12192000" cy="1143000"/>
              </a:xfrm>
            </p:grpSpPr>
            <p:grpSp>
              <p:nvGrpSpPr>
                <p:cNvPr id="9" name="组合 8">
                  <a:extLst>
                    <a:ext uri="{FF2B5EF4-FFF2-40B4-BE49-F238E27FC236}">
                      <a16:creationId xmlns:a16="http://schemas.microsoft.com/office/drawing/2014/main" id="{C2D8CD30-786B-4023-9D92-FEC0B2B8BAC5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7" name="图片 6">
                    <a:extLst>
                      <a:ext uri="{FF2B5EF4-FFF2-40B4-BE49-F238E27FC236}">
                        <a16:creationId xmlns:a16="http://schemas.microsoft.com/office/drawing/2014/main" id="{6F0F8A97-E9EA-4DA5-9F46-DA5CA4334E5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8" name="图片 7">
                    <a:extLst>
                      <a:ext uri="{FF2B5EF4-FFF2-40B4-BE49-F238E27FC236}">
                        <a16:creationId xmlns:a16="http://schemas.microsoft.com/office/drawing/2014/main" id="{6B085B3B-68A2-4C95-B10E-70FABD8C2C6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" name="组合 9">
                  <a:extLst>
                    <a:ext uri="{FF2B5EF4-FFF2-40B4-BE49-F238E27FC236}">
                      <a16:creationId xmlns:a16="http://schemas.microsoft.com/office/drawing/2014/main" id="{EB7D383E-B692-4F7E-8B87-775E3B23F870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1" name="图片 10">
                    <a:extLst>
                      <a:ext uri="{FF2B5EF4-FFF2-40B4-BE49-F238E27FC236}">
                        <a16:creationId xmlns:a16="http://schemas.microsoft.com/office/drawing/2014/main" id="{2A2A750B-95BA-4946-A093-9E979CBB822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2" name="图片 11">
                    <a:extLst>
                      <a:ext uri="{FF2B5EF4-FFF2-40B4-BE49-F238E27FC236}">
                        <a16:creationId xmlns:a16="http://schemas.microsoft.com/office/drawing/2014/main" id="{72C38517-CED3-4D15-B942-618D60B1634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4" name="组合 13">
                <a:extLst>
                  <a:ext uri="{FF2B5EF4-FFF2-40B4-BE49-F238E27FC236}">
                    <a16:creationId xmlns:a16="http://schemas.microsoft.com/office/drawing/2014/main" id="{2A901298-501F-4FFC-8C91-5BE53424D50E}"/>
                  </a:ext>
                </a:extLst>
              </p:cNvPr>
              <p:cNvGrpSpPr/>
              <p:nvPr/>
            </p:nvGrpSpPr>
            <p:grpSpPr>
              <a:xfrm>
                <a:off x="-15731" y="1143000"/>
                <a:ext cx="12192000" cy="1143000"/>
                <a:chExt cx="12192000" cy="1143000"/>
              </a:xfrm>
            </p:grpSpPr>
            <p:grpSp>
              <p:nvGrpSpPr>
                <p:cNvPr id="15" name="组合 14">
                  <a:extLst>
                    <a:ext uri="{FF2B5EF4-FFF2-40B4-BE49-F238E27FC236}">
                      <a16:creationId xmlns:a16="http://schemas.microsoft.com/office/drawing/2014/main" id="{79A4E3DB-7474-4EC3-BD3D-271F5781154D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19" name="图片 18">
                    <a:extLst>
                      <a:ext uri="{FF2B5EF4-FFF2-40B4-BE49-F238E27FC236}">
                        <a16:creationId xmlns:a16="http://schemas.microsoft.com/office/drawing/2014/main" id="{FCC3B558-C386-40B8-9A36-C911F454231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0" name="图片 19">
                    <a:extLst>
                      <a:ext uri="{FF2B5EF4-FFF2-40B4-BE49-F238E27FC236}">
                        <a16:creationId xmlns:a16="http://schemas.microsoft.com/office/drawing/2014/main" id="{5FE291E5-3EE8-4ABE-A299-3731104661C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" name="组合 15">
                  <a:extLst>
                    <a:ext uri="{FF2B5EF4-FFF2-40B4-BE49-F238E27FC236}">
                      <a16:creationId xmlns:a16="http://schemas.microsoft.com/office/drawing/2014/main" id="{9C3845A2-F490-49E2-9EEE-5BED763057D9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7" name="图片 16">
                    <a:extLst>
                      <a:ext uri="{FF2B5EF4-FFF2-40B4-BE49-F238E27FC236}">
                        <a16:creationId xmlns:a16="http://schemas.microsoft.com/office/drawing/2014/main" id="{07FAC65C-1E3A-4EBF-ADFD-1BB2D787AD3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8" name="图片 17">
                    <a:extLst>
                      <a:ext uri="{FF2B5EF4-FFF2-40B4-BE49-F238E27FC236}">
                        <a16:creationId xmlns:a16="http://schemas.microsoft.com/office/drawing/2014/main" id="{C1E5E5D6-D30B-4863-B285-67786D1F05D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1" name="组合 20">
                <a:extLst>
                  <a:ext uri="{FF2B5EF4-FFF2-40B4-BE49-F238E27FC236}">
                    <a16:creationId xmlns:a16="http://schemas.microsoft.com/office/drawing/2014/main" id="{ACF73E69-D7ED-4AFF-B333-31A6846F536C}"/>
                  </a:ext>
                </a:extLst>
              </p:cNvPr>
              <p:cNvGrpSpPr/>
              <p:nvPr/>
            </p:nvGrpSpPr>
            <p:grpSpPr>
              <a:xfrm>
                <a:off x="0" y="1909916"/>
                <a:ext cx="12192000" cy="1143000"/>
                <a:chExt cx="12192000" cy="1143000"/>
              </a:xfrm>
            </p:grpSpPr>
            <p:grpSp>
              <p:nvGrpSpPr>
                <p:cNvPr id="22" name="组合 21">
                  <a:extLst>
                    <a:ext uri="{FF2B5EF4-FFF2-40B4-BE49-F238E27FC236}">
                      <a16:creationId xmlns:a16="http://schemas.microsoft.com/office/drawing/2014/main" id="{63DA86F0-57E4-4F38-A3FB-2C37D368B031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26" name="图片 25">
                    <a:extLst>
                      <a:ext uri="{FF2B5EF4-FFF2-40B4-BE49-F238E27FC236}">
                        <a16:creationId xmlns:a16="http://schemas.microsoft.com/office/drawing/2014/main" id="{93F01F9F-D69D-46F1-AE22-A86B5CBBAE2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7" name="图片 26">
                    <a:extLst>
                      <a:ext uri="{FF2B5EF4-FFF2-40B4-BE49-F238E27FC236}">
                        <a16:creationId xmlns:a16="http://schemas.microsoft.com/office/drawing/2014/main" id="{CBAE3507-075A-419A-A698-0D8E245BB85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" name="组合 22">
                  <a:extLst>
                    <a:ext uri="{FF2B5EF4-FFF2-40B4-BE49-F238E27FC236}">
                      <a16:creationId xmlns:a16="http://schemas.microsoft.com/office/drawing/2014/main" id="{2A3C7720-A1D8-4C1E-A055-F04D64C614F0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24" name="图片 23">
                    <a:extLst>
                      <a:ext uri="{FF2B5EF4-FFF2-40B4-BE49-F238E27FC236}">
                        <a16:creationId xmlns:a16="http://schemas.microsoft.com/office/drawing/2014/main" id="{792658A4-3ABB-40BA-8E1A-AD4787E672A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5" name="图片 24">
                    <a:extLst>
                      <a:ext uri="{FF2B5EF4-FFF2-40B4-BE49-F238E27FC236}">
                        <a16:creationId xmlns:a16="http://schemas.microsoft.com/office/drawing/2014/main" id="{801F4C7D-172E-4C24-8C79-EF140C1180D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B09DD82A-87A2-4424-9548-56153F911CC5}"/>
                </a:ext>
              </a:extLst>
            </p:cNvPr>
            <p:cNvGrpSpPr/>
            <p:nvPr/>
          </p:nvGrpSpPr>
          <p:grpSpPr>
            <a:xfrm>
              <a:off x="0" y="3038782"/>
              <a:ext cx="12207731" cy="3052916"/>
              <a:chOff x="-15731" y="0"/>
              <a:chExt cx="12207731" cy="3052916"/>
            </a:xfrm>
          </p:grpSpPr>
          <p:grpSp>
            <p:nvGrpSpPr>
              <p:cNvPr id="30" name="组合 29">
                <a:extLst>
                  <a:ext uri="{FF2B5EF4-FFF2-40B4-BE49-F238E27FC236}">
                    <a16:creationId xmlns:a16="http://schemas.microsoft.com/office/drawing/2014/main" id="{308C0BB3-F19F-4C7F-B874-32C7A4CB7662}"/>
                  </a:ext>
                </a:extLst>
              </p:cNvPr>
              <p:cNvGrpSpPr/>
              <p:nvPr/>
            </p:nvGrpSpPr>
            <p:grpSpPr>
              <a:xfrm>
                <a:off x="0" y="0"/>
                <a:ext cx="12192000" cy="1143000"/>
                <a:chExt cx="12192000" cy="1143000"/>
              </a:xfrm>
            </p:grpSpPr>
            <p:grpSp>
              <p:nvGrpSpPr>
                <p:cNvPr id="45" name="组合 44">
                  <a:extLst>
                    <a:ext uri="{FF2B5EF4-FFF2-40B4-BE49-F238E27FC236}">
                      <a16:creationId xmlns:a16="http://schemas.microsoft.com/office/drawing/2014/main" id="{C7FC7B78-79A9-465D-BA29-5B1E4D95AC65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49" name="图片 48">
                    <a:extLst>
                      <a:ext uri="{FF2B5EF4-FFF2-40B4-BE49-F238E27FC236}">
                        <a16:creationId xmlns:a16="http://schemas.microsoft.com/office/drawing/2014/main" id="{859C15E6-CAC3-4191-9CCF-E066E4D4C64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50" name="图片 49">
                    <a:extLst>
                      <a:ext uri="{FF2B5EF4-FFF2-40B4-BE49-F238E27FC236}">
                        <a16:creationId xmlns:a16="http://schemas.microsoft.com/office/drawing/2014/main" id="{9CC2DBEB-E592-4D63-BF6C-9FDA473F2C9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6" name="组合 45">
                  <a:extLst>
                    <a:ext uri="{FF2B5EF4-FFF2-40B4-BE49-F238E27FC236}">
                      <a16:creationId xmlns:a16="http://schemas.microsoft.com/office/drawing/2014/main" id="{28633A34-317F-406D-88CF-C36580E054E9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7" name="图片 46">
                    <a:extLst>
                      <a:ext uri="{FF2B5EF4-FFF2-40B4-BE49-F238E27FC236}">
                        <a16:creationId xmlns:a16="http://schemas.microsoft.com/office/drawing/2014/main" id="{595397C9-AC12-45D4-BB63-B156CB93068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8" name="图片 47">
                    <a:extLst>
                      <a:ext uri="{FF2B5EF4-FFF2-40B4-BE49-F238E27FC236}">
                        <a16:creationId xmlns:a16="http://schemas.microsoft.com/office/drawing/2014/main" id="{10931FBB-3EF7-4877-8617-3B90BD78402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1" name="组合 30">
                <a:extLst>
                  <a:ext uri="{FF2B5EF4-FFF2-40B4-BE49-F238E27FC236}">
                    <a16:creationId xmlns:a16="http://schemas.microsoft.com/office/drawing/2014/main" id="{778E865B-4285-40E9-923A-459C71484A23}"/>
                  </a:ext>
                </a:extLst>
              </p:cNvPr>
              <p:cNvGrpSpPr/>
              <p:nvPr/>
            </p:nvGrpSpPr>
            <p:grpSpPr>
              <a:xfrm>
                <a:off x="-15731" y="1143000"/>
                <a:ext cx="12192000" cy="1143000"/>
                <a:chExt cx="12192000" cy="1143000"/>
              </a:xfrm>
            </p:grpSpPr>
            <p:grpSp>
              <p:nvGrpSpPr>
                <p:cNvPr id="39" name="组合 38">
                  <a:extLst>
                    <a:ext uri="{FF2B5EF4-FFF2-40B4-BE49-F238E27FC236}">
                      <a16:creationId xmlns:a16="http://schemas.microsoft.com/office/drawing/2014/main" id="{7FE321F3-7D9C-4AA6-A04D-266B99A3F4FC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43" name="图片 42">
                    <a:extLst>
                      <a:ext uri="{FF2B5EF4-FFF2-40B4-BE49-F238E27FC236}">
                        <a16:creationId xmlns:a16="http://schemas.microsoft.com/office/drawing/2014/main" id="{35128052-5454-4DE9-838B-E846998A866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4" name="图片 43">
                    <a:extLst>
                      <a:ext uri="{FF2B5EF4-FFF2-40B4-BE49-F238E27FC236}">
                        <a16:creationId xmlns:a16="http://schemas.microsoft.com/office/drawing/2014/main" id="{08D0D421-C0C7-4785-B85C-9427A6EEC01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0" name="组合 39">
                  <a:extLst>
                    <a:ext uri="{FF2B5EF4-FFF2-40B4-BE49-F238E27FC236}">
                      <a16:creationId xmlns:a16="http://schemas.microsoft.com/office/drawing/2014/main" id="{4C60CC7C-F29F-4F57-BEF1-6E3DBAB053AE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1" name="图片 40">
                    <a:extLst>
                      <a:ext uri="{FF2B5EF4-FFF2-40B4-BE49-F238E27FC236}">
                        <a16:creationId xmlns:a16="http://schemas.microsoft.com/office/drawing/2014/main" id="{2AFA2677-512D-466A-A2BC-10940251BA0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2" name="图片 41">
                    <a:extLst>
                      <a:ext uri="{FF2B5EF4-FFF2-40B4-BE49-F238E27FC236}">
                        <a16:creationId xmlns:a16="http://schemas.microsoft.com/office/drawing/2014/main" id="{6AE31642-6923-41F4-8718-CD6F5DDDF33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2" name="组合 31">
                <a:extLst>
                  <a:ext uri="{FF2B5EF4-FFF2-40B4-BE49-F238E27FC236}">
                    <a16:creationId xmlns:a16="http://schemas.microsoft.com/office/drawing/2014/main" id="{D7ABFFA2-F57F-481F-8FC2-CFCA632016B1}"/>
                  </a:ext>
                </a:extLst>
              </p:cNvPr>
              <p:cNvGrpSpPr/>
              <p:nvPr/>
            </p:nvGrpSpPr>
            <p:grpSpPr>
              <a:xfrm>
                <a:off x="0" y="1909916"/>
                <a:ext cx="12192000" cy="1143000"/>
                <a:chExt cx="12192000" cy="1143000"/>
              </a:xfrm>
            </p:grpSpPr>
            <p:grpSp>
              <p:nvGrpSpPr>
                <p:cNvPr id="33" name="组合 32">
                  <a:extLst>
                    <a:ext uri="{FF2B5EF4-FFF2-40B4-BE49-F238E27FC236}">
                      <a16:creationId xmlns:a16="http://schemas.microsoft.com/office/drawing/2014/main" id="{92275FF3-1004-4608-A1CC-6C7D4C9AE38D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37" name="图片 36">
                    <a:extLst>
                      <a:ext uri="{FF2B5EF4-FFF2-40B4-BE49-F238E27FC236}">
                        <a16:creationId xmlns:a16="http://schemas.microsoft.com/office/drawing/2014/main" id="{0486BDC7-5D18-4118-AAA5-18FAA507FEC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8" name="图片 37">
                    <a:extLst>
                      <a:ext uri="{FF2B5EF4-FFF2-40B4-BE49-F238E27FC236}">
                        <a16:creationId xmlns:a16="http://schemas.microsoft.com/office/drawing/2014/main" id="{F9573E19-E8BF-40CB-96AA-691D30C147C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4" name="组合 33">
                  <a:extLst>
                    <a:ext uri="{FF2B5EF4-FFF2-40B4-BE49-F238E27FC236}">
                      <a16:creationId xmlns:a16="http://schemas.microsoft.com/office/drawing/2014/main" id="{22BF3AED-6BFE-4329-B564-771D407BCE61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35" name="图片 34">
                    <a:extLst>
                      <a:ext uri="{FF2B5EF4-FFF2-40B4-BE49-F238E27FC236}">
                        <a16:creationId xmlns:a16="http://schemas.microsoft.com/office/drawing/2014/main" id="{C79DCFD6-1D27-4C28-BFE3-61A96EFA5F9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6" name="图片 35">
                    <a:extLst>
                      <a:ext uri="{FF2B5EF4-FFF2-40B4-BE49-F238E27FC236}">
                        <a16:creationId xmlns:a16="http://schemas.microsoft.com/office/drawing/2014/main" id="{819F9EE1-EFB3-48EA-8958-45E7A2A43D3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id="{741DEA0C-B125-46C3-8F9A-B7F6ED3FC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15731" y="6073262"/>
              <a:ext cx="12176269" cy="285750"/>
            </a:xfrm>
            <a:prstGeom prst="rect">
              <a:avLst/>
            </a:prstGeom>
          </p:spPr>
        </p:pic>
        <p:pic>
          <p:nvPicPr>
            <p:cNvPr id="52" name="图片 51">
              <a:extLst>
                <a:ext uri="{FF2B5EF4-FFF2-40B4-BE49-F238E27FC236}">
                  <a16:creationId xmlns:a16="http://schemas.microsoft.com/office/drawing/2014/main" id="{36CA1FBB-EACE-4AB4-B2DE-8B26B5A2F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31462" y="6359012"/>
              <a:ext cx="12176269" cy="285750"/>
            </a:xfrm>
            <a:prstGeom prst="rect">
              <a:avLst/>
            </a:prstGeom>
          </p:spPr>
        </p:pic>
        <p:pic>
          <p:nvPicPr>
            <p:cNvPr id="53" name="图片 52">
              <a:extLst>
                <a:ext uri="{FF2B5EF4-FFF2-40B4-BE49-F238E27FC236}">
                  <a16:creationId xmlns:a16="http://schemas.microsoft.com/office/drawing/2014/main" id="{2E153F1C-3780-45F5-8553-DF230D948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47193" y="6622638"/>
              <a:ext cx="12176269" cy="285750"/>
            </a:xfrm>
            <a:prstGeom prst="rect">
              <a:avLst/>
            </a:prstGeom>
          </p:spPr>
        </p:pic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11783307-F18C-43F3-9D20-09487182F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28145" y="1143000"/>
            <a:ext cx="11614363" cy="4811287"/>
          </a:xfrm>
          <a:prstGeom prst="rect">
            <a:avLst/>
          </a:prstGeom>
        </p:spPr>
      </p:pic>
      <p:sp>
        <p:nvSpPr>
          <p:cNvPr id="54" name="TextBox 29">
            <a:extLst>
              <a:ext uri="{FF2B5EF4-FFF2-40B4-BE49-F238E27FC236}">
                <a16:creationId xmlns:a16="http://schemas.microsoft.com/office/drawing/2014/main" id="{E95BCA51-13B2-41E7-92D3-14093153C8C6}"/>
              </a:ext>
            </a:extLst>
          </p:cNvPr>
          <p:cNvSpPr txBox="1"/>
          <p:nvPr/>
        </p:nvSpPr>
        <p:spPr>
          <a:xfrm>
            <a:off x="2254896" y="3409879"/>
            <a:ext cx="7760860" cy="1554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434">
              <a:lnSpc>
                <a:spcPct val="150000"/>
              </a:lnSpc>
              <a:defRPr/>
            </a:pPr>
            <a:r>
              <a:rPr lang="en-US" spc="300" sz="1600">
                <a:latin charset="0" typeface="Montserrat Light"/>
                <a:ea charset="0" typeface="Montserrat Light"/>
                <a:cs charset="0" typeface="Montserrat Light"/>
              </a:rPr>
              <a:t>Entrepreneurial activities differ substantially depending on the type of organization and creativity. Entrepreneurial activities differ Entrepreneurial activities differ substantially depending on the type of</a:t>
            </a: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05C06212-E3D6-43D5-ACCD-171665FAA4A1}"/>
              </a:ext>
            </a:extLst>
          </p:cNvPr>
          <p:cNvSpPr txBox="1"/>
          <p:nvPr/>
        </p:nvSpPr>
        <p:spPr>
          <a:xfrm>
            <a:off x="4933950" y="2157484"/>
            <a:ext cx="3981450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7200">
                <a:latin charset="-122" panose="03000509000000000000" pitchFamily="65" typeface="迷你简卡通"/>
                <a:ea charset="-122" panose="03000509000000000000" pitchFamily="65" typeface="迷你简卡通"/>
              </a:rPr>
              <a:t>前  言</a:t>
            </a:r>
          </a:p>
        </p:txBody>
      </p:sp>
    </p:spTree>
    <p:extLst>
      <p:ext uri="{BB962C8B-B14F-4D97-AF65-F5344CB8AC3E}">
        <p14:creationId val="305867063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2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4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A3517B8-65DD-4BB4-A001-74DD4C88A815}"/>
              </a:ext>
            </a:extLst>
          </p:cNvPr>
          <p:cNvGrpSpPr/>
          <p:nvPr/>
        </p:nvGrpSpPr>
        <p:grpSpPr>
          <a:xfrm>
            <a:off x="-15731" y="0"/>
            <a:ext cx="12239193" cy="6908388"/>
            <a:chOff x="-15731" y="0"/>
            <a:chExt cx="12239193" cy="6908388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89060BA6-A543-4038-AFA8-3DCC7C93EFE7}"/>
                </a:ext>
              </a:extLst>
            </p:cNvPr>
            <p:cNvGrpSpPr/>
            <p:nvPr/>
          </p:nvGrpSpPr>
          <p:grpSpPr>
            <a:xfrm>
              <a:off x="-15731" y="0"/>
              <a:ext cx="12207731" cy="3052916"/>
              <a:chOff x="-15731" y="0"/>
              <a:chExt cx="12207731" cy="3052916"/>
            </a:xfrm>
          </p:grpSpPr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4173A805-4B18-4169-9111-59792F342EAF}"/>
                  </a:ext>
                </a:extLst>
              </p:cNvPr>
              <p:cNvGrpSpPr/>
              <p:nvPr/>
            </p:nvGrpSpPr>
            <p:grpSpPr>
              <a:xfrm>
                <a:off x="0" y="0"/>
                <a:ext cx="12192000" cy="1143000"/>
                <a:chExt cx="12192000" cy="1143000"/>
              </a:xfrm>
            </p:grpSpPr>
            <p:grpSp>
              <p:nvGrpSpPr>
                <p:cNvPr id="9" name="组合 8">
                  <a:extLst>
                    <a:ext uri="{FF2B5EF4-FFF2-40B4-BE49-F238E27FC236}">
                      <a16:creationId xmlns:a16="http://schemas.microsoft.com/office/drawing/2014/main" id="{C2D8CD30-786B-4023-9D92-FEC0B2B8BAC5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7" name="图片 6">
                    <a:extLst>
                      <a:ext uri="{FF2B5EF4-FFF2-40B4-BE49-F238E27FC236}">
                        <a16:creationId xmlns:a16="http://schemas.microsoft.com/office/drawing/2014/main" id="{6F0F8A97-E9EA-4DA5-9F46-DA5CA4334E5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8" name="图片 7">
                    <a:extLst>
                      <a:ext uri="{FF2B5EF4-FFF2-40B4-BE49-F238E27FC236}">
                        <a16:creationId xmlns:a16="http://schemas.microsoft.com/office/drawing/2014/main" id="{6B085B3B-68A2-4C95-B10E-70FABD8C2C6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" name="组合 9">
                  <a:extLst>
                    <a:ext uri="{FF2B5EF4-FFF2-40B4-BE49-F238E27FC236}">
                      <a16:creationId xmlns:a16="http://schemas.microsoft.com/office/drawing/2014/main" id="{EB7D383E-B692-4F7E-8B87-775E3B23F870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1" name="图片 10">
                    <a:extLst>
                      <a:ext uri="{FF2B5EF4-FFF2-40B4-BE49-F238E27FC236}">
                        <a16:creationId xmlns:a16="http://schemas.microsoft.com/office/drawing/2014/main" id="{2A2A750B-95BA-4946-A093-9E979CBB822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2" name="图片 11">
                    <a:extLst>
                      <a:ext uri="{FF2B5EF4-FFF2-40B4-BE49-F238E27FC236}">
                        <a16:creationId xmlns:a16="http://schemas.microsoft.com/office/drawing/2014/main" id="{72C38517-CED3-4D15-B942-618D60B1634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4" name="组合 13">
                <a:extLst>
                  <a:ext uri="{FF2B5EF4-FFF2-40B4-BE49-F238E27FC236}">
                    <a16:creationId xmlns:a16="http://schemas.microsoft.com/office/drawing/2014/main" id="{2A901298-501F-4FFC-8C91-5BE53424D50E}"/>
                  </a:ext>
                </a:extLst>
              </p:cNvPr>
              <p:cNvGrpSpPr/>
              <p:nvPr/>
            </p:nvGrpSpPr>
            <p:grpSpPr>
              <a:xfrm>
                <a:off x="-15731" y="1143000"/>
                <a:ext cx="12192000" cy="1143000"/>
                <a:chExt cx="12192000" cy="1143000"/>
              </a:xfrm>
            </p:grpSpPr>
            <p:grpSp>
              <p:nvGrpSpPr>
                <p:cNvPr id="15" name="组合 14">
                  <a:extLst>
                    <a:ext uri="{FF2B5EF4-FFF2-40B4-BE49-F238E27FC236}">
                      <a16:creationId xmlns:a16="http://schemas.microsoft.com/office/drawing/2014/main" id="{79A4E3DB-7474-4EC3-BD3D-271F5781154D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19" name="图片 18">
                    <a:extLst>
                      <a:ext uri="{FF2B5EF4-FFF2-40B4-BE49-F238E27FC236}">
                        <a16:creationId xmlns:a16="http://schemas.microsoft.com/office/drawing/2014/main" id="{FCC3B558-C386-40B8-9A36-C911F454231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0" name="图片 19">
                    <a:extLst>
                      <a:ext uri="{FF2B5EF4-FFF2-40B4-BE49-F238E27FC236}">
                        <a16:creationId xmlns:a16="http://schemas.microsoft.com/office/drawing/2014/main" id="{5FE291E5-3EE8-4ABE-A299-3731104661C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" name="组合 15">
                  <a:extLst>
                    <a:ext uri="{FF2B5EF4-FFF2-40B4-BE49-F238E27FC236}">
                      <a16:creationId xmlns:a16="http://schemas.microsoft.com/office/drawing/2014/main" id="{9C3845A2-F490-49E2-9EEE-5BED763057D9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7" name="图片 16">
                    <a:extLst>
                      <a:ext uri="{FF2B5EF4-FFF2-40B4-BE49-F238E27FC236}">
                        <a16:creationId xmlns:a16="http://schemas.microsoft.com/office/drawing/2014/main" id="{07FAC65C-1E3A-4EBF-ADFD-1BB2D787AD3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8" name="图片 17">
                    <a:extLst>
                      <a:ext uri="{FF2B5EF4-FFF2-40B4-BE49-F238E27FC236}">
                        <a16:creationId xmlns:a16="http://schemas.microsoft.com/office/drawing/2014/main" id="{C1E5E5D6-D30B-4863-B285-67786D1F05D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1" name="组合 20">
                <a:extLst>
                  <a:ext uri="{FF2B5EF4-FFF2-40B4-BE49-F238E27FC236}">
                    <a16:creationId xmlns:a16="http://schemas.microsoft.com/office/drawing/2014/main" id="{ACF73E69-D7ED-4AFF-B333-31A6846F536C}"/>
                  </a:ext>
                </a:extLst>
              </p:cNvPr>
              <p:cNvGrpSpPr/>
              <p:nvPr/>
            </p:nvGrpSpPr>
            <p:grpSpPr>
              <a:xfrm>
                <a:off x="0" y="1909916"/>
                <a:ext cx="12192000" cy="1143000"/>
                <a:chExt cx="12192000" cy="1143000"/>
              </a:xfrm>
            </p:grpSpPr>
            <p:grpSp>
              <p:nvGrpSpPr>
                <p:cNvPr id="22" name="组合 21">
                  <a:extLst>
                    <a:ext uri="{FF2B5EF4-FFF2-40B4-BE49-F238E27FC236}">
                      <a16:creationId xmlns:a16="http://schemas.microsoft.com/office/drawing/2014/main" id="{63DA86F0-57E4-4F38-A3FB-2C37D368B031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26" name="图片 25">
                    <a:extLst>
                      <a:ext uri="{FF2B5EF4-FFF2-40B4-BE49-F238E27FC236}">
                        <a16:creationId xmlns:a16="http://schemas.microsoft.com/office/drawing/2014/main" id="{93F01F9F-D69D-46F1-AE22-A86B5CBBAE2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7" name="图片 26">
                    <a:extLst>
                      <a:ext uri="{FF2B5EF4-FFF2-40B4-BE49-F238E27FC236}">
                        <a16:creationId xmlns:a16="http://schemas.microsoft.com/office/drawing/2014/main" id="{CBAE3507-075A-419A-A698-0D8E245BB85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" name="组合 22">
                  <a:extLst>
                    <a:ext uri="{FF2B5EF4-FFF2-40B4-BE49-F238E27FC236}">
                      <a16:creationId xmlns:a16="http://schemas.microsoft.com/office/drawing/2014/main" id="{2A3C7720-A1D8-4C1E-A055-F04D64C614F0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24" name="图片 23">
                    <a:extLst>
                      <a:ext uri="{FF2B5EF4-FFF2-40B4-BE49-F238E27FC236}">
                        <a16:creationId xmlns:a16="http://schemas.microsoft.com/office/drawing/2014/main" id="{792658A4-3ABB-40BA-8E1A-AD4787E672A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5" name="图片 24">
                    <a:extLst>
                      <a:ext uri="{FF2B5EF4-FFF2-40B4-BE49-F238E27FC236}">
                        <a16:creationId xmlns:a16="http://schemas.microsoft.com/office/drawing/2014/main" id="{801F4C7D-172E-4C24-8C79-EF140C1180D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B09DD82A-87A2-4424-9548-56153F911CC5}"/>
                </a:ext>
              </a:extLst>
            </p:cNvPr>
            <p:cNvGrpSpPr/>
            <p:nvPr/>
          </p:nvGrpSpPr>
          <p:grpSpPr>
            <a:xfrm>
              <a:off x="0" y="3038782"/>
              <a:ext cx="12207731" cy="3052916"/>
              <a:chOff x="-15731" y="0"/>
              <a:chExt cx="12207731" cy="3052916"/>
            </a:xfrm>
          </p:grpSpPr>
          <p:grpSp>
            <p:nvGrpSpPr>
              <p:cNvPr id="30" name="组合 29">
                <a:extLst>
                  <a:ext uri="{FF2B5EF4-FFF2-40B4-BE49-F238E27FC236}">
                    <a16:creationId xmlns:a16="http://schemas.microsoft.com/office/drawing/2014/main" id="{308C0BB3-F19F-4C7F-B874-32C7A4CB7662}"/>
                  </a:ext>
                </a:extLst>
              </p:cNvPr>
              <p:cNvGrpSpPr/>
              <p:nvPr/>
            </p:nvGrpSpPr>
            <p:grpSpPr>
              <a:xfrm>
                <a:off x="0" y="0"/>
                <a:ext cx="12192000" cy="1143000"/>
                <a:chExt cx="12192000" cy="1143000"/>
              </a:xfrm>
            </p:grpSpPr>
            <p:grpSp>
              <p:nvGrpSpPr>
                <p:cNvPr id="45" name="组合 44">
                  <a:extLst>
                    <a:ext uri="{FF2B5EF4-FFF2-40B4-BE49-F238E27FC236}">
                      <a16:creationId xmlns:a16="http://schemas.microsoft.com/office/drawing/2014/main" id="{C7FC7B78-79A9-465D-BA29-5B1E4D95AC65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49" name="图片 48">
                    <a:extLst>
                      <a:ext uri="{FF2B5EF4-FFF2-40B4-BE49-F238E27FC236}">
                        <a16:creationId xmlns:a16="http://schemas.microsoft.com/office/drawing/2014/main" id="{859C15E6-CAC3-4191-9CCF-E066E4D4C64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50" name="图片 49">
                    <a:extLst>
                      <a:ext uri="{FF2B5EF4-FFF2-40B4-BE49-F238E27FC236}">
                        <a16:creationId xmlns:a16="http://schemas.microsoft.com/office/drawing/2014/main" id="{9CC2DBEB-E592-4D63-BF6C-9FDA473F2C9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6" name="组合 45">
                  <a:extLst>
                    <a:ext uri="{FF2B5EF4-FFF2-40B4-BE49-F238E27FC236}">
                      <a16:creationId xmlns:a16="http://schemas.microsoft.com/office/drawing/2014/main" id="{28633A34-317F-406D-88CF-C36580E054E9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7" name="图片 46">
                    <a:extLst>
                      <a:ext uri="{FF2B5EF4-FFF2-40B4-BE49-F238E27FC236}">
                        <a16:creationId xmlns:a16="http://schemas.microsoft.com/office/drawing/2014/main" id="{595397C9-AC12-45D4-BB63-B156CB93068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8" name="图片 47">
                    <a:extLst>
                      <a:ext uri="{FF2B5EF4-FFF2-40B4-BE49-F238E27FC236}">
                        <a16:creationId xmlns:a16="http://schemas.microsoft.com/office/drawing/2014/main" id="{10931FBB-3EF7-4877-8617-3B90BD78402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1" name="组合 30">
                <a:extLst>
                  <a:ext uri="{FF2B5EF4-FFF2-40B4-BE49-F238E27FC236}">
                    <a16:creationId xmlns:a16="http://schemas.microsoft.com/office/drawing/2014/main" id="{778E865B-4285-40E9-923A-459C71484A23}"/>
                  </a:ext>
                </a:extLst>
              </p:cNvPr>
              <p:cNvGrpSpPr/>
              <p:nvPr/>
            </p:nvGrpSpPr>
            <p:grpSpPr>
              <a:xfrm>
                <a:off x="-15731" y="1143000"/>
                <a:ext cx="12192000" cy="1143000"/>
                <a:chExt cx="12192000" cy="1143000"/>
              </a:xfrm>
            </p:grpSpPr>
            <p:grpSp>
              <p:nvGrpSpPr>
                <p:cNvPr id="39" name="组合 38">
                  <a:extLst>
                    <a:ext uri="{FF2B5EF4-FFF2-40B4-BE49-F238E27FC236}">
                      <a16:creationId xmlns:a16="http://schemas.microsoft.com/office/drawing/2014/main" id="{7FE321F3-7D9C-4AA6-A04D-266B99A3F4FC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43" name="图片 42">
                    <a:extLst>
                      <a:ext uri="{FF2B5EF4-FFF2-40B4-BE49-F238E27FC236}">
                        <a16:creationId xmlns:a16="http://schemas.microsoft.com/office/drawing/2014/main" id="{35128052-5454-4DE9-838B-E846998A866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4" name="图片 43">
                    <a:extLst>
                      <a:ext uri="{FF2B5EF4-FFF2-40B4-BE49-F238E27FC236}">
                        <a16:creationId xmlns:a16="http://schemas.microsoft.com/office/drawing/2014/main" id="{08D0D421-C0C7-4785-B85C-9427A6EEC01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0" name="组合 39">
                  <a:extLst>
                    <a:ext uri="{FF2B5EF4-FFF2-40B4-BE49-F238E27FC236}">
                      <a16:creationId xmlns:a16="http://schemas.microsoft.com/office/drawing/2014/main" id="{4C60CC7C-F29F-4F57-BEF1-6E3DBAB053AE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1" name="图片 40">
                    <a:extLst>
                      <a:ext uri="{FF2B5EF4-FFF2-40B4-BE49-F238E27FC236}">
                        <a16:creationId xmlns:a16="http://schemas.microsoft.com/office/drawing/2014/main" id="{2AFA2677-512D-466A-A2BC-10940251BA0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2" name="图片 41">
                    <a:extLst>
                      <a:ext uri="{FF2B5EF4-FFF2-40B4-BE49-F238E27FC236}">
                        <a16:creationId xmlns:a16="http://schemas.microsoft.com/office/drawing/2014/main" id="{6AE31642-6923-41F4-8718-CD6F5DDDF33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2" name="组合 31">
                <a:extLst>
                  <a:ext uri="{FF2B5EF4-FFF2-40B4-BE49-F238E27FC236}">
                    <a16:creationId xmlns:a16="http://schemas.microsoft.com/office/drawing/2014/main" id="{D7ABFFA2-F57F-481F-8FC2-CFCA632016B1}"/>
                  </a:ext>
                </a:extLst>
              </p:cNvPr>
              <p:cNvGrpSpPr/>
              <p:nvPr/>
            </p:nvGrpSpPr>
            <p:grpSpPr>
              <a:xfrm>
                <a:off x="0" y="1909916"/>
                <a:ext cx="12192000" cy="1143000"/>
                <a:chExt cx="12192000" cy="1143000"/>
              </a:xfrm>
            </p:grpSpPr>
            <p:grpSp>
              <p:nvGrpSpPr>
                <p:cNvPr id="33" name="组合 32">
                  <a:extLst>
                    <a:ext uri="{FF2B5EF4-FFF2-40B4-BE49-F238E27FC236}">
                      <a16:creationId xmlns:a16="http://schemas.microsoft.com/office/drawing/2014/main" id="{92275FF3-1004-4608-A1CC-6C7D4C9AE38D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37" name="图片 36">
                    <a:extLst>
                      <a:ext uri="{FF2B5EF4-FFF2-40B4-BE49-F238E27FC236}">
                        <a16:creationId xmlns:a16="http://schemas.microsoft.com/office/drawing/2014/main" id="{0486BDC7-5D18-4118-AAA5-18FAA507FEC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8" name="图片 37">
                    <a:extLst>
                      <a:ext uri="{FF2B5EF4-FFF2-40B4-BE49-F238E27FC236}">
                        <a16:creationId xmlns:a16="http://schemas.microsoft.com/office/drawing/2014/main" id="{F9573E19-E8BF-40CB-96AA-691D30C147C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4" name="组合 33">
                  <a:extLst>
                    <a:ext uri="{FF2B5EF4-FFF2-40B4-BE49-F238E27FC236}">
                      <a16:creationId xmlns:a16="http://schemas.microsoft.com/office/drawing/2014/main" id="{22BF3AED-6BFE-4329-B564-771D407BCE61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35" name="图片 34">
                    <a:extLst>
                      <a:ext uri="{FF2B5EF4-FFF2-40B4-BE49-F238E27FC236}">
                        <a16:creationId xmlns:a16="http://schemas.microsoft.com/office/drawing/2014/main" id="{C79DCFD6-1D27-4C28-BFE3-61A96EFA5F9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6" name="图片 35">
                    <a:extLst>
                      <a:ext uri="{FF2B5EF4-FFF2-40B4-BE49-F238E27FC236}">
                        <a16:creationId xmlns:a16="http://schemas.microsoft.com/office/drawing/2014/main" id="{819F9EE1-EFB3-48EA-8958-45E7A2A43D3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id="{741DEA0C-B125-46C3-8F9A-B7F6ED3FC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15731" y="6073262"/>
              <a:ext cx="12176269" cy="285750"/>
            </a:xfrm>
            <a:prstGeom prst="rect">
              <a:avLst/>
            </a:prstGeom>
          </p:spPr>
        </p:pic>
        <p:pic>
          <p:nvPicPr>
            <p:cNvPr id="52" name="图片 51">
              <a:extLst>
                <a:ext uri="{FF2B5EF4-FFF2-40B4-BE49-F238E27FC236}">
                  <a16:creationId xmlns:a16="http://schemas.microsoft.com/office/drawing/2014/main" id="{36CA1FBB-EACE-4AB4-B2DE-8B26B5A2F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31462" y="6359012"/>
              <a:ext cx="12176269" cy="285750"/>
            </a:xfrm>
            <a:prstGeom prst="rect">
              <a:avLst/>
            </a:prstGeom>
          </p:spPr>
        </p:pic>
        <p:pic>
          <p:nvPicPr>
            <p:cNvPr id="53" name="图片 52">
              <a:extLst>
                <a:ext uri="{FF2B5EF4-FFF2-40B4-BE49-F238E27FC236}">
                  <a16:creationId xmlns:a16="http://schemas.microsoft.com/office/drawing/2014/main" id="{2E153F1C-3780-45F5-8553-DF230D948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47193" y="6622638"/>
              <a:ext cx="12176269" cy="285750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3A2922CC-3EA6-4A01-8D0F-A5175C664D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257300" y="1573753"/>
            <a:ext cx="3262810" cy="4842716"/>
          </a:xfrm>
          <a:prstGeom prst="rect">
            <a:avLst/>
          </a:prstGeom>
        </p:spPr>
      </p:pic>
      <p:sp>
        <p:nvSpPr>
          <p:cNvPr id="54" name="椭圆 53">
            <a:extLst>
              <a:ext uri="{FF2B5EF4-FFF2-40B4-BE49-F238E27FC236}">
                <a16:creationId xmlns:a16="http://schemas.microsoft.com/office/drawing/2014/main" id="{7DC1D6DB-D91E-4E6E-A152-FFC56C0CC893}"/>
              </a:ext>
            </a:extLst>
          </p:cNvPr>
          <p:cNvSpPr/>
          <p:nvPr/>
        </p:nvSpPr>
        <p:spPr>
          <a:xfrm>
            <a:off x="4445353" y="1824191"/>
            <a:ext cx="342900" cy="342900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5" name="椭圆 54">
            <a:extLst>
              <a:ext uri="{FF2B5EF4-FFF2-40B4-BE49-F238E27FC236}">
                <a16:creationId xmlns:a16="http://schemas.microsoft.com/office/drawing/2014/main" id="{AF091CAB-6CE1-4AC6-A4BD-21AEF6E34CF3}"/>
              </a:ext>
            </a:extLst>
          </p:cNvPr>
          <p:cNvSpPr/>
          <p:nvPr/>
        </p:nvSpPr>
        <p:spPr>
          <a:xfrm>
            <a:off x="5673036" y="1920208"/>
            <a:ext cx="608374" cy="608374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81280AE8-070E-4389-871D-F5AF7FC49EE0}"/>
              </a:ext>
            </a:extLst>
          </p:cNvPr>
          <p:cNvSpPr/>
          <p:nvPr/>
        </p:nvSpPr>
        <p:spPr>
          <a:xfrm>
            <a:off x="6499620" y="1481598"/>
            <a:ext cx="4038600" cy="4038600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7" name="TextBox 29">
            <a:extLst>
              <a:ext uri="{FF2B5EF4-FFF2-40B4-BE49-F238E27FC236}">
                <a16:creationId xmlns:a16="http://schemas.microsoft.com/office/drawing/2014/main" id="{B38A0288-18E1-4F7C-AE0E-07074E0508B2}"/>
              </a:ext>
            </a:extLst>
          </p:cNvPr>
          <p:cNvSpPr txBox="1"/>
          <p:nvPr/>
        </p:nvSpPr>
        <p:spPr>
          <a:xfrm>
            <a:off x="6921119" y="2161459"/>
            <a:ext cx="3195602" cy="2651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434">
              <a:lnSpc>
                <a:spcPct val="150000"/>
              </a:lnSpc>
              <a:defRPr/>
            </a:pPr>
            <a:r>
              <a:rPr lang="en-US" spc="300" sz="1600">
                <a:latin charset="0" typeface="Montserrat Light"/>
                <a:ea charset="0" typeface="Montserrat Light"/>
                <a:cs charset="0" typeface="Montserrat Light"/>
              </a:rPr>
              <a:t>Entrepreneurial activities differ substantially depending on theEntrepreneurial activities differ substantially depending on the</a:t>
            </a: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E87E3804-BFE5-40DF-AF48-A57DAF479A5B}"/>
              </a:ext>
            </a:extLst>
          </p:cNvPr>
          <p:cNvSpPr txBox="1"/>
          <p:nvPr/>
        </p:nvSpPr>
        <p:spPr>
          <a:xfrm>
            <a:off x="328764" y="285750"/>
            <a:ext cx="304601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41C999CE-8A06-40EA-9F91-7D683250A9E2}"/>
              </a:ext>
            </a:extLst>
          </p:cNvPr>
          <p:cNvSpPr txBox="1"/>
          <p:nvPr/>
        </p:nvSpPr>
        <p:spPr>
          <a:xfrm>
            <a:off x="328764" y="747415"/>
            <a:ext cx="362685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/>
              <a:t>Click here to add words</a:t>
            </a:r>
          </a:p>
        </p:txBody>
      </p:sp>
    </p:spTree>
    <p:extLst>
      <p:ext uri="{BB962C8B-B14F-4D97-AF65-F5344CB8AC3E}">
        <p14:creationId val="417431937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2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4"/>
      <p:bldP grpId="0" spid="55"/>
      <p:bldP grpId="0" spid="56"/>
      <p:bldP grpId="0" spid="57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A3517B8-65DD-4BB4-A001-74DD4C88A815}"/>
              </a:ext>
            </a:extLst>
          </p:cNvPr>
          <p:cNvGrpSpPr/>
          <p:nvPr/>
        </p:nvGrpSpPr>
        <p:grpSpPr>
          <a:xfrm>
            <a:off x="-15731" y="0"/>
            <a:ext cx="12239193" cy="6908388"/>
            <a:chOff x="-15731" y="0"/>
            <a:chExt cx="12239193" cy="6908388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89060BA6-A543-4038-AFA8-3DCC7C93EFE7}"/>
                </a:ext>
              </a:extLst>
            </p:cNvPr>
            <p:cNvGrpSpPr/>
            <p:nvPr/>
          </p:nvGrpSpPr>
          <p:grpSpPr>
            <a:xfrm>
              <a:off x="-15731" y="0"/>
              <a:ext cx="12207731" cy="3052916"/>
              <a:chOff x="-15731" y="0"/>
              <a:chExt cx="12207731" cy="3052916"/>
            </a:xfrm>
          </p:grpSpPr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4173A805-4B18-4169-9111-59792F342EAF}"/>
                  </a:ext>
                </a:extLst>
              </p:cNvPr>
              <p:cNvGrpSpPr/>
              <p:nvPr/>
            </p:nvGrpSpPr>
            <p:grpSpPr>
              <a:xfrm>
                <a:off x="0" y="0"/>
                <a:ext cx="12192000" cy="1143000"/>
                <a:chExt cx="12192000" cy="1143000"/>
              </a:xfrm>
            </p:grpSpPr>
            <p:grpSp>
              <p:nvGrpSpPr>
                <p:cNvPr id="9" name="组合 8">
                  <a:extLst>
                    <a:ext uri="{FF2B5EF4-FFF2-40B4-BE49-F238E27FC236}">
                      <a16:creationId xmlns:a16="http://schemas.microsoft.com/office/drawing/2014/main" id="{C2D8CD30-786B-4023-9D92-FEC0B2B8BAC5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7" name="图片 6">
                    <a:extLst>
                      <a:ext uri="{FF2B5EF4-FFF2-40B4-BE49-F238E27FC236}">
                        <a16:creationId xmlns:a16="http://schemas.microsoft.com/office/drawing/2014/main" id="{6F0F8A97-E9EA-4DA5-9F46-DA5CA4334E5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8" name="图片 7">
                    <a:extLst>
                      <a:ext uri="{FF2B5EF4-FFF2-40B4-BE49-F238E27FC236}">
                        <a16:creationId xmlns:a16="http://schemas.microsoft.com/office/drawing/2014/main" id="{6B085B3B-68A2-4C95-B10E-70FABD8C2C6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" name="组合 9">
                  <a:extLst>
                    <a:ext uri="{FF2B5EF4-FFF2-40B4-BE49-F238E27FC236}">
                      <a16:creationId xmlns:a16="http://schemas.microsoft.com/office/drawing/2014/main" id="{EB7D383E-B692-4F7E-8B87-775E3B23F870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1" name="图片 10">
                    <a:extLst>
                      <a:ext uri="{FF2B5EF4-FFF2-40B4-BE49-F238E27FC236}">
                        <a16:creationId xmlns:a16="http://schemas.microsoft.com/office/drawing/2014/main" id="{2A2A750B-95BA-4946-A093-9E979CBB822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2" name="图片 11">
                    <a:extLst>
                      <a:ext uri="{FF2B5EF4-FFF2-40B4-BE49-F238E27FC236}">
                        <a16:creationId xmlns:a16="http://schemas.microsoft.com/office/drawing/2014/main" id="{72C38517-CED3-4D15-B942-618D60B1634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4" name="组合 13">
                <a:extLst>
                  <a:ext uri="{FF2B5EF4-FFF2-40B4-BE49-F238E27FC236}">
                    <a16:creationId xmlns:a16="http://schemas.microsoft.com/office/drawing/2014/main" id="{2A901298-501F-4FFC-8C91-5BE53424D50E}"/>
                  </a:ext>
                </a:extLst>
              </p:cNvPr>
              <p:cNvGrpSpPr/>
              <p:nvPr/>
            </p:nvGrpSpPr>
            <p:grpSpPr>
              <a:xfrm>
                <a:off x="-15731" y="1143000"/>
                <a:ext cx="12192000" cy="1143000"/>
                <a:chExt cx="12192000" cy="1143000"/>
              </a:xfrm>
            </p:grpSpPr>
            <p:grpSp>
              <p:nvGrpSpPr>
                <p:cNvPr id="15" name="组合 14">
                  <a:extLst>
                    <a:ext uri="{FF2B5EF4-FFF2-40B4-BE49-F238E27FC236}">
                      <a16:creationId xmlns:a16="http://schemas.microsoft.com/office/drawing/2014/main" id="{79A4E3DB-7474-4EC3-BD3D-271F5781154D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19" name="图片 18">
                    <a:extLst>
                      <a:ext uri="{FF2B5EF4-FFF2-40B4-BE49-F238E27FC236}">
                        <a16:creationId xmlns:a16="http://schemas.microsoft.com/office/drawing/2014/main" id="{FCC3B558-C386-40B8-9A36-C911F454231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0" name="图片 19">
                    <a:extLst>
                      <a:ext uri="{FF2B5EF4-FFF2-40B4-BE49-F238E27FC236}">
                        <a16:creationId xmlns:a16="http://schemas.microsoft.com/office/drawing/2014/main" id="{5FE291E5-3EE8-4ABE-A299-3731104661C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" name="组合 15">
                  <a:extLst>
                    <a:ext uri="{FF2B5EF4-FFF2-40B4-BE49-F238E27FC236}">
                      <a16:creationId xmlns:a16="http://schemas.microsoft.com/office/drawing/2014/main" id="{9C3845A2-F490-49E2-9EEE-5BED763057D9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7" name="图片 16">
                    <a:extLst>
                      <a:ext uri="{FF2B5EF4-FFF2-40B4-BE49-F238E27FC236}">
                        <a16:creationId xmlns:a16="http://schemas.microsoft.com/office/drawing/2014/main" id="{07FAC65C-1E3A-4EBF-ADFD-1BB2D787AD3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8" name="图片 17">
                    <a:extLst>
                      <a:ext uri="{FF2B5EF4-FFF2-40B4-BE49-F238E27FC236}">
                        <a16:creationId xmlns:a16="http://schemas.microsoft.com/office/drawing/2014/main" id="{C1E5E5D6-D30B-4863-B285-67786D1F05D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1" name="组合 20">
                <a:extLst>
                  <a:ext uri="{FF2B5EF4-FFF2-40B4-BE49-F238E27FC236}">
                    <a16:creationId xmlns:a16="http://schemas.microsoft.com/office/drawing/2014/main" id="{ACF73E69-D7ED-4AFF-B333-31A6846F536C}"/>
                  </a:ext>
                </a:extLst>
              </p:cNvPr>
              <p:cNvGrpSpPr/>
              <p:nvPr/>
            </p:nvGrpSpPr>
            <p:grpSpPr>
              <a:xfrm>
                <a:off x="0" y="1909916"/>
                <a:ext cx="12192000" cy="1143000"/>
                <a:chExt cx="12192000" cy="1143000"/>
              </a:xfrm>
            </p:grpSpPr>
            <p:grpSp>
              <p:nvGrpSpPr>
                <p:cNvPr id="22" name="组合 21">
                  <a:extLst>
                    <a:ext uri="{FF2B5EF4-FFF2-40B4-BE49-F238E27FC236}">
                      <a16:creationId xmlns:a16="http://schemas.microsoft.com/office/drawing/2014/main" id="{63DA86F0-57E4-4F38-A3FB-2C37D368B031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26" name="图片 25">
                    <a:extLst>
                      <a:ext uri="{FF2B5EF4-FFF2-40B4-BE49-F238E27FC236}">
                        <a16:creationId xmlns:a16="http://schemas.microsoft.com/office/drawing/2014/main" id="{93F01F9F-D69D-46F1-AE22-A86B5CBBAE2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7" name="图片 26">
                    <a:extLst>
                      <a:ext uri="{FF2B5EF4-FFF2-40B4-BE49-F238E27FC236}">
                        <a16:creationId xmlns:a16="http://schemas.microsoft.com/office/drawing/2014/main" id="{CBAE3507-075A-419A-A698-0D8E245BB85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" name="组合 22">
                  <a:extLst>
                    <a:ext uri="{FF2B5EF4-FFF2-40B4-BE49-F238E27FC236}">
                      <a16:creationId xmlns:a16="http://schemas.microsoft.com/office/drawing/2014/main" id="{2A3C7720-A1D8-4C1E-A055-F04D64C614F0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24" name="图片 23">
                    <a:extLst>
                      <a:ext uri="{FF2B5EF4-FFF2-40B4-BE49-F238E27FC236}">
                        <a16:creationId xmlns:a16="http://schemas.microsoft.com/office/drawing/2014/main" id="{792658A4-3ABB-40BA-8E1A-AD4787E672A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5" name="图片 24">
                    <a:extLst>
                      <a:ext uri="{FF2B5EF4-FFF2-40B4-BE49-F238E27FC236}">
                        <a16:creationId xmlns:a16="http://schemas.microsoft.com/office/drawing/2014/main" id="{801F4C7D-172E-4C24-8C79-EF140C1180D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B09DD82A-87A2-4424-9548-56153F911CC5}"/>
                </a:ext>
              </a:extLst>
            </p:cNvPr>
            <p:cNvGrpSpPr/>
            <p:nvPr/>
          </p:nvGrpSpPr>
          <p:grpSpPr>
            <a:xfrm>
              <a:off x="0" y="3038782"/>
              <a:ext cx="12207731" cy="3052916"/>
              <a:chOff x="-15731" y="0"/>
              <a:chExt cx="12207731" cy="3052916"/>
            </a:xfrm>
          </p:grpSpPr>
          <p:grpSp>
            <p:nvGrpSpPr>
              <p:cNvPr id="30" name="组合 29">
                <a:extLst>
                  <a:ext uri="{FF2B5EF4-FFF2-40B4-BE49-F238E27FC236}">
                    <a16:creationId xmlns:a16="http://schemas.microsoft.com/office/drawing/2014/main" id="{308C0BB3-F19F-4C7F-B874-32C7A4CB7662}"/>
                  </a:ext>
                </a:extLst>
              </p:cNvPr>
              <p:cNvGrpSpPr/>
              <p:nvPr/>
            </p:nvGrpSpPr>
            <p:grpSpPr>
              <a:xfrm>
                <a:off x="0" y="0"/>
                <a:ext cx="12192000" cy="1143000"/>
                <a:chExt cx="12192000" cy="1143000"/>
              </a:xfrm>
            </p:grpSpPr>
            <p:grpSp>
              <p:nvGrpSpPr>
                <p:cNvPr id="45" name="组合 44">
                  <a:extLst>
                    <a:ext uri="{FF2B5EF4-FFF2-40B4-BE49-F238E27FC236}">
                      <a16:creationId xmlns:a16="http://schemas.microsoft.com/office/drawing/2014/main" id="{C7FC7B78-79A9-465D-BA29-5B1E4D95AC65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49" name="图片 48">
                    <a:extLst>
                      <a:ext uri="{FF2B5EF4-FFF2-40B4-BE49-F238E27FC236}">
                        <a16:creationId xmlns:a16="http://schemas.microsoft.com/office/drawing/2014/main" id="{859C15E6-CAC3-4191-9CCF-E066E4D4C64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50" name="图片 49">
                    <a:extLst>
                      <a:ext uri="{FF2B5EF4-FFF2-40B4-BE49-F238E27FC236}">
                        <a16:creationId xmlns:a16="http://schemas.microsoft.com/office/drawing/2014/main" id="{9CC2DBEB-E592-4D63-BF6C-9FDA473F2C9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6" name="组合 45">
                  <a:extLst>
                    <a:ext uri="{FF2B5EF4-FFF2-40B4-BE49-F238E27FC236}">
                      <a16:creationId xmlns:a16="http://schemas.microsoft.com/office/drawing/2014/main" id="{28633A34-317F-406D-88CF-C36580E054E9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7" name="图片 46">
                    <a:extLst>
                      <a:ext uri="{FF2B5EF4-FFF2-40B4-BE49-F238E27FC236}">
                        <a16:creationId xmlns:a16="http://schemas.microsoft.com/office/drawing/2014/main" id="{595397C9-AC12-45D4-BB63-B156CB93068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8" name="图片 47">
                    <a:extLst>
                      <a:ext uri="{FF2B5EF4-FFF2-40B4-BE49-F238E27FC236}">
                        <a16:creationId xmlns:a16="http://schemas.microsoft.com/office/drawing/2014/main" id="{10931FBB-3EF7-4877-8617-3B90BD78402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1" name="组合 30">
                <a:extLst>
                  <a:ext uri="{FF2B5EF4-FFF2-40B4-BE49-F238E27FC236}">
                    <a16:creationId xmlns:a16="http://schemas.microsoft.com/office/drawing/2014/main" id="{778E865B-4285-40E9-923A-459C71484A23}"/>
                  </a:ext>
                </a:extLst>
              </p:cNvPr>
              <p:cNvGrpSpPr/>
              <p:nvPr/>
            </p:nvGrpSpPr>
            <p:grpSpPr>
              <a:xfrm>
                <a:off x="-15731" y="1143000"/>
                <a:ext cx="12192000" cy="1143000"/>
                <a:chExt cx="12192000" cy="1143000"/>
              </a:xfrm>
            </p:grpSpPr>
            <p:grpSp>
              <p:nvGrpSpPr>
                <p:cNvPr id="39" name="组合 38">
                  <a:extLst>
                    <a:ext uri="{FF2B5EF4-FFF2-40B4-BE49-F238E27FC236}">
                      <a16:creationId xmlns:a16="http://schemas.microsoft.com/office/drawing/2014/main" id="{7FE321F3-7D9C-4AA6-A04D-266B99A3F4FC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43" name="图片 42">
                    <a:extLst>
                      <a:ext uri="{FF2B5EF4-FFF2-40B4-BE49-F238E27FC236}">
                        <a16:creationId xmlns:a16="http://schemas.microsoft.com/office/drawing/2014/main" id="{35128052-5454-4DE9-838B-E846998A866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4" name="图片 43">
                    <a:extLst>
                      <a:ext uri="{FF2B5EF4-FFF2-40B4-BE49-F238E27FC236}">
                        <a16:creationId xmlns:a16="http://schemas.microsoft.com/office/drawing/2014/main" id="{08D0D421-C0C7-4785-B85C-9427A6EEC01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0" name="组合 39">
                  <a:extLst>
                    <a:ext uri="{FF2B5EF4-FFF2-40B4-BE49-F238E27FC236}">
                      <a16:creationId xmlns:a16="http://schemas.microsoft.com/office/drawing/2014/main" id="{4C60CC7C-F29F-4F57-BEF1-6E3DBAB053AE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1" name="图片 40">
                    <a:extLst>
                      <a:ext uri="{FF2B5EF4-FFF2-40B4-BE49-F238E27FC236}">
                        <a16:creationId xmlns:a16="http://schemas.microsoft.com/office/drawing/2014/main" id="{2AFA2677-512D-466A-A2BC-10940251BA0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2" name="图片 41">
                    <a:extLst>
                      <a:ext uri="{FF2B5EF4-FFF2-40B4-BE49-F238E27FC236}">
                        <a16:creationId xmlns:a16="http://schemas.microsoft.com/office/drawing/2014/main" id="{6AE31642-6923-41F4-8718-CD6F5DDDF33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2" name="组合 31">
                <a:extLst>
                  <a:ext uri="{FF2B5EF4-FFF2-40B4-BE49-F238E27FC236}">
                    <a16:creationId xmlns:a16="http://schemas.microsoft.com/office/drawing/2014/main" id="{D7ABFFA2-F57F-481F-8FC2-CFCA632016B1}"/>
                  </a:ext>
                </a:extLst>
              </p:cNvPr>
              <p:cNvGrpSpPr/>
              <p:nvPr/>
            </p:nvGrpSpPr>
            <p:grpSpPr>
              <a:xfrm>
                <a:off x="0" y="1909916"/>
                <a:ext cx="12192000" cy="1143000"/>
                <a:chExt cx="12192000" cy="1143000"/>
              </a:xfrm>
            </p:grpSpPr>
            <p:grpSp>
              <p:nvGrpSpPr>
                <p:cNvPr id="33" name="组合 32">
                  <a:extLst>
                    <a:ext uri="{FF2B5EF4-FFF2-40B4-BE49-F238E27FC236}">
                      <a16:creationId xmlns:a16="http://schemas.microsoft.com/office/drawing/2014/main" id="{92275FF3-1004-4608-A1CC-6C7D4C9AE38D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37" name="图片 36">
                    <a:extLst>
                      <a:ext uri="{FF2B5EF4-FFF2-40B4-BE49-F238E27FC236}">
                        <a16:creationId xmlns:a16="http://schemas.microsoft.com/office/drawing/2014/main" id="{0486BDC7-5D18-4118-AAA5-18FAA507FEC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8" name="图片 37">
                    <a:extLst>
                      <a:ext uri="{FF2B5EF4-FFF2-40B4-BE49-F238E27FC236}">
                        <a16:creationId xmlns:a16="http://schemas.microsoft.com/office/drawing/2014/main" id="{F9573E19-E8BF-40CB-96AA-691D30C147C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4" name="组合 33">
                  <a:extLst>
                    <a:ext uri="{FF2B5EF4-FFF2-40B4-BE49-F238E27FC236}">
                      <a16:creationId xmlns:a16="http://schemas.microsoft.com/office/drawing/2014/main" id="{22BF3AED-6BFE-4329-B564-771D407BCE61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35" name="图片 34">
                    <a:extLst>
                      <a:ext uri="{FF2B5EF4-FFF2-40B4-BE49-F238E27FC236}">
                        <a16:creationId xmlns:a16="http://schemas.microsoft.com/office/drawing/2014/main" id="{C79DCFD6-1D27-4C28-BFE3-61A96EFA5F9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6" name="图片 35">
                    <a:extLst>
                      <a:ext uri="{FF2B5EF4-FFF2-40B4-BE49-F238E27FC236}">
                        <a16:creationId xmlns:a16="http://schemas.microsoft.com/office/drawing/2014/main" id="{819F9EE1-EFB3-48EA-8958-45E7A2A43D3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id="{741DEA0C-B125-46C3-8F9A-B7F6ED3FC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15731" y="6073262"/>
              <a:ext cx="12176269" cy="285750"/>
            </a:xfrm>
            <a:prstGeom prst="rect">
              <a:avLst/>
            </a:prstGeom>
          </p:spPr>
        </p:pic>
        <p:pic>
          <p:nvPicPr>
            <p:cNvPr id="52" name="图片 51">
              <a:extLst>
                <a:ext uri="{FF2B5EF4-FFF2-40B4-BE49-F238E27FC236}">
                  <a16:creationId xmlns:a16="http://schemas.microsoft.com/office/drawing/2014/main" id="{36CA1FBB-EACE-4AB4-B2DE-8B26B5A2F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31462" y="6359012"/>
              <a:ext cx="12176269" cy="285750"/>
            </a:xfrm>
            <a:prstGeom prst="rect">
              <a:avLst/>
            </a:prstGeom>
          </p:spPr>
        </p:pic>
        <p:pic>
          <p:nvPicPr>
            <p:cNvPr id="53" name="图片 52">
              <a:extLst>
                <a:ext uri="{FF2B5EF4-FFF2-40B4-BE49-F238E27FC236}">
                  <a16:creationId xmlns:a16="http://schemas.microsoft.com/office/drawing/2014/main" id="{2E153F1C-3780-45F5-8553-DF230D948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47193" y="6622638"/>
              <a:ext cx="12176269" cy="285750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0C2EFE75-49E1-4F2A-AF37-3485161454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924633" y="1260986"/>
            <a:ext cx="4572000" cy="4572000"/>
          </a:xfrm>
          <a:prstGeom prst="rect">
            <a:avLst/>
          </a:prstGeom>
        </p:spPr>
      </p:pic>
      <p:sp>
        <p:nvSpPr>
          <p:cNvPr id="54" name="文本框 53">
            <a:extLst>
              <a:ext uri="{FF2B5EF4-FFF2-40B4-BE49-F238E27FC236}">
                <a16:creationId xmlns:a16="http://schemas.microsoft.com/office/drawing/2014/main" id="{9FEC80AD-EE8A-4B0D-BAC2-08AAC34AEFE5}"/>
              </a:ext>
            </a:extLst>
          </p:cNvPr>
          <p:cNvSpPr txBox="1"/>
          <p:nvPr/>
        </p:nvSpPr>
        <p:spPr>
          <a:xfrm>
            <a:off x="667227" y="1896585"/>
            <a:ext cx="2699641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b="1" lang="zh-CN" sz="2800">
                <a:latin charset="-122" panose="03000509000000000000" pitchFamily="65" typeface="迷你简卡通"/>
                <a:ea charset="-122" panose="03000509000000000000" pitchFamily="65" typeface="迷你简卡通"/>
              </a:rPr>
              <a:t>添加标题</a:t>
            </a: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1BB19ABC-C0D2-4A87-8A6E-4F4B506FEEF9}"/>
              </a:ext>
            </a:extLst>
          </p:cNvPr>
          <p:cNvSpPr txBox="1"/>
          <p:nvPr/>
        </p:nvSpPr>
        <p:spPr>
          <a:xfrm>
            <a:off x="1159809" y="2495261"/>
            <a:ext cx="251066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Click here to add words</a:t>
            </a: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DDA99AB6-9C90-4A99-838B-53CB9BC4C7C9}"/>
              </a:ext>
            </a:extLst>
          </p:cNvPr>
          <p:cNvSpPr txBox="1"/>
          <p:nvPr/>
        </p:nvSpPr>
        <p:spPr>
          <a:xfrm>
            <a:off x="1159809" y="2832327"/>
            <a:ext cx="251066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Click here to add words</a:t>
            </a: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39779DB9-BC8B-48B2-B8E8-2488481D9DEF}"/>
              </a:ext>
            </a:extLst>
          </p:cNvPr>
          <p:cNvSpPr txBox="1"/>
          <p:nvPr/>
        </p:nvSpPr>
        <p:spPr>
          <a:xfrm>
            <a:off x="667227" y="3929374"/>
            <a:ext cx="2699641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b="1" lang="zh-CN" sz="2800">
                <a:latin charset="-122" panose="03000509000000000000" pitchFamily="65" typeface="迷你简卡通"/>
                <a:ea charset="-122" panose="03000509000000000000" pitchFamily="65" typeface="迷你简卡通"/>
              </a:rPr>
              <a:t>添加标题</a:t>
            </a: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CAFE19E9-0F7F-49DC-9D15-0FB576D56A66}"/>
              </a:ext>
            </a:extLst>
          </p:cNvPr>
          <p:cNvSpPr txBox="1"/>
          <p:nvPr/>
        </p:nvSpPr>
        <p:spPr>
          <a:xfrm>
            <a:off x="1159809" y="4528050"/>
            <a:ext cx="251066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Click here to add words</a:t>
            </a: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FE6A4148-A49D-4F5C-8FA6-4BEC9A03AF64}"/>
              </a:ext>
            </a:extLst>
          </p:cNvPr>
          <p:cNvSpPr txBox="1"/>
          <p:nvPr/>
        </p:nvSpPr>
        <p:spPr>
          <a:xfrm>
            <a:off x="1159809" y="4865116"/>
            <a:ext cx="251066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Click here to add words</a:t>
            </a: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8C5A32AD-7409-4791-B1B9-4CB6AE05B3E7}"/>
              </a:ext>
            </a:extLst>
          </p:cNvPr>
          <p:cNvSpPr txBox="1"/>
          <p:nvPr/>
        </p:nvSpPr>
        <p:spPr>
          <a:xfrm>
            <a:off x="8019782" y="1813937"/>
            <a:ext cx="2699641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b="1" lang="zh-CN" sz="2800">
                <a:latin charset="-122" panose="03000509000000000000" pitchFamily="65" typeface="迷你简卡通"/>
                <a:ea charset="-122" panose="03000509000000000000" pitchFamily="65" typeface="迷你简卡通"/>
              </a:rPr>
              <a:t>添加标题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9F10CA5C-EAAF-44A9-8C7D-5801E9E5A3FF}"/>
              </a:ext>
            </a:extLst>
          </p:cNvPr>
          <p:cNvSpPr txBox="1"/>
          <p:nvPr/>
        </p:nvSpPr>
        <p:spPr>
          <a:xfrm>
            <a:off x="8512364" y="2412613"/>
            <a:ext cx="251066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Click here to add words</a:t>
            </a: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19869A1B-5823-4A3F-85EF-C7A7311F81CC}"/>
              </a:ext>
            </a:extLst>
          </p:cNvPr>
          <p:cNvSpPr txBox="1"/>
          <p:nvPr/>
        </p:nvSpPr>
        <p:spPr>
          <a:xfrm>
            <a:off x="8512364" y="2749679"/>
            <a:ext cx="251066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Click here to add words</a:t>
            </a: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1B1CCE51-EDA5-4777-81DD-CD36BEA2B045}"/>
              </a:ext>
            </a:extLst>
          </p:cNvPr>
          <p:cNvSpPr txBox="1"/>
          <p:nvPr/>
        </p:nvSpPr>
        <p:spPr>
          <a:xfrm>
            <a:off x="8019782" y="3846726"/>
            <a:ext cx="2699641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b="1" lang="zh-CN" sz="2800">
                <a:latin charset="-122" panose="03000509000000000000" pitchFamily="65" typeface="迷你简卡通"/>
                <a:ea charset="-122" panose="03000509000000000000" pitchFamily="65" typeface="迷你简卡通"/>
              </a:rPr>
              <a:t>添加标题</a:t>
            </a: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76B08DFE-B6B8-4AAA-A93E-7A96856A2BBD}"/>
              </a:ext>
            </a:extLst>
          </p:cNvPr>
          <p:cNvSpPr txBox="1"/>
          <p:nvPr/>
        </p:nvSpPr>
        <p:spPr>
          <a:xfrm>
            <a:off x="8512364" y="4445402"/>
            <a:ext cx="251066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Click here to add words</a:t>
            </a: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10895343-F205-4564-A458-7CF369DB641C}"/>
              </a:ext>
            </a:extLst>
          </p:cNvPr>
          <p:cNvSpPr txBox="1"/>
          <p:nvPr/>
        </p:nvSpPr>
        <p:spPr>
          <a:xfrm>
            <a:off x="8512364" y="4782469"/>
            <a:ext cx="251066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Click here to add words</a:t>
            </a: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F07CEC67-D652-4958-901C-E093CDCCE0F3}"/>
              </a:ext>
            </a:extLst>
          </p:cNvPr>
          <p:cNvSpPr txBox="1"/>
          <p:nvPr/>
        </p:nvSpPr>
        <p:spPr>
          <a:xfrm>
            <a:off x="328764" y="285750"/>
            <a:ext cx="304601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734C4076-5BC2-408D-BFE5-46723AE6CBAA}"/>
              </a:ext>
            </a:extLst>
          </p:cNvPr>
          <p:cNvSpPr txBox="1"/>
          <p:nvPr/>
        </p:nvSpPr>
        <p:spPr>
          <a:xfrm>
            <a:off x="328764" y="747415"/>
            <a:ext cx="362685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/>
              <a:t>Click here to add words</a:t>
            </a:r>
          </a:p>
        </p:txBody>
      </p:sp>
    </p:spTree>
    <p:extLst>
      <p:ext uri="{BB962C8B-B14F-4D97-AF65-F5344CB8AC3E}">
        <p14:creationId val="2114671509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</p:stCondLst>
                      <p:childTnLst>
                        <p:par>
                          <p:cTn fill="hold" id="2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 nodeType="clickPar">
                      <p:stCondLst>
                        <p:cond delay="indefinite"/>
                      </p:stCondLst>
                      <p:childTnLst>
                        <p:par>
                          <p:cTn fill="hold" id="3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2" nodeType="clickPar">
                      <p:stCondLst>
                        <p:cond delay="indefinite"/>
                      </p:stCondLst>
                      <p:childTnLst>
                        <p:par>
                          <p:cTn fill="hold" id="5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4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4"/>
      <p:bldP grpId="0" spid="55"/>
      <p:bldP grpId="0" spid="56"/>
      <p:bldP grpId="0" spid="57"/>
      <p:bldP grpId="0" spid="58"/>
      <p:bldP grpId="0" spid="59"/>
      <p:bldP grpId="0" spid="60"/>
      <p:bldP grpId="0" spid="61"/>
      <p:bldP grpId="0" spid="62"/>
      <p:bldP grpId="0" spid="63"/>
      <p:bldP grpId="0" spid="64"/>
      <p:bldP grpId="0" spid="65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5063683" y="429919"/>
            <a:ext cx="2064634" cy="676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20000"/>
              </a:lnSpc>
              <a:spcBef>
                <a:spcPct val="0"/>
              </a:spcBef>
            </a:pPr>
            <a:r>
              <a:rPr altLang="en-US" lang="zh-CN" sz="32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使用字体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4809951" y="804441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6948692" y="804441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562005" y="1460012"/>
            <a:ext cx="161662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24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字体名称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553792" y="2041423"/>
            <a:ext cx="1439779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mtClean="0" sz="24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下载地址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178629" y="2096558"/>
            <a:ext cx="631371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lang="en-US" sz="2000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http://www.youyedoc.com/article/2017/3409.html</a:t>
            </a:r>
          </a:p>
        </p:txBody>
      </p:sp>
      <p:sp>
        <p:nvSpPr>
          <p:cNvPr id="17" name="椭圆 16"/>
          <p:cNvSpPr/>
          <p:nvPr/>
        </p:nvSpPr>
        <p:spPr>
          <a:xfrm>
            <a:off x="1101506" y="1520953"/>
            <a:ext cx="357180" cy="357180"/>
          </a:xfrm>
          <a:prstGeom prst="ellipse">
            <a:avLst/>
          </a:pr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lang="en-US" sz="20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311" y="1395191"/>
            <a:ext cx="1981372" cy="646232"/>
          </a:xfrm>
          <a:prstGeom prst="rect">
            <a:avLst/>
          </a:prstGeom>
        </p:spPr>
      </p:pic>
    </p:spTree>
    <p:extLst>
      <p:ext uri="{BB962C8B-B14F-4D97-AF65-F5344CB8AC3E}">
        <p14:creationId val="364595994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grpId="0" id="5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13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A3517B8-65DD-4BB4-A001-74DD4C88A815}"/>
              </a:ext>
            </a:extLst>
          </p:cNvPr>
          <p:cNvGrpSpPr/>
          <p:nvPr/>
        </p:nvGrpSpPr>
        <p:grpSpPr>
          <a:xfrm>
            <a:off x="-15731" y="0"/>
            <a:ext cx="12239193" cy="6908388"/>
            <a:chOff x="-15731" y="0"/>
            <a:chExt cx="12239193" cy="6908388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89060BA6-A543-4038-AFA8-3DCC7C93EFE7}"/>
                </a:ext>
              </a:extLst>
            </p:cNvPr>
            <p:cNvGrpSpPr/>
            <p:nvPr/>
          </p:nvGrpSpPr>
          <p:grpSpPr>
            <a:xfrm>
              <a:off x="-15731" y="0"/>
              <a:ext cx="12207731" cy="3052916"/>
              <a:chOff x="-15731" y="0"/>
              <a:chExt cx="12207731" cy="3052916"/>
            </a:xfrm>
          </p:grpSpPr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4173A805-4B18-4169-9111-59792F342EAF}"/>
                  </a:ext>
                </a:extLst>
              </p:cNvPr>
              <p:cNvGrpSpPr/>
              <p:nvPr/>
            </p:nvGrpSpPr>
            <p:grpSpPr>
              <a:xfrm>
                <a:off x="0" y="0"/>
                <a:ext cx="12192000" cy="1143000"/>
                <a:chExt cx="12192000" cy="1143000"/>
              </a:xfrm>
            </p:grpSpPr>
            <p:grpSp>
              <p:nvGrpSpPr>
                <p:cNvPr id="9" name="组合 8">
                  <a:extLst>
                    <a:ext uri="{FF2B5EF4-FFF2-40B4-BE49-F238E27FC236}">
                      <a16:creationId xmlns:a16="http://schemas.microsoft.com/office/drawing/2014/main" id="{C2D8CD30-786B-4023-9D92-FEC0B2B8BAC5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7" name="图片 6">
                    <a:extLst>
                      <a:ext uri="{FF2B5EF4-FFF2-40B4-BE49-F238E27FC236}">
                        <a16:creationId xmlns:a16="http://schemas.microsoft.com/office/drawing/2014/main" id="{6F0F8A97-E9EA-4DA5-9F46-DA5CA4334E5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8" name="图片 7">
                    <a:extLst>
                      <a:ext uri="{FF2B5EF4-FFF2-40B4-BE49-F238E27FC236}">
                        <a16:creationId xmlns:a16="http://schemas.microsoft.com/office/drawing/2014/main" id="{6B085B3B-68A2-4C95-B10E-70FABD8C2C6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" name="组合 9">
                  <a:extLst>
                    <a:ext uri="{FF2B5EF4-FFF2-40B4-BE49-F238E27FC236}">
                      <a16:creationId xmlns:a16="http://schemas.microsoft.com/office/drawing/2014/main" id="{EB7D383E-B692-4F7E-8B87-775E3B23F870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1" name="图片 10">
                    <a:extLst>
                      <a:ext uri="{FF2B5EF4-FFF2-40B4-BE49-F238E27FC236}">
                        <a16:creationId xmlns:a16="http://schemas.microsoft.com/office/drawing/2014/main" id="{2A2A750B-95BA-4946-A093-9E979CBB822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2" name="图片 11">
                    <a:extLst>
                      <a:ext uri="{FF2B5EF4-FFF2-40B4-BE49-F238E27FC236}">
                        <a16:creationId xmlns:a16="http://schemas.microsoft.com/office/drawing/2014/main" id="{72C38517-CED3-4D15-B942-618D60B1634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4" name="组合 13">
                <a:extLst>
                  <a:ext uri="{FF2B5EF4-FFF2-40B4-BE49-F238E27FC236}">
                    <a16:creationId xmlns:a16="http://schemas.microsoft.com/office/drawing/2014/main" id="{2A901298-501F-4FFC-8C91-5BE53424D50E}"/>
                  </a:ext>
                </a:extLst>
              </p:cNvPr>
              <p:cNvGrpSpPr/>
              <p:nvPr/>
            </p:nvGrpSpPr>
            <p:grpSpPr>
              <a:xfrm>
                <a:off x="-15731" y="1143000"/>
                <a:ext cx="12192000" cy="1143000"/>
                <a:chExt cx="12192000" cy="1143000"/>
              </a:xfrm>
            </p:grpSpPr>
            <p:grpSp>
              <p:nvGrpSpPr>
                <p:cNvPr id="15" name="组合 14">
                  <a:extLst>
                    <a:ext uri="{FF2B5EF4-FFF2-40B4-BE49-F238E27FC236}">
                      <a16:creationId xmlns:a16="http://schemas.microsoft.com/office/drawing/2014/main" id="{79A4E3DB-7474-4EC3-BD3D-271F5781154D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19" name="图片 18">
                    <a:extLst>
                      <a:ext uri="{FF2B5EF4-FFF2-40B4-BE49-F238E27FC236}">
                        <a16:creationId xmlns:a16="http://schemas.microsoft.com/office/drawing/2014/main" id="{FCC3B558-C386-40B8-9A36-C911F454231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0" name="图片 19">
                    <a:extLst>
                      <a:ext uri="{FF2B5EF4-FFF2-40B4-BE49-F238E27FC236}">
                        <a16:creationId xmlns:a16="http://schemas.microsoft.com/office/drawing/2014/main" id="{5FE291E5-3EE8-4ABE-A299-3731104661C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" name="组合 15">
                  <a:extLst>
                    <a:ext uri="{FF2B5EF4-FFF2-40B4-BE49-F238E27FC236}">
                      <a16:creationId xmlns:a16="http://schemas.microsoft.com/office/drawing/2014/main" id="{9C3845A2-F490-49E2-9EEE-5BED763057D9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7" name="图片 16">
                    <a:extLst>
                      <a:ext uri="{FF2B5EF4-FFF2-40B4-BE49-F238E27FC236}">
                        <a16:creationId xmlns:a16="http://schemas.microsoft.com/office/drawing/2014/main" id="{07FAC65C-1E3A-4EBF-ADFD-1BB2D787AD3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8" name="图片 17">
                    <a:extLst>
                      <a:ext uri="{FF2B5EF4-FFF2-40B4-BE49-F238E27FC236}">
                        <a16:creationId xmlns:a16="http://schemas.microsoft.com/office/drawing/2014/main" id="{C1E5E5D6-D30B-4863-B285-67786D1F05D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1" name="组合 20">
                <a:extLst>
                  <a:ext uri="{FF2B5EF4-FFF2-40B4-BE49-F238E27FC236}">
                    <a16:creationId xmlns:a16="http://schemas.microsoft.com/office/drawing/2014/main" id="{ACF73E69-D7ED-4AFF-B333-31A6846F536C}"/>
                  </a:ext>
                </a:extLst>
              </p:cNvPr>
              <p:cNvGrpSpPr/>
              <p:nvPr/>
            </p:nvGrpSpPr>
            <p:grpSpPr>
              <a:xfrm>
                <a:off x="0" y="1909916"/>
                <a:ext cx="12192000" cy="1143000"/>
                <a:chExt cx="12192000" cy="1143000"/>
              </a:xfrm>
            </p:grpSpPr>
            <p:grpSp>
              <p:nvGrpSpPr>
                <p:cNvPr id="22" name="组合 21">
                  <a:extLst>
                    <a:ext uri="{FF2B5EF4-FFF2-40B4-BE49-F238E27FC236}">
                      <a16:creationId xmlns:a16="http://schemas.microsoft.com/office/drawing/2014/main" id="{63DA86F0-57E4-4F38-A3FB-2C37D368B031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26" name="图片 25">
                    <a:extLst>
                      <a:ext uri="{FF2B5EF4-FFF2-40B4-BE49-F238E27FC236}">
                        <a16:creationId xmlns:a16="http://schemas.microsoft.com/office/drawing/2014/main" id="{93F01F9F-D69D-46F1-AE22-A86B5CBBAE2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7" name="图片 26">
                    <a:extLst>
                      <a:ext uri="{FF2B5EF4-FFF2-40B4-BE49-F238E27FC236}">
                        <a16:creationId xmlns:a16="http://schemas.microsoft.com/office/drawing/2014/main" id="{CBAE3507-075A-419A-A698-0D8E245BB85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" name="组合 22">
                  <a:extLst>
                    <a:ext uri="{FF2B5EF4-FFF2-40B4-BE49-F238E27FC236}">
                      <a16:creationId xmlns:a16="http://schemas.microsoft.com/office/drawing/2014/main" id="{2A3C7720-A1D8-4C1E-A055-F04D64C614F0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24" name="图片 23">
                    <a:extLst>
                      <a:ext uri="{FF2B5EF4-FFF2-40B4-BE49-F238E27FC236}">
                        <a16:creationId xmlns:a16="http://schemas.microsoft.com/office/drawing/2014/main" id="{792658A4-3ABB-40BA-8E1A-AD4787E672A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5" name="图片 24">
                    <a:extLst>
                      <a:ext uri="{FF2B5EF4-FFF2-40B4-BE49-F238E27FC236}">
                        <a16:creationId xmlns:a16="http://schemas.microsoft.com/office/drawing/2014/main" id="{801F4C7D-172E-4C24-8C79-EF140C1180D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B09DD82A-87A2-4424-9548-56153F911CC5}"/>
                </a:ext>
              </a:extLst>
            </p:cNvPr>
            <p:cNvGrpSpPr/>
            <p:nvPr/>
          </p:nvGrpSpPr>
          <p:grpSpPr>
            <a:xfrm>
              <a:off x="0" y="3038782"/>
              <a:ext cx="12207731" cy="3052916"/>
              <a:chOff x="-15731" y="0"/>
              <a:chExt cx="12207731" cy="3052916"/>
            </a:xfrm>
          </p:grpSpPr>
          <p:grpSp>
            <p:nvGrpSpPr>
              <p:cNvPr id="30" name="组合 29">
                <a:extLst>
                  <a:ext uri="{FF2B5EF4-FFF2-40B4-BE49-F238E27FC236}">
                    <a16:creationId xmlns:a16="http://schemas.microsoft.com/office/drawing/2014/main" id="{308C0BB3-F19F-4C7F-B874-32C7A4CB7662}"/>
                  </a:ext>
                </a:extLst>
              </p:cNvPr>
              <p:cNvGrpSpPr/>
              <p:nvPr/>
            </p:nvGrpSpPr>
            <p:grpSpPr>
              <a:xfrm>
                <a:off x="0" y="0"/>
                <a:ext cx="12192000" cy="1143000"/>
                <a:chExt cx="12192000" cy="1143000"/>
              </a:xfrm>
            </p:grpSpPr>
            <p:grpSp>
              <p:nvGrpSpPr>
                <p:cNvPr id="45" name="组合 44">
                  <a:extLst>
                    <a:ext uri="{FF2B5EF4-FFF2-40B4-BE49-F238E27FC236}">
                      <a16:creationId xmlns:a16="http://schemas.microsoft.com/office/drawing/2014/main" id="{C7FC7B78-79A9-465D-BA29-5B1E4D95AC65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49" name="图片 48">
                    <a:extLst>
                      <a:ext uri="{FF2B5EF4-FFF2-40B4-BE49-F238E27FC236}">
                        <a16:creationId xmlns:a16="http://schemas.microsoft.com/office/drawing/2014/main" id="{859C15E6-CAC3-4191-9CCF-E066E4D4C64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50" name="图片 49">
                    <a:extLst>
                      <a:ext uri="{FF2B5EF4-FFF2-40B4-BE49-F238E27FC236}">
                        <a16:creationId xmlns:a16="http://schemas.microsoft.com/office/drawing/2014/main" id="{9CC2DBEB-E592-4D63-BF6C-9FDA473F2C9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6" name="组合 45">
                  <a:extLst>
                    <a:ext uri="{FF2B5EF4-FFF2-40B4-BE49-F238E27FC236}">
                      <a16:creationId xmlns:a16="http://schemas.microsoft.com/office/drawing/2014/main" id="{28633A34-317F-406D-88CF-C36580E054E9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7" name="图片 46">
                    <a:extLst>
                      <a:ext uri="{FF2B5EF4-FFF2-40B4-BE49-F238E27FC236}">
                        <a16:creationId xmlns:a16="http://schemas.microsoft.com/office/drawing/2014/main" id="{595397C9-AC12-45D4-BB63-B156CB93068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8" name="图片 47">
                    <a:extLst>
                      <a:ext uri="{FF2B5EF4-FFF2-40B4-BE49-F238E27FC236}">
                        <a16:creationId xmlns:a16="http://schemas.microsoft.com/office/drawing/2014/main" id="{10931FBB-3EF7-4877-8617-3B90BD78402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1" name="组合 30">
                <a:extLst>
                  <a:ext uri="{FF2B5EF4-FFF2-40B4-BE49-F238E27FC236}">
                    <a16:creationId xmlns:a16="http://schemas.microsoft.com/office/drawing/2014/main" id="{778E865B-4285-40E9-923A-459C71484A23}"/>
                  </a:ext>
                </a:extLst>
              </p:cNvPr>
              <p:cNvGrpSpPr/>
              <p:nvPr/>
            </p:nvGrpSpPr>
            <p:grpSpPr>
              <a:xfrm>
                <a:off x="-15731" y="1143000"/>
                <a:ext cx="12192000" cy="1143000"/>
                <a:chExt cx="12192000" cy="1143000"/>
              </a:xfrm>
            </p:grpSpPr>
            <p:grpSp>
              <p:nvGrpSpPr>
                <p:cNvPr id="39" name="组合 38">
                  <a:extLst>
                    <a:ext uri="{FF2B5EF4-FFF2-40B4-BE49-F238E27FC236}">
                      <a16:creationId xmlns:a16="http://schemas.microsoft.com/office/drawing/2014/main" id="{7FE321F3-7D9C-4AA6-A04D-266B99A3F4FC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43" name="图片 42">
                    <a:extLst>
                      <a:ext uri="{FF2B5EF4-FFF2-40B4-BE49-F238E27FC236}">
                        <a16:creationId xmlns:a16="http://schemas.microsoft.com/office/drawing/2014/main" id="{35128052-5454-4DE9-838B-E846998A866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4" name="图片 43">
                    <a:extLst>
                      <a:ext uri="{FF2B5EF4-FFF2-40B4-BE49-F238E27FC236}">
                        <a16:creationId xmlns:a16="http://schemas.microsoft.com/office/drawing/2014/main" id="{08D0D421-C0C7-4785-B85C-9427A6EEC01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0" name="组合 39">
                  <a:extLst>
                    <a:ext uri="{FF2B5EF4-FFF2-40B4-BE49-F238E27FC236}">
                      <a16:creationId xmlns:a16="http://schemas.microsoft.com/office/drawing/2014/main" id="{4C60CC7C-F29F-4F57-BEF1-6E3DBAB053AE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1" name="图片 40">
                    <a:extLst>
                      <a:ext uri="{FF2B5EF4-FFF2-40B4-BE49-F238E27FC236}">
                        <a16:creationId xmlns:a16="http://schemas.microsoft.com/office/drawing/2014/main" id="{2AFA2677-512D-466A-A2BC-10940251BA0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2" name="图片 41">
                    <a:extLst>
                      <a:ext uri="{FF2B5EF4-FFF2-40B4-BE49-F238E27FC236}">
                        <a16:creationId xmlns:a16="http://schemas.microsoft.com/office/drawing/2014/main" id="{6AE31642-6923-41F4-8718-CD6F5DDDF33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2" name="组合 31">
                <a:extLst>
                  <a:ext uri="{FF2B5EF4-FFF2-40B4-BE49-F238E27FC236}">
                    <a16:creationId xmlns:a16="http://schemas.microsoft.com/office/drawing/2014/main" id="{D7ABFFA2-F57F-481F-8FC2-CFCA632016B1}"/>
                  </a:ext>
                </a:extLst>
              </p:cNvPr>
              <p:cNvGrpSpPr/>
              <p:nvPr/>
            </p:nvGrpSpPr>
            <p:grpSpPr>
              <a:xfrm>
                <a:off x="0" y="1909916"/>
                <a:ext cx="12192000" cy="1143000"/>
                <a:chExt cx="12192000" cy="1143000"/>
              </a:xfrm>
            </p:grpSpPr>
            <p:grpSp>
              <p:nvGrpSpPr>
                <p:cNvPr id="33" name="组合 32">
                  <a:extLst>
                    <a:ext uri="{FF2B5EF4-FFF2-40B4-BE49-F238E27FC236}">
                      <a16:creationId xmlns:a16="http://schemas.microsoft.com/office/drawing/2014/main" id="{92275FF3-1004-4608-A1CC-6C7D4C9AE38D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37" name="图片 36">
                    <a:extLst>
                      <a:ext uri="{FF2B5EF4-FFF2-40B4-BE49-F238E27FC236}">
                        <a16:creationId xmlns:a16="http://schemas.microsoft.com/office/drawing/2014/main" id="{0486BDC7-5D18-4118-AAA5-18FAA507FEC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8" name="图片 37">
                    <a:extLst>
                      <a:ext uri="{FF2B5EF4-FFF2-40B4-BE49-F238E27FC236}">
                        <a16:creationId xmlns:a16="http://schemas.microsoft.com/office/drawing/2014/main" id="{F9573E19-E8BF-40CB-96AA-691D30C147C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4" name="组合 33">
                  <a:extLst>
                    <a:ext uri="{FF2B5EF4-FFF2-40B4-BE49-F238E27FC236}">
                      <a16:creationId xmlns:a16="http://schemas.microsoft.com/office/drawing/2014/main" id="{22BF3AED-6BFE-4329-B564-771D407BCE61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35" name="图片 34">
                    <a:extLst>
                      <a:ext uri="{FF2B5EF4-FFF2-40B4-BE49-F238E27FC236}">
                        <a16:creationId xmlns:a16="http://schemas.microsoft.com/office/drawing/2014/main" id="{C79DCFD6-1D27-4C28-BFE3-61A96EFA5F9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6" name="图片 35">
                    <a:extLst>
                      <a:ext uri="{FF2B5EF4-FFF2-40B4-BE49-F238E27FC236}">
                        <a16:creationId xmlns:a16="http://schemas.microsoft.com/office/drawing/2014/main" id="{819F9EE1-EFB3-48EA-8958-45E7A2A43D3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id="{741DEA0C-B125-46C3-8F9A-B7F6ED3FC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15731" y="6073262"/>
              <a:ext cx="12176269" cy="285750"/>
            </a:xfrm>
            <a:prstGeom prst="rect">
              <a:avLst/>
            </a:prstGeom>
          </p:spPr>
        </p:pic>
        <p:pic>
          <p:nvPicPr>
            <p:cNvPr id="52" name="图片 51">
              <a:extLst>
                <a:ext uri="{FF2B5EF4-FFF2-40B4-BE49-F238E27FC236}">
                  <a16:creationId xmlns:a16="http://schemas.microsoft.com/office/drawing/2014/main" id="{36CA1FBB-EACE-4AB4-B2DE-8B26B5A2F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31462" y="6359012"/>
              <a:ext cx="12176269" cy="285750"/>
            </a:xfrm>
            <a:prstGeom prst="rect">
              <a:avLst/>
            </a:prstGeom>
          </p:spPr>
        </p:pic>
        <p:pic>
          <p:nvPicPr>
            <p:cNvPr id="53" name="图片 52">
              <a:extLst>
                <a:ext uri="{FF2B5EF4-FFF2-40B4-BE49-F238E27FC236}">
                  <a16:creationId xmlns:a16="http://schemas.microsoft.com/office/drawing/2014/main" id="{2E153F1C-3780-45F5-8553-DF230D948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47193" y="6622638"/>
              <a:ext cx="12176269" cy="285750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56E66D05-BD79-4BD9-9612-DF5C7051C8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85499" y="1749853"/>
            <a:ext cx="3630248" cy="4536647"/>
          </a:xfrm>
          <a:prstGeom prst="rect">
            <a:avLst/>
          </a:prstGeom>
        </p:spPr>
      </p:pic>
      <p:sp>
        <p:nvSpPr>
          <p:cNvPr id="54" name="文本框 53">
            <a:extLst>
              <a:ext uri="{FF2B5EF4-FFF2-40B4-BE49-F238E27FC236}">
                <a16:creationId xmlns:a16="http://schemas.microsoft.com/office/drawing/2014/main" id="{082E64FE-C6E9-487D-B5C7-9974204DC113}"/>
              </a:ext>
            </a:extLst>
          </p:cNvPr>
          <p:cNvSpPr txBox="1"/>
          <p:nvPr/>
        </p:nvSpPr>
        <p:spPr>
          <a:xfrm>
            <a:off x="1324847" y="1161250"/>
            <a:ext cx="3390900" cy="1844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1150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1"/>
                </a:solidFill>
                <a:latin charset="-122" panose="03000509000000000000" pitchFamily="65" typeface="迷你简卡通"/>
                <a:ea charset="-122" panose="03000509000000000000" pitchFamily="65" typeface="迷你简卡通"/>
              </a:rPr>
              <a:t>目录</a:t>
            </a:r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A8C19368-2E28-4463-ADCA-CEF4BB02E2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11275" l="21524"/>
          <a:stretch>
            <a:fillRect/>
          </a:stretch>
        </p:blipFill>
        <p:spPr>
          <a:xfrm>
            <a:off x="6111025" y="1979726"/>
            <a:ext cx="4083071" cy="646332"/>
          </a:xfrm>
          <a:prstGeom prst="rect">
            <a:avLst/>
          </a:prstGeom>
        </p:spPr>
      </p:pic>
      <p:sp>
        <p:nvSpPr>
          <p:cNvPr id="56" name="文本框 55">
            <a:extLst>
              <a:ext uri="{FF2B5EF4-FFF2-40B4-BE49-F238E27FC236}">
                <a16:creationId xmlns:a16="http://schemas.microsoft.com/office/drawing/2014/main" id="{846F767E-F2EA-435B-92B0-F45C90EE6103}"/>
              </a:ext>
            </a:extLst>
          </p:cNvPr>
          <p:cNvSpPr txBox="1"/>
          <p:nvPr/>
        </p:nvSpPr>
        <p:spPr>
          <a:xfrm>
            <a:off x="6297500" y="1656559"/>
            <a:ext cx="368067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/>
            <a:r>
              <a:rPr altLang="zh-CN" lang="en-US" sz="3600">
                <a:latin charset="-122" panose="03000509000000000000" pitchFamily="65" typeface="迷你简卡通"/>
                <a:ea charset="-122" panose="03000509000000000000" pitchFamily="65" typeface="迷你简卡通"/>
              </a:rPr>
              <a:t>01.单击添加标题</a:t>
            </a:r>
          </a:p>
        </p:txBody>
      </p:sp>
      <p:pic>
        <p:nvPicPr>
          <p:cNvPr id="57" name="图片 56">
            <a:extLst>
              <a:ext uri="{FF2B5EF4-FFF2-40B4-BE49-F238E27FC236}">
                <a16:creationId xmlns:a16="http://schemas.microsoft.com/office/drawing/2014/main" id="{E77C10AD-13C7-4B18-A2E9-BFF0FEFC36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11275" l="21524"/>
          <a:stretch>
            <a:fillRect/>
          </a:stretch>
        </p:blipFill>
        <p:spPr>
          <a:xfrm>
            <a:off x="6096000" y="3070873"/>
            <a:ext cx="4083071" cy="646332"/>
          </a:xfrm>
          <a:prstGeom prst="rect">
            <a:avLst/>
          </a:prstGeom>
        </p:spPr>
      </p:pic>
      <p:sp>
        <p:nvSpPr>
          <p:cNvPr id="58" name="文本框 57">
            <a:extLst>
              <a:ext uri="{FF2B5EF4-FFF2-40B4-BE49-F238E27FC236}">
                <a16:creationId xmlns:a16="http://schemas.microsoft.com/office/drawing/2014/main" id="{57DA4C6A-0B5F-4795-B217-DE5946E18521}"/>
              </a:ext>
            </a:extLst>
          </p:cNvPr>
          <p:cNvSpPr txBox="1"/>
          <p:nvPr/>
        </p:nvSpPr>
        <p:spPr>
          <a:xfrm>
            <a:off x="6282475" y="2747706"/>
            <a:ext cx="368067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/>
            <a:r>
              <a:rPr altLang="zh-CN" lang="en-US" sz="3600">
                <a:latin charset="-122" panose="03000509000000000000" pitchFamily="65" typeface="迷你简卡通"/>
                <a:ea charset="-122" panose="03000509000000000000" pitchFamily="65" typeface="迷你简卡通"/>
              </a:rPr>
              <a:t>02.单击添加标题</a:t>
            </a:r>
          </a:p>
        </p:txBody>
      </p:sp>
      <p:pic>
        <p:nvPicPr>
          <p:cNvPr id="59" name="图片 58">
            <a:extLst>
              <a:ext uri="{FF2B5EF4-FFF2-40B4-BE49-F238E27FC236}">
                <a16:creationId xmlns:a16="http://schemas.microsoft.com/office/drawing/2014/main" id="{449555AF-1DCE-439E-AA70-FC36A8692C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11275" l="21524"/>
          <a:stretch>
            <a:fillRect/>
          </a:stretch>
        </p:blipFill>
        <p:spPr>
          <a:xfrm>
            <a:off x="6111025" y="4233635"/>
            <a:ext cx="4083071" cy="646332"/>
          </a:xfrm>
          <a:prstGeom prst="rect">
            <a:avLst/>
          </a:prstGeom>
        </p:spPr>
      </p:pic>
      <p:sp>
        <p:nvSpPr>
          <p:cNvPr id="60" name="文本框 59">
            <a:extLst>
              <a:ext uri="{FF2B5EF4-FFF2-40B4-BE49-F238E27FC236}">
                <a16:creationId xmlns:a16="http://schemas.microsoft.com/office/drawing/2014/main" id="{7E83DF97-CF03-4457-83C6-FD81B10F8906}"/>
              </a:ext>
            </a:extLst>
          </p:cNvPr>
          <p:cNvSpPr txBox="1"/>
          <p:nvPr/>
        </p:nvSpPr>
        <p:spPr>
          <a:xfrm>
            <a:off x="6297500" y="3910468"/>
            <a:ext cx="368067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/>
            <a:r>
              <a:rPr altLang="zh-CN" lang="en-US" sz="3600">
                <a:latin charset="-122" panose="03000509000000000000" pitchFamily="65" typeface="迷你简卡通"/>
                <a:ea charset="-122" panose="03000509000000000000" pitchFamily="65" typeface="迷你简卡通"/>
              </a:rPr>
              <a:t>03.单击添加标题</a:t>
            </a:r>
          </a:p>
        </p:txBody>
      </p:sp>
      <p:pic>
        <p:nvPicPr>
          <p:cNvPr id="61" name="图片 60">
            <a:extLst>
              <a:ext uri="{FF2B5EF4-FFF2-40B4-BE49-F238E27FC236}">
                <a16:creationId xmlns:a16="http://schemas.microsoft.com/office/drawing/2014/main" id="{C64542A8-D514-48C5-9A17-3DA0A75B1D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11275" l="21524"/>
          <a:stretch>
            <a:fillRect/>
          </a:stretch>
        </p:blipFill>
        <p:spPr>
          <a:xfrm>
            <a:off x="6096000" y="5324782"/>
            <a:ext cx="4083071" cy="646332"/>
          </a:xfrm>
          <a:prstGeom prst="rect">
            <a:avLst/>
          </a:prstGeom>
        </p:spPr>
      </p:pic>
      <p:sp>
        <p:nvSpPr>
          <p:cNvPr id="62" name="文本框 61">
            <a:extLst>
              <a:ext uri="{FF2B5EF4-FFF2-40B4-BE49-F238E27FC236}">
                <a16:creationId xmlns:a16="http://schemas.microsoft.com/office/drawing/2014/main" id="{A019AEA1-0407-4603-A290-32BD76C32004}"/>
              </a:ext>
            </a:extLst>
          </p:cNvPr>
          <p:cNvSpPr txBox="1"/>
          <p:nvPr/>
        </p:nvSpPr>
        <p:spPr>
          <a:xfrm>
            <a:off x="6282475" y="5001614"/>
            <a:ext cx="368067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/>
            <a:r>
              <a:rPr altLang="zh-CN" lang="en-US" sz="3600">
                <a:latin charset="-122" panose="03000509000000000000" pitchFamily="65" typeface="迷你简卡通"/>
                <a:ea charset="-122" panose="03000509000000000000" pitchFamily="65" typeface="迷你简卡通"/>
              </a:rPr>
              <a:t>04.单击添加标题</a:t>
            </a:r>
          </a:p>
        </p:txBody>
      </p:sp>
    </p:spTree>
    <p:extLst>
      <p:ext uri="{BB962C8B-B14F-4D97-AF65-F5344CB8AC3E}">
        <p14:creationId val="191533899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 nodeType="clickPar">
                      <p:stCondLst>
                        <p:cond delay="indefinite"/>
                      </p:stCondLst>
                      <p:childTnLst>
                        <p:par>
                          <p:cTn fill="hold" id="3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7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 nodeType="clickPar">
                      <p:stCondLst>
                        <p:cond delay="indefinite"/>
                      </p:stCondLst>
                      <p:childTnLst>
                        <p:par>
                          <p:cTn fill="hold" id="4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7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4"/>
      <p:bldP grpId="0" spid="56"/>
      <p:bldP grpId="0" spid="58"/>
      <p:bldP grpId="0" spid="60"/>
      <p:bldP grpId="0" spid="62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A3517B8-65DD-4BB4-A001-74DD4C88A815}"/>
              </a:ext>
            </a:extLst>
          </p:cNvPr>
          <p:cNvGrpSpPr/>
          <p:nvPr/>
        </p:nvGrpSpPr>
        <p:grpSpPr>
          <a:xfrm>
            <a:off x="-15731" y="0"/>
            <a:ext cx="12239193" cy="6908388"/>
            <a:chOff x="-15731" y="0"/>
            <a:chExt cx="12239193" cy="6908388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89060BA6-A543-4038-AFA8-3DCC7C93EFE7}"/>
                </a:ext>
              </a:extLst>
            </p:cNvPr>
            <p:cNvGrpSpPr/>
            <p:nvPr/>
          </p:nvGrpSpPr>
          <p:grpSpPr>
            <a:xfrm>
              <a:off x="-15731" y="0"/>
              <a:ext cx="12207731" cy="3052916"/>
              <a:chOff x="-15731" y="0"/>
              <a:chExt cx="12207731" cy="3052916"/>
            </a:xfrm>
          </p:grpSpPr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4173A805-4B18-4169-9111-59792F342EAF}"/>
                  </a:ext>
                </a:extLst>
              </p:cNvPr>
              <p:cNvGrpSpPr/>
              <p:nvPr/>
            </p:nvGrpSpPr>
            <p:grpSpPr>
              <a:xfrm>
                <a:off x="0" y="0"/>
                <a:ext cx="12192000" cy="1143000"/>
                <a:chExt cx="12192000" cy="1143000"/>
              </a:xfrm>
            </p:grpSpPr>
            <p:grpSp>
              <p:nvGrpSpPr>
                <p:cNvPr id="9" name="组合 8">
                  <a:extLst>
                    <a:ext uri="{FF2B5EF4-FFF2-40B4-BE49-F238E27FC236}">
                      <a16:creationId xmlns:a16="http://schemas.microsoft.com/office/drawing/2014/main" id="{C2D8CD30-786B-4023-9D92-FEC0B2B8BAC5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7" name="图片 6">
                    <a:extLst>
                      <a:ext uri="{FF2B5EF4-FFF2-40B4-BE49-F238E27FC236}">
                        <a16:creationId xmlns:a16="http://schemas.microsoft.com/office/drawing/2014/main" id="{6F0F8A97-E9EA-4DA5-9F46-DA5CA4334E5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8" name="图片 7">
                    <a:extLst>
                      <a:ext uri="{FF2B5EF4-FFF2-40B4-BE49-F238E27FC236}">
                        <a16:creationId xmlns:a16="http://schemas.microsoft.com/office/drawing/2014/main" id="{6B085B3B-68A2-4C95-B10E-70FABD8C2C6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" name="组合 9">
                  <a:extLst>
                    <a:ext uri="{FF2B5EF4-FFF2-40B4-BE49-F238E27FC236}">
                      <a16:creationId xmlns:a16="http://schemas.microsoft.com/office/drawing/2014/main" id="{EB7D383E-B692-4F7E-8B87-775E3B23F870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1" name="图片 10">
                    <a:extLst>
                      <a:ext uri="{FF2B5EF4-FFF2-40B4-BE49-F238E27FC236}">
                        <a16:creationId xmlns:a16="http://schemas.microsoft.com/office/drawing/2014/main" id="{2A2A750B-95BA-4946-A093-9E979CBB822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2" name="图片 11">
                    <a:extLst>
                      <a:ext uri="{FF2B5EF4-FFF2-40B4-BE49-F238E27FC236}">
                        <a16:creationId xmlns:a16="http://schemas.microsoft.com/office/drawing/2014/main" id="{72C38517-CED3-4D15-B942-618D60B1634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4" name="组合 13">
                <a:extLst>
                  <a:ext uri="{FF2B5EF4-FFF2-40B4-BE49-F238E27FC236}">
                    <a16:creationId xmlns:a16="http://schemas.microsoft.com/office/drawing/2014/main" id="{2A901298-501F-4FFC-8C91-5BE53424D50E}"/>
                  </a:ext>
                </a:extLst>
              </p:cNvPr>
              <p:cNvGrpSpPr/>
              <p:nvPr/>
            </p:nvGrpSpPr>
            <p:grpSpPr>
              <a:xfrm>
                <a:off x="-15731" y="1143000"/>
                <a:ext cx="12192000" cy="1143000"/>
                <a:chExt cx="12192000" cy="1143000"/>
              </a:xfrm>
            </p:grpSpPr>
            <p:grpSp>
              <p:nvGrpSpPr>
                <p:cNvPr id="15" name="组合 14">
                  <a:extLst>
                    <a:ext uri="{FF2B5EF4-FFF2-40B4-BE49-F238E27FC236}">
                      <a16:creationId xmlns:a16="http://schemas.microsoft.com/office/drawing/2014/main" id="{79A4E3DB-7474-4EC3-BD3D-271F5781154D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19" name="图片 18">
                    <a:extLst>
                      <a:ext uri="{FF2B5EF4-FFF2-40B4-BE49-F238E27FC236}">
                        <a16:creationId xmlns:a16="http://schemas.microsoft.com/office/drawing/2014/main" id="{FCC3B558-C386-40B8-9A36-C911F454231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0" name="图片 19">
                    <a:extLst>
                      <a:ext uri="{FF2B5EF4-FFF2-40B4-BE49-F238E27FC236}">
                        <a16:creationId xmlns:a16="http://schemas.microsoft.com/office/drawing/2014/main" id="{5FE291E5-3EE8-4ABE-A299-3731104661C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" name="组合 15">
                  <a:extLst>
                    <a:ext uri="{FF2B5EF4-FFF2-40B4-BE49-F238E27FC236}">
                      <a16:creationId xmlns:a16="http://schemas.microsoft.com/office/drawing/2014/main" id="{9C3845A2-F490-49E2-9EEE-5BED763057D9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7" name="图片 16">
                    <a:extLst>
                      <a:ext uri="{FF2B5EF4-FFF2-40B4-BE49-F238E27FC236}">
                        <a16:creationId xmlns:a16="http://schemas.microsoft.com/office/drawing/2014/main" id="{07FAC65C-1E3A-4EBF-ADFD-1BB2D787AD3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8" name="图片 17">
                    <a:extLst>
                      <a:ext uri="{FF2B5EF4-FFF2-40B4-BE49-F238E27FC236}">
                        <a16:creationId xmlns:a16="http://schemas.microsoft.com/office/drawing/2014/main" id="{C1E5E5D6-D30B-4863-B285-67786D1F05D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1" name="组合 20">
                <a:extLst>
                  <a:ext uri="{FF2B5EF4-FFF2-40B4-BE49-F238E27FC236}">
                    <a16:creationId xmlns:a16="http://schemas.microsoft.com/office/drawing/2014/main" id="{ACF73E69-D7ED-4AFF-B333-31A6846F536C}"/>
                  </a:ext>
                </a:extLst>
              </p:cNvPr>
              <p:cNvGrpSpPr/>
              <p:nvPr/>
            </p:nvGrpSpPr>
            <p:grpSpPr>
              <a:xfrm>
                <a:off x="0" y="1909916"/>
                <a:ext cx="12192000" cy="1143000"/>
                <a:chExt cx="12192000" cy="1143000"/>
              </a:xfrm>
            </p:grpSpPr>
            <p:grpSp>
              <p:nvGrpSpPr>
                <p:cNvPr id="22" name="组合 21">
                  <a:extLst>
                    <a:ext uri="{FF2B5EF4-FFF2-40B4-BE49-F238E27FC236}">
                      <a16:creationId xmlns:a16="http://schemas.microsoft.com/office/drawing/2014/main" id="{63DA86F0-57E4-4F38-A3FB-2C37D368B031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26" name="图片 25">
                    <a:extLst>
                      <a:ext uri="{FF2B5EF4-FFF2-40B4-BE49-F238E27FC236}">
                        <a16:creationId xmlns:a16="http://schemas.microsoft.com/office/drawing/2014/main" id="{93F01F9F-D69D-46F1-AE22-A86B5CBBAE2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7" name="图片 26">
                    <a:extLst>
                      <a:ext uri="{FF2B5EF4-FFF2-40B4-BE49-F238E27FC236}">
                        <a16:creationId xmlns:a16="http://schemas.microsoft.com/office/drawing/2014/main" id="{CBAE3507-075A-419A-A698-0D8E245BB85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" name="组合 22">
                  <a:extLst>
                    <a:ext uri="{FF2B5EF4-FFF2-40B4-BE49-F238E27FC236}">
                      <a16:creationId xmlns:a16="http://schemas.microsoft.com/office/drawing/2014/main" id="{2A3C7720-A1D8-4C1E-A055-F04D64C614F0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24" name="图片 23">
                    <a:extLst>
                      <a:ext uri="{FF2B5EF4-FFF2-40B4-BE49-F238E27FC236}">
                        <a16:creationId xmlns:a16="http://schemas.microsoft.com/office/drawing/2014/main" id="{792658A4-3ABB-40BA-8E1A-AD4787E672A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5" name="图片 24">
                    <a:extLst>
                      <a:ext uri="{FF2B5EF4-FFF2-40B4-BE49-F238E27FC236}">
                        <a16:creationId xmlns:a16="http://schemas.microsoft.com/office/drawing/2014/main" id="{801F4C7D-172E-4C24-8C79-EF140C1180D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B09DD82A-87A2-4424-9548-56153F911CC5}"/>
                </a:ext>
              </a:extLst>
            </p:cNvPr>
            <p:cNvGrpSpPr/>
            <p:nvPr/>
          </p:nvGrpSpPr>
          <p:grpSpPr>
            <a:xfrm>
              <a:off x="0" y="3038782"/>
              <a:ext cx="12207731" cy="3052916"/>
              <a:chOff x="-15731" y="0"/>
              <a:chExt cx="12207731" cy="3052916"/>
            </a:xfrm>
          </p:grpSpPr>
          <p:grpSp>
            <p:nvGrpSpPr>
              <p:cNvPr id="30" name="组合 29">
                <a:extLst>
                  <a:ext uri="{FF2B5EF4-FFF2-40B4-BE49-F238E27FC236}">
                    <a16:creationId xmlns:a16="http://schemas.microsoft.com/office/drawing/2014/main" id="{308C0BB3-F19F-4C7F-B874-32C7A4CB7662}"/>
                  </a:ext>
                </a:extLst>
              </p:cNvPr>
              <p:cNvGrpSpPr/>
              <p:nvPr/>
            </p:nvGrpSpPr>
            <p:grpSpPr>
              <a:xfrm>
                <a:off x="0" y="0"/>
                <a:ext cx="12192000" cy="1143000"/>
                <a:chExt cx="12192000" cy="1143000"/>
              </a:xfrm>
            </p:grpSpPr>
            <p:grpSp>
              <p:nvGrpSpPr>
                <p:cNvPr id="45" name="组合 44">
                  <a:extLst>
                    <a:ext uri="{FF2B5EF4-FFF2-40B4-BE49-F238E27FC236}">
                      <a16:creationId xmlns:a16="http://schemas.microsoft.com/office/drawing/2014/main" id="{C7FC7B78-79A9-465D-BA29-5B1E4D95AC65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49" name="图片 48">
                    <a:extLst>
                      <a:ext uri="{FF2B5EF4-FFF2-40B4-BE49-F238E27FC236}">
                        <a16:creationId xmlns:a16="http://schemas.microsoft.com/office/drawing/2014/main" id="{859C15E6-CAC3-4191-9CCF-E066E4D4C64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50" name="图片 49">
                    <a:extLst>
                      <a:ext uri="{FF2B5EF4-FFF2-40B4-BE49-F238E27FC236}">
                        <a16:creationId xmlns:a16="http://schemas.microsoft.com/office/drawing/2014/main" id="{9CC2DBEB-E592-4D63-BF6C-9FDA473F2C9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6" name="组合 45">
                  <a:extLst>
                    <a:ext uri="{FF2B5EF4-FFF2-40B4-BE49-F238E27FC236}">
                      <a16:creationId xmlns:a16="http://schemas.microsoft.com/office/drawing/2014/main" id="{28633A34-317F-406D-88CF-C36580E054E9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7" name="图片 46">
                    <a:extLst>
                      <a:ext uri="{FF2B5EF4-FFF2-40B4-BE49-F238E27FC236}">
                        <a16:creationId xmlns:a16="http://schemas.microsoft.com/office/drawing/2014/main" id="{595397C9-AC12-45D4-BB63-B156CB93068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8" name="图片 47">
                    <a:extLst>
                      <a:ext uri="{FF2B5EF4-FFF2-40B4-BE49-F238E27FC236}">
                        <a16:creationId xmlns:a16="http://schemas.microsoft.com/office/drawing/2014/main" id="{10931FBB-3EF7-4877-8617-3B90BD78402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1" name="组合 30">
                <a:extLst>
                  <a:ext uri="{FF2B5EF4-FFF2-40B4-BE49-F238E27FC236}">
                    <a16:creationId xmlns:a16="http://schemas.microsoft.com/office/drawing/2014/main" id="{778E865B-4285-40E9-923A-459C71484A23}"/>
                  </a:ext>
                </a:extLst>
              </p:cNvPr>
              <p:cNvGrpSpPr/>
              <p:nvPr/>
            </p:nvGrpSpPr>
            <p:grpSpPr>
              <a:xfrm>
                <a:off x="-15731" y="1143000"/>
                <a:ext cx="12192000" cy="1143000"/>
                <a:chExt cx="12192000" cy="1143000"/>
              </a:xfrm>
            </p:grpSpPr>
            <p:grpSp>
              <p:nvGrpSpPr>
                <p:cNvPr id="39" name="组合 38">
                  <a:extLst>
                    <a:ext uri="{FF2B5EF4-FFF2-40B4-BE49-F238E27FC236}">
                      <a16:creationId xmlns:a16="http://schemas.microsoft.com/office/drawing/2014/main" id="{7FE321F3-7D9C-4AA6-A04D-266B99A3F4FC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43" name="图片 42">
                    <a:extLst>
                      <a:ext uri="{FF2B5EF4-FFF2-40B4-BE49-F238E27FC236}">
                        <a16:creationId xmlns:a16="http://schemas.microsoft.com/office/drawing/2014/main" id="{35128052-5454-4DE9-838B-E846998A866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4" name="图片 43">
                    <a:extLst>
                      <a:ext uri="{FF2B5EF4-FFF2-40B4-BE49-F238E27FC236}">
                        <a16:creationId xmlns:a16="http://schemas.microsoft.com/office/drawing/2014/main" id="{08D0D421-C0C7-4785-B85C-9427A6EEC01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0" name="组合 39">
                  <a:extLst>
                    <a:ext uri="{FF2B5EF4-FFF2-40B4-BE49-F238E27FC236}">
                      <a16:creationId xmlns:a16="http://schemas.microsoft.com/office/drawing/2014/main" id="{4C60CC7C-F29F-4F57-BEF1-6E3DBAB053AE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1" name="图片 40">
                    <a:extLst>
                      <a:ext uri="{FF2B5EF4-FFF2-40B4-BE49-F238E27FC236}">
                        <a16:creationId xmlns:a16="http://schemas.microsoft.com/office/drawing/2014/main" id="{2AFA2677-512D-466A-A2BC-10940251BA0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2" name="图片 41">
                    <a:extLst>
                      <a:ext uri="{FF2B5EF4-FFF2-40B4-BE49-F238E27FC236}">
                        <a16:creationId xmlns:a16="http://schemas.microsoft.com/office/drawing/2014/main" id="{6AE31642-6923-41F4-8718-CD6F5DDDF33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2" name="组合 31">
                <a:extLst>
                  <a:ext uri="{FF2B5EF4-FFF2-40B4-BE49-F238E27FC236}">
                    <a16:creationId xmlns:a16="http://schemas.microsoft.com/office/drawing/2014/main" id="{D7ABFFA2-F57F-481F-8FC2-CFCA632016B1}"/>
                  </a:ext>
                </a:extLst>
              </p:cNvPr>
              <p:cNvGrpSpPr/>
              <p:nvPr/>
            </p:nvGrpSpPr>
            <p:grpSpPr>
              <a:xfrm>
                <a:off x="0" y="1909916"/>
                <a:ext cx="12192000" cy="1143000"/>
                <a:chExt cx="12192000" cy="1143000"/>
              </a:xfrm>
            </p:grpSpPr>
            <p:grpSp>
              <p:nvGrpSpPr>
                <p:cNvPr id="33" name="组合 32">
                  <a:extLst>
                    <a:ext uri="{FF2B5EF4-FFF2-40B4-BE49-F238E27FC236}">
                      <a16:creationId xmlns:a16="http://schemas.microsoft.com/office/drawing/2014/main" id="{92275FF3-1004-4608-A1CC-6C7D4C9AE38D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37" name="图片 36">
                    <a:extLst>
                      <a:ext uri="{FF2B5EF4-FFF2-40B4-BE49-F238E27FC236}">
                        <a16:creationId xmlns:a16="http://schemas.microsoft.com/office/drawing/2014/main" id="{0486BDC7-5D18-4118-AAA5-18FAA507FEC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8" name="图片 37">
                    <a:extLst>
                      <a:ext uri="{FF2B5EF4-FFF2-40B4-BE49-F238E27FC236}">
                        <a16:creationId xmlns:a16="http://schemas.microsoft.com/office/drawing/2014/main" id="{F9573E19-E8BF-40CB-96AA-691D30C147C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4" name="组合 33">
                  <a:extLst>
                    <a:ext uri="{FF2B5EF4-FFF2-40B4-BE49-F238E27FC236}">
                      <a16:creationId xmlns:a16="http://schemas.microsoft.com/office/drawing/2014/main" id="{22BF3AED-6BFE-4329-B564-771D407BCE61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35" name="图片 34">
                    <a:extLst>
                      <a:ext uri="{FF2B5EF4-FFF2-40B4-BE49-F238E27FC236}">
                        <a16:creationId xmlns:a16="http://schemas.microsoft.com/office/drawing/2014/main" id="{C79DCFD6-1D27-4C28-BFE3-61A96EFA5F9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6" name="图片 35">
                    <a:extLst>
                      <a:ext uri="{FF2B5EF4-FFF2-40B4-BE49-F238E27FC236}">
                        <a16:creationId xmlns:a16="http://schemas.microsoft.com/office/drawing/2014/main" id="{819F9EE1-EFB3-48EA-8958-45E7A2A43D3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id="{741DEA0C-B125-46C3-8F9A-B7F6ED3FC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15731" y="6073262"/>
              <a:ext cx="12176269" cy="285750"/>
            </a:xfrm>
            <a:prstGeom prst="rect">
              <a:avLst/>
            </a:prstGeom>
          </p:spPr>
        </p:pic>
        <p:pic>
          <p:nvPicPr>
            <p:cNvPr id="52" name="图片 51">
              <a:extLst>
                <a:ext uri="{FF2B5EF4-FFF2-40B4-BE49-F238E27FC236}">
                  <a16:creationId xmlns:a16="http://schemas.microsoft.com/office/drawing/2014/main" id="{36CA1FBB-EACE-4AB4-B2DE-8B26B5A2F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31462" y="6359012"/>
              <a:ext cx="12176269" cy="285750"/>
            </a:xfrm>
            <a:prstGeom prst="rect">
              <a:avLst/>
            </a:prstGeom>
          </p:spPr>
        </p:pic>
        <p:pic>
          <p:nvPicPr>
            <p:cNvPr id="53" name="图片 52">
              <a:extLst>
                <a:ext uri="{FF2B5EF4-FFF2-40B4-BE49-F238E27FC236}">
                  <a16:creationId xmlns:a16="http://schemas.microsoft.com/office/drawing/2014/main" id="{2E153F1C-3780-45F5-8553-DF230D948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47193" y="6622638"/>
              <a:ext cx="12176269" cy="285750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E39CCD3D-3B37-47D2-BD14-125BC629FA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04900" y="1564558"/>
            <a:ext cx="5234448" cy="5234448"/>
          </a:xfrm>
          <a:prstGeom prst="rect">
            <a:avLst/>
          </a:prstGeom>
        </p:spPr>
      </p:pic>
      <p:sp>
        <p:nvSpPr>
          <p:cNvPr id="5" name="云形 4">
            <a:extLst>
              <a:ext uri="{FF2B5EF4-FFF2-40B4-BE49-F238E27FC236}">
                <a16:creationId xmlns:a16="http://schemas.microsoft.com/office/drawing/2014/main" id="{11B8D94B-AE76-4A16-ABDB-7B2E4B43636E}"/>
              </a:ext>
            </a:extLst>
          </p:cNvPr>
          <p:cNvSpPr/>
          <p:nvPr/>
        </p:nvSpPr>
        <p:spPr>
          <a:xfrm>
            <a:off x="5010150" y="1333501"/>
            <a:ext cx="6293138" cy="4181782"/>
          </a:xfrm>
          <a:prstGeom prst="cloud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8F1951B-9746-44AB-9D2F-EC7FF7E4FD70}"/>
              </a:ext>
            </a:extLst>
          </p:cNvPr>
          <p:cNvSpPr txBox="1"/>
          <p:nvPr/>
        </p:nvSpPr>
        <p:spPr>
          <a:xfrm>
            <a:off x="6663001" y="1998781"/>
            <a:ext cx="3905250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6000">
                <a:solidFill>
                  <a:schemeClr val="bg2">
                    <a:lumMod val="50000"/>
                  </a:schemeClr>
                </a:solidFill>
              </a:rPr>
              <a:t>PART ONE</a:t>
            </a:r>
          </a:p>
        </p:txBody>
      </p:sp>
      <p:sp>
        <p:nvSpPr>
          <p:cNvPr id="54" name="TextBox 29">
            <a:extLst>
              <a:ext uri="{FF2B5EF4-FFF2-40B4-BE49-F238E27FC236}">
                <a16:creationId xmlns:a16="http://schemas.microsoft.com/office/drawing/2014/main" id="{A3A10467-F398-472A-BB26-89C709D27FB9}"/>
              </a:ext>
            </a:extLst>
          </p:cNvPr>
          <p:cNvSpPr txBox="1"/>
          <p:nvPr/>
        </p:nvSpPr>
        <p:spPr>
          <a:xfrm>
            <a:off x="5869220" y="3325699"/>
            <a:ext cx="4375378" cy="1188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434"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pc="300" sz="1600">
                <a:latin charset="0" typeface="Montserrat Light"/>
                <a:ea charset="0" typeface="Montserrat Light"/>
                <a:cs charset="0" typeface="Montserrat Light"/>
              </a:rPr>
              <a:t>Entrepreneurial activities differ substantially depending on the type of organization and</a:t>
            </a: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DAB51745-23EB-49A0-BC30-D079EEF9A366}"/>
              </a:ext>
            </a:extLst>
          </p:cNvPr>
          <p:cNvSpPr/>
          <p:nvPr/>
        </p:nvSpPr>
        <p:spPr>
          <a:xfrm>
            <a:off x="7028560" y="3057991"/>
            <a:ext cx="2351902" cy="893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330715488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 nodeType="clickPar">
                      <p:stCondLst>
                        <p:cond delay="indefinite"/>
                      </p:stCondLst>
                      <p:childTnLst>
                        <p:par>
                          <p:cTn fill="hold" id="2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1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3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6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54"/>
      <p:bldP grpId="0" spid="55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A3517B8-65DD-4BB4-A001-74DD4C88A815}"/>
              </a:ext>
            </a:extLst>
          </p:cNvPr>
          <p:cNvGrpSpPr/>
          <p:nvPr/>
        </p:nvGrpSpPr>
        <p:grpSpPr>
          <a:xfrm>
            <a:off x="-15731" y="0"/>
            <a:ext cx="12239193" cy="6908388"/>
            <a:chOff x="-15731" y="0"/>
            <a:chExt cx="12239193" cy="6908388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89060BA6-A543-4038-AFA8-3DCC7C93EFE7}"/>
                </a:ext>
              </a:extLst>
            </p:cNvPr>
            <p:cNvGrpSpPr/>
            <p:nvPr/>
          </p:nvGrpSpPr>
          <p:grpSpPr>
            <a:xfrm>
              <a:off x="-15731" y="0"/>
              <a:ext cx="12207731" cy="3052916"/>
              <a:chOff x="-15731" y="0"/>
              <a:chExt cx="12207731" cy="3052916"/>
            </a:xfrm>
          </p:grpSpPr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4173A805-4B18-4169-9111-59792F342EAF}"/>
                  </a:ext>
                </a:extLst>
              </p:cNvPr>
              <p:cNvGrpSpPr/>
              <p:nvPr/>
            </p:nvGrpSpPr>
            <p:grpSpPr>
              <a:xfrm>
                <a:off x="0" y="0"/>
                <a:ext cx="12192000" cy="1143000"/>
                <a:chExt cx="12192000" cy="1143000"/>
              </a:xfrm>
            </p:grpSpPr>
            <p:grpSp>
              <p:nvGrpSpPr>
                <p:cNvPr id="9" name="组合 8">
                  <a:extLst>
                    <a:ext uri="{FF2B5EF4-FFF2-40B4-BE49-F238E27FC236}">
                      <a16:creationId xmlns:a16="http://schemas.microsoft.com/office/drawing/2014/main" id="{C2D8CD30-786B-4023-9D92-FEC0B2B8BAC5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7" name="图片 6">
                    <a:extLst>
                      <a:ext uri="{FF2B5EF4-FFF2-40B4-BE49-F238E27FC236}">
                        <a16:creationId xmlns:a16="http://schemas.microsoft.com/office/drawing/2014/main" id="{6F0F8A97-E9EA-4DA5-9F46-DA5CA4334E5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8" name="图片 7">
                    <a:extLst>
                      <a:ext uri="{FF2B5EF4-FFF2-40B4-BE49-F238E27FC236}">
                        <a16:creationId xmlns:a16="http://schemas.microsoft.com/office/drawing/2014/main" id="{6B085B3B-68A2-4C95-B10E-70FABD8C2C6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" name="组合 9">
                  <a:extLst>
                    <a:ext uri="{FF2B5EF4-FFF2-40B4-BE49-F238E27FC236}">
                      <a16:creationId xmlns:a16="http://schemas.microsoft.com/office/drawing/2014/main" id="{EB7D383E-B692-4F7E-8B87-775E3B23F870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1" name="图片 10">
                    <a:extLst>
                      <a:ext uri="{FF2B5EF4-FFF2-40B4-BE49-F238E27FC236}">
                        <a16:creationId xmlns:a16="http://schemas.microsoft.com/office/drawing/2014/main" id="{2A2A750B-95BA-4946-A093-9E979CBB822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2" name="图片 11">
                    <a:extLst>
                      <a:ext uri="{FF2B5EF4-FFF2-40B4-BE49-F238E27FC236}">
                        <a16:creationId xmlns:a16="http://schemas.microsoft.com/office/drawing/2014/main" id="{72C38517-CED3-4D15-B942-618D60B1634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4" name="组合 13">
                <a:extLst>
                  <a:ext uri="{FF2B5EF4-FFF2-40B4-BE49-F238E27FC236}">
                    <a16:creationId xmlns:a16="http://schemas.microsoft.com/office/drawing/2014/main" id="{2A901298-501F-4FFC-8C91-5BE53424D50E}"/>
                  </a:ext>
                </a:extLst>
              </p:cNvPr>
              <p:cNvGrpSpPr/>
              <p:nvPr/>
            </p:nvGrpSpPr>
            <p:grpSpPr>
              <a:xfrm>
                <a:off x="-15731" y="1143000"/>
                <a:ext cx="12192000" cy="1143000"/>
                <a:chExt cx="12192000" cy="1143000"/>
              </a:xfrm>
            </p:grpSpPr>
            <p:grpSp>
              <p:nvGrpSpPr>
                <p:cNvPr id="15" name="组合 14">
                  <a:extLst>
                    <a:ext uri="{FF2B5EF4-FFF2-40B4-BE49-F238E27FC236}">
                      <a16:creationId xmlns:a16="http://schemas.microsoft.com/office/drawing/2014/main" id="{79A4E3DB-7474-4EC3-BD3D-271F5781154D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19" name="图片 18">
                    <a:extLst>
                      <a:ext uri="{FF2B5EF4-FFF2-40B4-BE49-F238E27FC236}">
                        <a16:creationId xmlns:a16="http://schemas.microsoft.com/office/drawing/2014/main" id="{FCC3B558-C386-40B8-9A36-C911F454231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0" name="图片 19">
                    <a:extLst>
                      <a:ext uri="{FF2B5EF4-FFF2-40B4-BE49-F238E27FC236}">
                        <a16:creationId xmlns:a16="http://schemas.microsoft.com/office/drawing/2014/main" id="{5FE291E5-3EE8-4ABE-A299-3731104661C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" name="组合 15">
                  <a:extLst>
                    <a:ext uri="{FF2B5EF4-FFF2-40B4-BE49-F238E27FC236}">
                      <a16:creationId xmlns:a16="http://schemas.microsoft.com/office/drawing/2014/main" id="{9C3845A2-F490-49E2-9EEE-5BED763057D9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7" name="图片 16">
                    <a:extLst>
                      <a:ext uri="{FF2B5EF4-FFF2-40B4-BE49-F238E27FC236}">
                        <a16:creationId xmlns:a16="http://schemas.microsoft.com/office/drawing/2014/main" id="{07FAC65C-1E3A-4EBF-ADFD-1BB2D787AD3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8" name="图片 17">
                    <a:extLst>
                      <a:ext uri="{FF2B5EF4-FFF2-40B4-BE49-F238E27FC236}">
                        <a16:creationId xmlns:a16="http://schemas.microsoft.com/office/drawing/2014/main" id="{C1E5E5D6-D30B-4863-B285-67786D1F05D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1" name="组合 20">
                <a:extLst>
                  <a:ext uri="{FF2B5EF4-FFF2-40B4-BE49-F238E27FC236}">
                    <a16:creationId xmlns:a16="http://schemas.microsoft.com/office/drawing/2014/main" id="{ACF73E69-D7ED-4AFF-B333-31A6846F536C}"/>
                  </a:ext>
                </a:extLst>
              </p:cNvPr>
              <p:cNvGrpSpPr/>
              <p:nvPr/>
            </p:nvGrpSpPr>
            <p:grpSpPr>
              <a:xfrm>
                <a:off x="0" y="1909916"/>
                <a:ext cx="12192000" cy="1143000"/>
                <a:chExt cx="12192000" cy="1143000"/>
              </a:xfrm>
            </p:grpSpPr>
            <p:grpSp>
              <p:nvGrpSpPr>
                <p:cNvPr id="22" name="组合 21">
                  <a:extLst>
                    <a:ext uri="{FF2B5EF4-FFF2-40B4-BE49-F238E27FC236}">
                      <a16:creationId xmlns:a16="http://schemas.microsoft.com/office/drawing/2014/main" id="{63DA86F0-57E4-4F38-A3FB-2C37D368B031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26" name="图片 25">
                    <a:extLst>
                      <a:ext uri="{FF2B5EF4-FFF2-40B4-BE49-F238E27FC236}">
                        <a16:creationId xmlns:a16="http://schemas.microsoft.com/office/drawing/2014/main" id="{93F01F9F-D69D-46F1-AE22-A86B5CBBAE2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7" name="图片 26">
                    <a:extLst>
                      <a:ext uri="{FF2B5EF4-FFF2-40B4-BE49-F238E27FC236}">
                        <a16:creationId xmlns:a16="http://schemas.microsoft.com/office/drawing/2014/main" id="{CBAE3507-075A-419A-A698-0D8E245BB85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" name="组合 22">
                  <a:extLst>
                    <a:ext uri="{FF2B5EF4-FFF2-40B4-BE49-F238E27FC236}">
                      <a16:creationId xmlns:a16="http://schemas.microsoft.com/office/drawing/2014/main" id="{2A3C7720-A1D8-4C1E-A055-F04D64C614F0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24" name="图片 23">
                    <a:extLst>
                      <a:ext uri="{FF2B5EF4-FFF2-40B4-BE49-F238E27FC236}">
                        <a16:creationId xmlns:a16="http://schemas.microsoft.com/office/drawing/2014/main" id="{792658A4-3ABB-40BA-8E1A-AD4787E672A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5" name="图片 24">
                    <a:extLst>
                      <a:ext uri="{FF2B5EF4-FFF2-40B4-BE49-F238E27FC236}">
                        <a16:creationId xmlns:a16="http://schemas.microsoft.com/office/drawing/2014/main" id="{801F4C7D-172E-4C24-8C79-EF140C1180D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B09DD82A-87A2-4424-9548-56153F911CC5}"/>
                </a:ext>
              </a:extLst>
            </p:cNvPr>
            <p:cNvGrpSpPr/>
            <p:nvPr/>
          </p:nvGrpSpPr>
          <p:grpSpPr>
            <a:xfrm>
              <a:off x="0" y="3038782"/>
              <a:ext cx="12207731" cy="3052916"/>
              <a:chOff x="-15731" y="0"/>
              <a:chExt cx="12207731" cy="3052916"/>
            </a:xfrm>
          </p:grpSpPr>
          <p:grpSp>
            <p:nvGrpSpPr>
              <p:cNvPr id="30" name="组合 29">
                <a:extLst>
                  <a:ext uri="{FF2B5EF4-FFF2-40B4-BE49-F238E27FC236}">
                    <a16:creationId xmlns:a16="http://schemas.microsoft.com/office/drawing/2014/main" id="{308C0BB3-F19F-4C7F-B874-32C7A4CB7662}"/>
                  </a:ext>
                </a:extLst>
              </p:cNvPr>
              <p:cNvGrpSpPr/>
              <p:nvPr/>
            </p:nvGrpSpPr>
            <p:grpSpPr>
              <a:xfrm>
                <a:off x="0" y="0"/>
                <a:ext cx="12192000" cy="1143000"/>
                <a:chExt cx="12192000" cy="1143000"/>
              </a:xfrm>
            </p:grpSpPr>
            <p:grpSp>
              <p:nvGrpSpPr>
                <p:cNvPr id="45" name="组合 44">
                  <a:extLst>
                    <a:ext uri="{FF2B5EF4-FFF2-40B4-BE49-F238E27FC236}">
                      <a16:creationId xmlns:a16="http://schemas.microsoft.com/office/drawing/2014/main" id="{C7FC7B78-79A9-465D-BA29-5B1E4D95AC65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49" name="图片 48">
                    <a:extLst>
                      <a:ext uri="{FF2B5EF4-FFF2-40B4-BE49-F238E27FC236}">
                        <a16:creationId xmlns:a16="http://schemas.microsoft.com/office/drawing/2014/main" id="{859C15E6-CAC3-4191-9CCF-E066E4D4C64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50" name="图片 49">
                    <a:extLst>
                      <a:ext uri="{FF2B5EF4-FFF2-40B4-BE49-F238E27FC236}">
                        <a16:creationId xmlns:a16="http://schemas.microsoft.com/office/drawing/2014/main" id="{9CC2DBEB-E592-4D63-BF6C-9FDA473F2C9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6" name="组合 45">
                  <a:extLst>
                    <a:ext uri="{FF2B5EF4-FFF2-40B4-BE49-F238E27FC236}">
                      <a16:creationId xmlns:a16="http://schemas.microsoft.com/office/drawing/2014/main" id="{28633A34-317F-406D-88CF-C36580E054E9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7" name="图片 46">
                    <a:extLst>
                      <a:ext uri="{FF2B5EF4-FFF2-40B4-BE49-F238E27FC236}">
                        <a16:creationId xmlns:a16="http://schemas.microsoft.com/office/drawing/2014/main" id="{595397C9-AC12-45D4-BB63-B156CB93068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8" name="图片 47">
                    <a:extLst>
                      <a:ext uri="{FF2B5EF4-FFF2-40B4-BE49-F238E27FC236}">
                        <a16:creationId xmlns:a16="http://schemas.microsoft.com/office/drawing/2014/main" id="{10931FBB-3EF7-4877-8617-3B90BD78402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1" name="组合 30">
                <a:extLst>
                  <a:ext uri="{FF2B5EF4-FFF2-40B4-BE49-F238E27FC236}">
                    <a16:creationId xmlns:a16="http://schemas.microsoft.com/office/drawing/2014/main" id="{778E865B-4285-40E9-923A-459C71484A23}"/>
                  </a:ext>
                </a:extLst>
              </p:cNvPr>
              <p:cNvGrpSpPr/>
              <p:nvPr/>
            </p:nvGrpSpPr>
            <p:grpSpPr>
              <a:xfrm>
                <a:off x="-15731" y="1143000"/>
                <a:ext cx="12192000" cy="1143000"/>
                <a:chExt cx="12192000" cy="1143000"/>
              </a:xfrm>
            </p:grpSpPr>
            <p:grpSp>
              <p:nvGrpSpPr>
                <p:cNvPr id="39" name="组合 38">
                  <a:extLst>
                    <a:ext uri="{FF2B5EF4-FFF2-40B4-BE49-F238E27FC236}">
                      <a16:creationId xmlns:a16="http://schemas.microsoft.com/office/drawing/2014/main" id="{7FE321F3-7D9C-4AA6-A04D-266B99A3F4FC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43" name="图片 42">
                    <a:extLst>
                      <a:ext uri="{FF2B5EF4-FFF2-40B4-BE49-F238E27FC236}">
                        <a16:creationId xmlns:a16="http://schemas.microsoft.com/office/drawing/2014/main" id="{35128052-5454-4DE9-838B-E846998A866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4" name="图片 43">
                    <a:extLst>
                      <a:ext uri="{FF2B5EF4-FFF2-40B4-BE49-F238E27FC236}">
                        <a16:creationId xmlns:a16="http://schemas.microsoft.com/office/drawing/2014/main" id="{08D0D421-C0C7-4785-B85C-9427A6EEC01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0" name="组合 39">
                  <a:extLst>
                    <a:ext uri="{FF2B5EF4-FFF2-40B4-BE49-F238E27FC236}">
                      <a16:creationId xmlns:a16="http://schemas.microsoft.com/office/drawing/2014/main" id="{4C60CC7C-F29F-4F57-BEF1-6E3DBAB053AE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1" name="图片 40">
                    <a:extLst>
                      <a:ext uri="{FF2B5EF4-FFF2-40B4-BE49-F238E27FC236}">
                        <a16:creationId xmlns:a16="http://schemas.microsoft.com/office/drawing/2014/main" id="{2AFA2677-512D-466A-A2BC-10940251BA0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2" name="图片 41">
                    <a:extLst>
                      <a:ext uri="{FF2B5EF4-FFF2-40B4-BE49-F238E27FC236}">
                        <a16:creationId xmlns:a16="http://schemas.microsoft.com/office/drawing/2014/main" id="{6AE31642-6923-41F4-8718-CD6F5DDDF33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2" name="组合 31">
                <a:extLst>
                  <a:ext uri="{FF2B5EF4-FFF2-40B4-BE49-F238E27FC236}">
                    <a16:creationId xmlns:a16="http://schemas.microsoft.com/office/drawing/2014/main" id="{D7ABFFA2-F57F-481F-8FC2-CFCA632016B1}"/>
                  </a:ext>
                </a:extLst>
              </p:cNvPr>
              <p:cNvGrpSpPr/>
              <p:nvPr/>
            </p:nvGrpSpPr>
            <p:grpSpPr>
              <a:xfrm>
                <a:off x="0" y="1909916"/>
                <a:ext cx="12192000" cy="1143000"/>
                <a:chExt cx="12192000" cy="1143000"/>
              </a:xfrm>
            </p:grpSpPr>
            <p:grpSp>
              <p:nvGrpSpPr>
                <p:cNvPr id="33" name="组合 32">
                  <a:extLst>
                    <a:ext uri="{FF2B5EF4-FFF2-40B4-BE49-F238E27FC236}">
                      <a16:creationId xmlns:a16="http://schemas.microsoft.com/office/drawing/2014/main" id="{92275FF3-1004-4608-A1CC-6C7D4C9AE38D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37" name="图片 36">
                    <a:extLst>
                      <a:ext uri="{FF2B5EF4-FFF2-40B4-BE49-F238E27FC236}">
                        <a16:creationId xmlns:a16="http://schemas.microsoft.com/office/drawing/2014/main" id="{0486BDC7-5D18-4118-AAA5-18FAA507FEC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8" name="图片 37">
                    <a:extLst>
                      <a:ext uri="{FF2B5EF4-FFF2-40B4-BE49-F238E27FC236}">
                        <a16:creationId xmlns:a16="http://schemas.microsoft.com/office/drawing/2014/main" id="{F9573E19-E8BF-40CB-96AA-691D30C147C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4" name="组合 33">
                  <a:extLst>
                    <a:ext uri="{FF2B5EF4-FFF2-40B4-BE49-F238E27FC236}">
                      <a16:creationId xmlns:a16="http://schemas.microsoft.com/office/drawing/2014/main" id="{22BF3AED-6BFE-4329-B564-771D407BCE61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35" name="图片 34">
                    <a:extLst>
                      <a:ext uri="{FF2B5EF4-FFF2-40B4-BE49-F238E27FC236}">
                        <a16:creationId xmlns:a16="http://schemas.microsoft.com/office/drawing/2014/main" id="{C79DCFD6-1D27-4C28-BFE3-61A96EFA5F9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6" name="图片 35">
                    <a:extLst>
                      <a:ext uri="{FF2B5EF4-FFF2-40B4-BE49-F238E27FC236}">
                        <a16:creationId xmlns:a16="http://schemas.microsoft.com/office/drawing/2014/main" id="{819F9EE1-EFB3-48EA-8958-45E7A2A43D3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id="{741DEA0C-B125-46C3-8F9A-B7F6ED3FC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15731" y="6073262"/>
              <a:ext cx="12176269" cy="285750"/>
            </a:xfrm>
            <a:prstGeom prst="rect">
              <a:avLst/>
            </a:prstGeom>
          </p:spPr>
        </p:pic>
        <p:pic>
          <p:nvPicPr>
            <p:cNvPr id="52" name="图片 51">
              <a:extLst>
                <a:ext uri="{FF2B5EF4-FFF2-40B4-BE49-F238E27FC236}">
                  <a16:creationId xmlns:a16="http://schemas.microsoft.com/office/drawing/2014/main" id="{36CA1FBB-EACE-4AB4-B2DE-8B26B5A2F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31462" y="6359012"/>
              <a:ext cx="12176269" cy="285750"/>
            </a:xfrm>
            <a:prstGeom prst="rect">
              <a:avLst/>
            </a:prstGeom>
          </p:spPr>
        </p:pic>
        <p:pic>
          <p:nvPicPr>
            <p:cNvPr id="53" name="图片 52">
              <a:extLst>
                <a:ext uri="{FF2B5EF4-FFF2-40B4-BE49-F238E27FC236}">
                  <a16:creationId xmlns:a16="http://schemas.microsoft.com/office/drawing/2014/main" id="{2E153F1C-3780-45F5-8553-DF230D948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47193" y="6622638"/>
              <a:ext cx="12176269" cy="285750"/>
            </a:xfrm>
            <a:prstGeom prst="rect">
              <a:avLst/>
            </a:prstGeom>
          </p:spPr>
        </p:pic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FF6F0E84-96C9-484F-8D17-46B34015FD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28700" y="983842"/>
            <a:ext cx="5404052" cy="5404052"/>
          </a:xfrm>
          <a:prstGeom prst="rect">
            <a:avLst/>
          </a:prstGeom>
        </p:spPr>
      </p:pic>
      <p:sp>
        <p:nvSpPr>
          <p:cNvPr id="54" name="文本框 53">
            <a:extLst>
              <a:ext uri="{FF2B5EF4-FFF2-40B4-BE49-F238E27FC236}">
                <a16:creationId xmlns:a16="http://schemas.microsoft.com/office/drawing/2014/main" id="{1BB340DD-7C93-46E0-BE0D-BBFDB840D78F}"/>
              </a:ext>
            </a:extLst>
          </p:cNvPr>
          <p:cNvSpPr txBox="1"/>
          <p:nvPr/>
        </p:nvSpPr>
        <p:spPr>
          <a:xfrm>
            <a:off x="6432752" y="2066405"/>
            <a:ext cx="5334002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7200">
                <a:latin charset="-122" panose="03000509000000000000" pitchFamily="65" typeface="迷你简卡通"/>
                <a:ea charset="-122" panose="03000509000000000000" pitchFamily="65" typeface="迷你简卡通"/>
              </a:rPr>
              <a:t>儿童教学</a:t>
            </a:r>
          </a:p>
        </p:txBody>
      </p:sp>
      <p:sp>
        <p:nvSpPr>
          <p:cNvPr id="55" name="TextBox 29">
            <a:extLst>
              <a:ext uri="{FF2B5EF4-FFF2-40B4-BE49-F238E27FC236}">
                <a16:creationId xmlns:a16="http://schemas.microsoft.com/office/drawing/2014/main" id="{DDCBA683-CC99-4EEC-8FA5-91000CB6ACBB}"/>
              </a:ext>
            </a:extLst>
          </p:cNvPr>
          <p:cNvSpPr txBox="1"/>
          <p:nvPr/>
        </p:nvSpPr>
        <p:spPr>
          <a:xfrm>
            <a:off x="6613786" y="3674482"/>
            <a:ext cx="4971931" cy="1554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pc="300" sz="1600">
                <a:latin charset="0" typeface="Montserrat Light"/>
                <a:ea charset="0" typeface="Montserrat Light"/>
                <a:cs charset="0" typeface="Montserrat Light"/>
              </a:rPr>
              <a:t>Entrepreneurial activities differ substantially depending on the type of organization and creativity. Entrepreneurial activities differ</a:t>
            </a: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F0D427F0-C02C-4DD5-9935-C9989828D9C8}"/>
              </a:ext>
            </a:extLst>
          </p:cNvPr>
          <p:cNvSpPr/>
          <p:nvPr/>
        </p:nvSpPr>
        <p:spPr>
          <a:xfrm>
            <a:off x="6747851" y="3325235"/>
            <a:ext cx="2351902" cy="893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E8E038C3-B282-4168-AED5-523A3A1DBF32}"/>
              </a:ext>
            </a:extLst>
          </p:cNvPr>
          <p:cNvSpPr txBox="1"/>
          <p:nvPr/>
        </p:nvSpPr>
        <p:spPr>
          <a:xfrm>
            <a:off x="328764" y="285750"/>
            <a:ext cx="304601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BD50F58B-BB95-4701-AAB2-C2679D0BCBF5}"/>
              </a:ext>
            </a:extLst>
          </p:cNvPr>
          <p:cNvSpPr txBox="1"/>
          <p:nvPr/>
        </p:nvSpPr>
        <p:spPr>
          <a:xfrm>
            <a:off x="328764" y="747415"/>
            <a:ext cx="362685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/>
              <a:t>Click here to add words</a:t>
            </a:r>
          </a:p>
        </p:txBody>
      </p:sp>
    </p:spTree>
    <p:extLst>
      <p:ext uri="{BB962C8B-B14F-4D97-AF65-F5344CB8AC3E}">
        <p14:creationId val="108296089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9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2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4"/>
      <p:bldP grpId="0" spid="55"/>
      <p:bldP grpId="0" spid="56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A3517B8-65DD-4BB4-A001-74DD4C88A815}"/>
              </a:ext>
            </a:extLst>
          </p:cNvPr>
          <p:cNvGrpSpPr/>
          <p:nvPr/>
        </p:nvGrpSpPr>
        <p:grpSpPr>
          <a:xfrm>
            <a:off x="-15731" y="0"/>
            <a:ext cx="12239193" cy="6908388"/>
            <a:chOff x="-15731" y="0"/>
            <a:chExt cx="12239193" cy="6908388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89060BA6-A543-4038-AFA8-3DCC7C93EFE7}"/>
                </a:ext>
              </a:extLst>
            </p:cNvPr>
            <p:cNvGrpSpPr/>
            <p:nvPr/>
          </p:nvGrpSpPr>
          <p:grpSpPr>
            <a:xfrm>
              <a:off x="-15731" y="0"/>
              <a:ext cx="12207731" cy="3052916"/>
              <a:chOff x="-15731" y="0"/>
              <a:chExt cx="12207731" cy="3052916"/>
            </a:xfrm>
          </p:grpSpPr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4173A805-4B18-4169-9111-59792F342EAF}"/>
                  </a:ext>
                </a:extLst>
              </p:cNvPr>
              <p:cNvGrpSpPr/>
              <p:nvPr/>
            </p:nvGrpSpPr>
            <p:grpSpPr>
              <a:xfrm>
                <a:off x="0" y="0"/>
                <a:ext cx="12192000" cy="1143000"/>
                <a:chExt cx="12192000" cy="1143000"/>
              </a:xfrm>
            </p:grpSpPr>
            <p:grpSp>
              <p:nvGrpSpPr>
                <p:cNvPr id="9" name="组合 8">
                  <a:extLst>
                    <a:ext uri="{FF2B5EF4-FFF2-40B4-BE49-F238E27FC236}">
                      <a16:creationId xmlns:a16="http://schemas.microsoft.com/office/drawing/2014/main" id="{C2D8CD30-786B-4023-9D92-FEC0B2B8BAC5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7" name="图片 6">
                    <a:extLst>
                      <a:ext uri="{FF2B5EF4-FFF2-40B4-BE49-F238E27FC236}">
                        <a16:creationId xmlns:a16="http://schemas.microsoft.com/office/drawing/2014/main" id="{6F0F8A97-E9EA-4DA5-9F46-DA5CA4334E5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8" name="图片 7">
                    <a:extLst>
                      <a:ext uri="{FF2B5EF4-FFF2-40B4-BE49-F238E27FC236}">
                        <a16:creationId xmlns:a16="http://schemas.microsoft.com/office/drawing/2014/main" id="{6B085B3B-68A2-4C95-B10E-70FABD8C2C6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" name="组合 9">
                  <a:extLst>
                    <a:ext uri="{FF2B5EF4-FFF2-40B4-BE49-F238E27FC236}">
                      <a16:creationId xmlns:a16="http://schemas.microsoft.com/office/drawing/2014/main" id="{EB7D383E-B692-4F7E-8B87-775E3B23F870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1" name="图片 10">
                    <a:extLst>
                      <a:ext uri="{FF2B5EF4-FFF2-40B4-BE49-F238E27FC236}">
                        <a16:creationId xmlns:a16="http://schemas.microsoft.com/office/drawing/2014/main" id="{2A2A750B-95BA-4946-A093-9E979CBB822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2" name="图片 11">
                    <a:extLst>
                      <a:ext uri="{FF2B5EF4-FFF2-40B4-BE49-F238E27FC236}">
                        <a16:creationId xmlns:a16="http://schemas.microsoft.com/office/drawing/2014/main" id="{72C38517-CED3-4D15-B942-618D60B1634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4" name="组合 13">
                <a:extLst>
                  <a:ext uri="{FF2B5EF4-FFF2-40B4-BE49-F238E27FC236}">
                    <a16:creationId xmlns:a16="http://schemas.microsoft.com/office/drawing/2014/main" id="{2A901298-501F-4FFC-8C91-5BE53424D50E}"/>
                  </a:ext>
                </a:extLst>
              </p:cNvPr>
              <p:cNvGrpSpPr/>
              <p:nvPr/>
            </p:nvGrpSpPr>
            <p:grpSpPr>
              <a:xfrm>
                <a:off x="-15731" y="1143000"/>
                <a:ext cx="12192000" cy="1143000"/>
                <a:chExt cx="12192000" cy="1143000"/>
              </a:xfrm>
            </p:grpSpPr>
            <p:grpSp>
              <p:nvGrpSpPr>
                <p:cNvPr id="15" name="组合 14">
                  <a:extLst>
                    <a:ext uri="{FF2B5EF4-FFF2-40B4-BE49-F238E27FC236}">
                      <a16:creationId xmlns:a16="http://schemas.microsoft.com/office/drawing/2014/main" id="{79A4E3DB-7474-4EC3-BD3D-271F5781154D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19" name="图片 18">
                    <a:extLst>
                      <a:ext uri="{FF2B5EF4-FFF2-40B4-BE49-F238E27FC236}">
                        <a16:creationId xmlns:a16="http://schemas.microsoft.com/office/drawing/2014/main" id="{FCC3B558-C386-40B8-9A36-C911F454231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0" name="图片 19">
                    <a:extLst>
                      <a:ext uri="{FF2B5EF4-FFF2-40B4-BE49-F238E27FC236}">
                        <a16:creationId xmlns:a16="http://schemas.microsoft.com/office/drawing/2014/main" id="{5FE291E5-3EE8-4ABE-A299-3731104661C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" name="组合 15">
                  <a:extLst>
                    <a:ext uri="{FF2B5EF4-FFF2-40B4-BE49-F238E27FC236}">
                      <a16:creationId xmlns:a16="http://schemas.microsoft.com/office/drawing/2014/main" id="{9C3845A2-F490-49E2-9EEE-5BED763057D9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7" name="图片 16">
                    <a:extLst>
                      <a:ext uri="{FF2B5EF4-FFF2-40B4-BE49-F238E27FC236}">
                        <a16:creationId xmlns:a16="http://schemas.microsoft.com/office/drawing/2014/main" id="{07FAC65C-1E3A-4EBF-ADFD-1BB2D787AD3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8" name="图片 17">
                    <a:extLst>
                      <a:ext uri="{FF2B5EF4-FFF2-40B4-BE49-F238E27FC236}">
                        <a16:creationId xmlns:a16="http://schemas.microsoft.com/office/drawing/2014/main" id="{C1E5E5D6-D30B-4863-B285-67786D1F05D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1" name="组合 20">
                <a:extLst>
                  <a:ext uri="{FF2B5EF4-FFF2-40B4-BE49-F238E27FC236}">
                    <a16:creationId xmlns:a16="http://schemas.microsoft.com/office/drawing/2014/main" id="{ACF73E69-D7ED-4AFF-B333-31A6846F536C}"/>
                  </a:ext>
                </a:extLst>
              </p:cNvPr>
              <p:cNvGrpSpPr/>
              <p:nvPr/>
            </p:nvGrpSpPr>
            <p:grpSpPr>
              <a:xfrm>
                <a:off x="0" y="1909916"/>
                <a:ext cx="12192000" cy="1143000"/>
                <a:chExt cx="12192000" cy="1143000"/>
              </a:xfrm>
            </p:grpSpPr>
            <p:grpSp>
              <p:nvGrpSpPr>
                <p:cNvPr id="22" name="组合 21">
                  <a:extLst>
                    <a:ext uri="{FF2B5EF4-FFF2-40B4-BE49-F238E27FC236}">
                      <a16:creationId xmlns:a16="http://schemas.microsoft.com/office/drawing/2014/main" id="{63DA86F0-57E4-4F38-A3FB-2C37D368B031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26" name="图片 25">
                    <a:extLst>
                      <a:ext uri="{FF2B5EF4-FFF2-40B4-BE49-F238E27FC236}">
                        <a16:creationId xmlns:a16="http://schemas.microsoft.com/office/drawing/2014/main" id="{93F01F9F-D69D-46F1-AE22-A86B5CBBAE2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7" name="图片 26">
                    <a:extLst>
                      <a:ext uri="{FF2B5EF4-FFF2-40B4-BE49-F238E27FC236}">
                        <a16:creationId xmlns:a16="http://schemas.microsoft.com/office/drawing/2014/main" id="{CBAE3507-075A-419A-A698-0D8E245BB85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" name="组合 22">
                  <a:extLst>
                    <a:ext uri="{FF2B5EF4-FFF2-40B4-BE49-F238E27FC236}">
                      <a16:creationId xmlns:a16="http://schemas.microsoft.com/office/drawing/2014/main" id="{2A3C7720-A1D8-4C1E-A055-F04D64C614F0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24" name="图片 23">
                    <a:extLst>
                      <a:ext uri="{FF2B5EF4-FFF2-40B4-BE49-F238E27FC236}">
                        <a16:creationId xmlns:a16="http://schemas.microsoft.com/office/drawing/2014/main" id="{792658A4-3ABB-40BA-8E1A-AD4787E672A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5" name="图片 24">
                    <a:extLst>
                      <a:ext uri="{FF2B5EF4-FFF2-40B4-BE49-F238E27FC236}">
                        <a16:creationId xmlns:a16="http://schemas.microsoft.com/office/drawing/2014/main" id="{801F4C7D-172E-4C24-8C79-EF140C1180D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B09DD82A-87A2-4424-9548-56153F911CC5}"/>
                </a:ext>
              </a:extLst>
            </p:cNvPr>
            <p:cNvGrpSpPr/>
            <p:nvPr/>
          </p:nvGrpSpPr>
          <p:grpSpPr>
            <a:xfrm>
              <a:off x="0" y="3038782"/>
              <a:ext cx="12207731" cy="3052916"/>
              <a:chOff x="-15731" y="0"/>
              <a:chExt cx="12207731" cy="3052916"/>
            </a:xfrm>
          </p:grpSpPr>
          <p:grpSp>
            <p:nvGrpSpPr>
              <p:cNvPr id="30" name="组合 29">
                <a:extLst>
                  <a:ext uri="{FF2B5EF4-FFF2-40B4-BE49-F238E27FC236}">
                    <a16:creationId xmlns:a16="http://schemas.microsoft.com/office/drawing/2014/main" id="{308C0BB3-F19F-4C7F-B874-32C7A4CB7662}"/>
                  </a:ext>
                </a:extLst>
              </p:cNvPr>
              <p:cNvGrpSpPr/>
              <p:nvPr/>
            </p:nvGrpSpPr>
            <p:grpSpPr>
              <a:xfrm>
                <a:off x="0" y="0"/>
                <a:ext cx="12192000" cy="1143000"/>
                <a:chExt cx="12192000" cy="1143000"/>
              </a:xfrm>
            </p:grpSpPr>
            <p:grpSp>
              <p:nvGrpSpPr>
                <p:cNvPr id="45" name="组合 44">
                  <a:extLst>
                    <a:ext uri="{FF2B5EF4-FFF2-40B4-BE49-F238E27FC236}">
                      <a16:creationId xmlns:a16="http://schemas.microsoft.com/office/drawing/2014/main" id="{C7FC7B78-79A9-465D-BA29-5B1E4D95AC65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49" name="图片 48">
                    <a:extLst>
                      <a:ext uri="{FF2B5EF4-FFF2-40B4-BE49-F238E27FC236}">
                        <a16:creationId xmlns:a16="http://schemas.microsoft.com/office/drawing/2014/main" id="{859C15E6-CAC3-4191-9CCF-E066E4D4C64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50" name="图片 49">
                    <a:extLst>
                      <a:ext uri="{FF2B5EF4-FFF2-40B4-BE49-F238E27FC236}">
                        <a16:creationId xmlns:a16="http://schemas.microsoft.com/office/drawing/2014/main" id="{9CC2DBEB-E592-4D63-BF6C-9FDA473F2C9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6" name="组合 45">
                  <a:extLst>
                    <a:ext uri="{FF2B5EF4-FFF2-40B4-BE49-F238E27FC236}">
                      <a16:creationId xmlns:a16="http://schemas.microsoft.com/office/drawing/2014/main" id="{28633A34-317F-406D-88CF-C36580E054E9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7" name="图片 46">
                    <a:extLst>
                      <a:ext uri="{FF2B5EF4-FFF2-40B4-BE49-F238E27FC236}">
                        <a16:creationId xmlns:a16="http://schemas.microsoft.com/office/drawing/2014/main" id="{595397C9-AC12-45D4-BB63-B156CB93068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8" name="图片 47">
                    <a:extLst>
                      <a:ext uri="{FF2B5EF4-FFF2-40B4-BE49-F238E27FC236}">
                        <a16:creationId xmlns:a16="http://schemas.microsoft.com/office/drawing/2014/main" id="{10931FBB-3EF7-4877-8617-3B90BD78402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1" name="组合 30">
                <a:extLst>
                  <a:ext uri="{FF2B5EF4-FFF2-40B4-BE49-F238E27FC236}">
                    <a16:creationId xmlns:a16="http://schemas.microsoft.com/office/drawing/2014/main" id="{778E865B-4285-40E9-923A-459C71484A23}"/>
                  </a:ext>
                </a:extLst>
              </p:cNvPr>
              <p:cNvGrpSpPr/>
              <p:nvPr/>
            </p:nvGrpSpPr>
            <p:grpSpPr>
              <a:xfrm>
                <a:off x="-15731" y="1143000"/>
                <a:ext cx="12192000" cy="1143000"/>
                <a:chExt cx="12192000" cy="1143000"/>
              </a:xfrm>
            </p:grpSpPr>
            <p:grpSp>
              <p:nvGrpSpPr>
                <p:cNvPr id="39" name="组合 38">
                  <a:extLst>
                    <a:ext uri="{FF2B5EF4-FFF2-40B4-BE49-F238E27FC236}">
                      <a16:creationId xmlns:a16="http://schemas.microsoft.com/office/drawing/2014/main" id="{7FE321F3-7D9C-4AA6-A04D-266B99A3F4FC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43" name="图片 42">
                    <a:extLst>
                      <a:ext uri="{FF2B5EF4-FFF2-40B4-BE49-F238E27FC236}">
                        <a16:creationId xmlns:a16="http://schemas.microsoft.com/office/drawing/2014/main" id="{35128052-5454-4DE9-838B-E846998A866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4" name="图片 43">
                    <a:extLst>
                      <a:ext uri="{FF2B5EF4-FFF2-40B4-BE49-F238E27FC236}">
                        <a16:creationId xmlns:a16="http://schemas.microsoft.com/office/drawing/2014/main" id="{08D0D421-C0C7-4785-B85C-9427A6EEC01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0" name="组合 39">
                  <a:extLst>
                    <a:ext uri="{FF2B5EF4-FFF2-40B4-BE49-F238E27FC236}">
                      <a16:creationId xmlns:a16="http://schemas.microsoft.com/office/drawing/2014/main" id="{4C60CC7C-F29F-4F57-BEF1-6E3DBAB053AE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1" name="图片 40">
                    <a:extLst>
                      <a:ext uri="{FF2B5EF4-FFF2-40B4-BE49-F238E27FC236}">
                        <a16:creationId xmlns:a16="http://schemas.microsoft.com/office/drawing/2014/main" id="{2AFA2677-512D-466A-A2BC-10940251BA0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2" name="图片 41">
                    <a:extLst>
                      <a:ext uri="{FF2B5EF4-FFF2-40B4-BE49-F238E27FC236}">
                        <a16:creationId xmlns:a16="http://schemas.microsoft.com/office/drawing/2014/main" id="{6AE31642-6923-41F4-8718-CD6F5DDDF33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2" name="组合 31">
                <a:extLst>
                  <a:ext uri="{FF2B5EF4-FFF2-40B4-BE49-F238E27FC236}">
                    <a16:creationId xmlns:a16="http://schemas.microsoft.com/office/drawing/2014/main" id="{D7ABFFA2-F57F-481F-8FC2-CFCA632016B1}"/>
                  </a:ext>
                </a:extLst>
              </p:cNvPr>
              <p:cNvGrpSpPr/>
              <p:nvPr/>
            </p:nvGrpSpPr>
            <p:grpSpPr>
              <a:xfrm>
                <a:off x="0" y="1909916"/>
                <a:ext cx="12192000" cy="1143000"/>
                <a:chExt cx="12192000" cy="1143000"/>
              </a:xfrm>
            </p:grpSpPr>
            <p:grpSp>
              <p:nvGrpSpPr>
                <p:cNvPr id="33" name="组合 32">
                  <a:extLst>
                    <a:ext uri="{FF2B5EF4-FFF2-40B4-BE49-F238E27FC236}">
                      <a16:creationId xmlns:a16="http://schemas.microsoft.com/office/drawing/2014/main" id="{92275FF3-1004-4608-A1CC-6C7D4C9AE38D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37" name="图片 36">
                    <a:extLst>
                      <a:ext uri="{FF2B5EF4-FFF2-40B4-BE49-F238E27FC236}">
                        <a16:creationId xmlns:a16="http://schemas.microsoft.com/office/drawing/2014/main" id="{0486BDC7-5D18-4118-AAA5-18FAA507FEC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8" name="图片 37">
                    <a:extLst>
                      <a:ext uri="{FF2B5EF4-FFF2-40B4-BE49-F238E27FC236}">
                        <a16:creationId xmlns:a16="http://schemas.microsoft.com/office/drawing/2014/main" id="{F9573E19-E8BF-40CB-96AA-691D30C147C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4" name="组合 33">
                  <a:extLst>
                    <a:ext uri="{FF2B5EF4-FFF2-40B4-BE49-F238E27FC236}">
                      <a16:creationId xmlns:a16="http://schemas.microsoft.com/office/drawing/2014/main" id="{22BF3AED-6BFE-4329-B564-771D407BCE61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35" name="图片 34">
                    <a:extLst>
                      <a:ext uri="{FF2B5EF4-FFF2-40B4-BE49-F238E27FC236}">
                        <a16:creationId xmlns:a16="http://schemas.microsoft.com/office/drawing/2014/main" id="{C79DCFD6-1D27-4C28-BFE3-61A96EFA5F9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6" name="图片 35">
                    <a:extLst>
                      <a:ext uri="{FF2B5EF4-FFF2-40B4-BE49-F238E27FC236}">
                        <a16:creationId xmlns:a16="http://schemas.microsoft.com/office/drawing/2014/main" id="{819F9EE1-EFB3-48EA-8958-45E7A2A43D3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id="{741DEA0C-B125-46C3-8F9A-B7F6ED3FC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15731" y="6073262"/>
              <a:ext cx="12176269" cy="285750"/>
            </a:xfrm>
            <a:prstGeom prst="rect">
              <a:avLst/>
            </a:prstGeom>
          </p:spPr>
        </p:pic>
        <p:pic>
          <p:nvPicPr>
            <p:cNvPr id="52" name="图片 51">
              <a:extLst>
                <a:ext uri="{FF2B5EF4-FFF2-40B4-BE49-F238E27FC236}">
                  <a16:creationId xmlns:a16="http://schemas.microsoft.com/office/drawing/2014/main" id="{36CA1FBB-EACE-4AB4-B2DE-8B26B5A2F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31462" y="6359012"/>
              <a:ext cx="12176269" cy="285750"/>
            </a:xfrm>
            <a:prstGeom prst="rect">
              <a:avLst/>
            </a:prstGeom>
          </p:spPr>
        </p:pic>
        <p:pic>
          <p:nvPicPr>
            <p:cNvPr id="53" name="图片 52">
              <a:extLst>
                <a:ext uri="{FF2B5EF4-FFF2-40B4-BE49-F238E27FC236}">
                  <a16:creationId xmlns:a16="http://schemas.microsoft.com/office/drawing/2014/main" id="{2E153F1C-3780-45F5-8553-DF230D948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47193" y="6622638"/>
              <a:ext cx="12176269" cy="285750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0EB4B4D6-1729-422E-B0EA-85FDC90D74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135327" y="1406626"/>
            <a:ext cx="5324782" cy="5324782"/>
          </a:xfrm>
          <a:prstGeom prst="rect">
            <a:avLst/>
          </a:prstGeom>
        </p:spPr>
      </p:pic>
      <p:sp>
        <p:nvSpPr>
          <p:cNvPr id="5" name="椭圆 4">
            <a:extLst>
              <a:ext uri="{FF2B5EF4-FFF2-40B4-BE49-F238E27FC236}">
                <a16:creationId xmlns:a16="http://schemas.microsoft.com/office/drawing/2014/main" id="{8820A0EF-A1A1-4E6F-BA83-E2C6F8BA9521}"/>
              </a:ext>
            </a:extLst>
          </p:cNvPr>
          <p:cNvSpPr/>
          <p:nvPr/>
        </p:nvSpPr>
        <p:spPr>
          <a:xfrm>
            <a:off x="6724650" y="2021142"/>
            <a:ext cx="342900" cy="342900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4" name="椭圆 53">
            <a:extLst>
              <a:ext uri="{FF2B5EF4-FFF2-40B4-BE49-F238E27FC236}">
                <a16:creationId xmlns:a16="http://schemas.microsoft.com/office/drawing/2014/main" id="{D2F1937B-CA53-48D1-85AE-9E2480003108}"/>
              </a:ext>
            </a:extLst>
          </p:cNvPr>
          <p:cNvSpPr/>
          <p:nvPr/>
        </p:nvSpPr>
        <p:spPr>
          <a:xfrm>
            <a:off x="5791200" y="1849692"/>
            <a:ext cx="608374" cy="608374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5" name="椭圆 54">
            <a:extLst>
              <a:ext uri="{FF2B5EF4-FFF2-40B4-BE49-F238E27FC236}">
                <a16:creationId xmlns:a16="http://schemas.microsoft.com/office/drawing/2014/main" id="{FBA9C646-56E0-475E-B2A3-494A2C6ED24A}"/>
              </a:ext>
            </a:extLst>
          </p:cNvPr>
          <p:cNvSpPr/>
          <p:nvPr/>
        </p:nvSpPr>
        <p:spPr>
          <a:xfrm>
            <a:off x="1406632" y="1448107"/>
            <a:ext cx="4038600" cy="4038600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6" name="TextBox 29">
            <a:extLst>
              <a:ext uri="{FF2B5EF4-FFF2-40B4-BE49-F238E27FC236}">
                <a16:creationId xmlns:a16="http://schemas.microsoft.com/office/drawing/2014/main" id="{0E17F2ED-BD8A-4867-9C22-257BC46D6070}"/>
              </a:ext>
            </a:extLst>
          </p:cNvPr>
          <p:cNvSpPr txBox="1"/>
          <p:nvPr/>
        </p:nvSpPr>
        <p:spPr>
          <a:xfrm>
            <a:off x="1828131" y="2127968"/>
            <a:ext cx="3195602" cy="2651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434">
              <a:lnSpc>
                <a:spcPct val="150000"/>
              </a:lnSpc>
              <a:defRPr/>
            </a:pPr>
            <a:r>
              <a:rPr lang="en-US" spc="300" sz="1600">
                <a:latin charset="0" typeface="Montserrat Light"/>
                <a:ea charset="0" typeface="Montserrat Light"/>
                <a:cs charset="0" typeface="Montserrat Light"/>
              </a:rPr>
              <a:t>Entrepreneurial activities differ substantially depending on theEntrepreneurial activities differ substantially depending on the</a:t>
            </a: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B8339D3D-B486-4A8F-8C1C-DCE63A0B6BA6}"/>
              </a:ext>
            </a:extLst>
          </p:cNvPr>
          <p:cNvSpPr txBox="1"/>
          <p:nvPr/>
        </p:nvSpPr>
        <p:spPr>
          <a:xfrm>
            <a:off x="328764" y="285750"/>
            <a:ext cx="304601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51A2457C-6F69-4C73-A87C-2E2BA03956D4}"/>
              </a:ext>
            </a:extLst>
          </p:cNvPr>
          <p:cNvSpPr txBox="1"/>
          <p:nvPr/>
        </p:nvSpPr>
        <p:spPr>
          <a:xfrm>
            <a:off x="328764" y="747415"/>
            <a:ext cx="362685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/>
              <a:t>Click here to add words</a:t>
            </a:r>
          </a:p>
        </p:txBody>
      </p:sp>
    </p:spTree>
    <p:extLst>
      <p:ext uri="{BB962C8B-B14F-4D97-AF65-F5344CB8AC3E}">
        <p14:creationId val="3039709699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7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9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54"/>
      <p:bldP grpId="0" spid="55"/>
      <p:bldP grpId="0" spid="56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A3517B8-65DD-4BB4-A001-74DD4C88A815}"/>
              </a:ext>
            </a:extLst>
          </p:cNvPr>
          <p:cNvGrpSpPr/>
          <p:nvPr/>
        </p:nvGrpSpPr>
        <p:grpSpPr>
          <a:xfrm>
            <a:off x="-15731" y="0"/>
            <a:ext cx="12239193" cy="6908388"/>
            <a:chOff x="-15731" y="0"/>
            <a:chExt cx="12239193" cy="6908388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89060BA6-A543-4038-AFA8-3DCC7C93EFE7}"/>
                </a:ext>
              </a:extLst>
            </p:cNvPr>
            <p:cNvGrpSpPr/>
            <p:nvPr/>
          </p:nvGrpSpPr>
          <p:grpSpPr>
            <a:xfrm>
              <a:off x="-15731" y="0"/>
              <a:ext cx="12207731" cy="3052916"/>
              <a:chOff x="-15731" y="0"/>
              <a:chExt cx="12207731" cy="3052916"/>
            </a:xfrm>
          </p:grpSpPr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4173A805-4B18-4169-9111-59792F342EAF}"/>
                  </a:ext>
                </a:extLst>
              </p:cNvPr>
              <p:cNvGrpSpPr/>
              <p:nvPr/>
            </p:nvGrpSpPr>
            <p:grpSpPr>
              <a:xfrm>
                <a:off x="0" y="0"/>
                <a:ext cx="12192000" cy="1143000"/>
                <a:chExt cx="12192000" cy="1143000"/>
              </a:xfrm>
            </p:grpSpPr>
            <p:grpSp>
              <p:nvGrpSpPr>
                <p:cNvPr id="9" name="组合 8">
                  <a:extLst>
                    <a:ext uri="{FF2B5EF4-FFF2-40B4-BE49-F238E27FC236}">
                      <a16:creationId xmlns:a16="http://schemas.microsoft.com/office/drawing/2014/main" id="{C2D8CD30-786B-4023-9D92-FEC0B2B8BAC5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7" name="图片 6">
                    <a:extLst>
                      <a:ext uri="{FF2B5EF4-FFF2-40B4-BE49-F238E27FC236}">
                        <a16:creationId xmlns:a16="http://schemas.microsoft.com/office/drawing/2014/main" id="{6F0F8A97-E9EA-4DA5-9F46-DA5CA4334E5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8" name="图片 7">
                    <a:extLst>
                      <a:ext uri="{FF2B5EF4-FFF2-40B4-BE49-F238E27FC236}">
                        <a16:creationId xmlns:a16="http://schemas.microsoft.com/office/drawing/2014/main" id="{6B085B3B-68A2-4C95-B10E-70FABD8C2C6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" name="组合 9">
                  <a:extLst>
                    <a:ext uri="{FF2B5EF4-FFF2-40B4-BE49-F238E27FC236}">
                      <a16:creationId xmlns:a16="http://schemas.microsoft.com/office/drawing/2014/main" id="{EB7D383E-B692-4F7E-8B87-775E3B23F870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1" name="图片 10">
                    <a:extLst>
                      <a:ext uri="{FF2B5EF4-FFF2-40B4-BE49-F238E27FC236}">
                        <a16:creationId xmlns:a16="http://schemas.microsoft.com/office/drawing/2014/main" id="{2A2A750B-95BA-4946-A093-9E979CBB822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2" name="图片 11">
                    <a:extLst>
                      <a:ext uri="{FF2B5EF4-FFF2-40B4-BE49-F238E27FC236}">
                        <a16:creationId xmlns:a16="http://schemas.microsoft.com/office/drawing/2014/main" id="{72C38517-CED3-4D15-B942-618D60B1634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4" name="组合 13">
                <a:extLst>
                  <a:ext uri="{FF2B5EF4-FFF2-40B4-BE49-F238E27FC236}">
                    <a16:creationId xmlns:a16="http://schemas.microsoft.com/office/drawing/2014/main" id="{2A901298-501F-4FFC-8C91-5BE53424D50E}"/>
                  </a:ext>
                </a:extLst>
              </p:cNvPr>
              <p:cNvGrpSpPr/>
              <p:nvPr/>
            </p:nvGrpSpPr>
            <p:grpSpPr>
              <a:xfrm>
                <a:off x="-15731" y="1143000"/>
                <a:ext cx="12192000" cy="1143000"/>
                <a:chExt cx="12192000" cy="1143000"/>
              </a:xfrm>
            </p:grpSpPr>
            <p:grpSp>
              <p:nvGrpSpPr>
                <p:cNvPr id="15" name="组合 14">
                  <a:extLst>
                    <a:ext uri="{FF2B5EF4-FFF2-40B4-BE49-F238E27FC236}">
                      <a16:creationId xmlns:a16="http://schemas.microsoft.com/office/drawing/2014/main" id="{79A4E3DB-7474-4EC3-BD3D-271F5781154D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19" name="图片 18">
                    <a:extLst>
                      <a:ext uri="{FF2B5EF4-FFF2-40B4-BE49-F238E27FC236}">
                        <a16:creationId xmlns:a16="http://schemas.microsoft.com/office/drawing/2014/main" id="{FCC3B558-C386-40B8-9A36-C911F454231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0" name="图片 19">
                    <a:extLst>
                      <a:ext uri="{FF2B5EF4-FFF2-40B4-BE49-F238E27FC236}">
                        <a16:creationId xmlns:a16="http://schemas.microsoft.com/office/drawing/2014/main" id="{5FE291E5-3EE8-4ABE-A299-3731104661C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" name="组合 15">
                  <a:extLst>
                    <a:ext uri="{FF2B5EF4-FFF2-40B4-BE49-F238E27FC236}">
                      <a16:creationId xmlns:a16="http://schemas.microsoft.com/office/drawing/2014/main" id="{9C3845A2-F490-49E2-9EEE-5BED763057D9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7" name="图片 16">
                    <a:extLst>
                      <a:ext uri="{FF2B5EF4-FFF2-40B4-BE49-F238E27FC236}">
                        <a16:creationId xmlns:a16="http://schemas.microsoft.com/office/drawing/2014/main" id="{07FAC65C-1E3A-4EBF-ADFD-1BB2D787AD3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8" name="图片 17">
                    <a:extLst>
                      <a:ext uri="{FF2B5EF4-FFF2-40B4-BE49-F238E27FC236}">
                        <a16:creationId xmlns:a16="http://schemas.microsoft.com/office/drawing/2014/main" id="{C1E5E5D6-D30B-4863-B285-67786D1F05D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1" name="组合 20">
                <a:extLst>
                  <a:ext uri="{FF2B5EF4-FFF2-40B4-BE49-F238E27FC236}">
                    <a16:creationId xmlns:a16="http://schemas.microsoft.com/office/drawing/2014/main" id="{ACF73E69-D7ED-4AFF-B333-31A6846F536C}"/>
                  </a:ext>
                </a:extLst>
              </p:cNvPr>
              <p:cNvGrpSpPr/>
              <p:nvPr/>
            </p:nvGrpSpPr>
            <p:grpSpPr>
              <a:xfrm>
                <a:off x="0" y="1909916"/>
                <a:ext cx="12192000" cy="1143000"/>
                <a:chExt cx="12192000" cy="1143000"/>
              </a:xfrm>
            </p:grpSpPr>
            <p:grpSp>
              <p:nvGrpSpPr>
                <p:cNvPr id="22" name="组合 21">
                  <a:extLst>
                    <a:ext uri="{FF2B5EF4-FFF2-40B4-BE49-F238E27FC236}">
                      <a16:creationId xmlns:a16="http://schemas.microsoft.com/office/drawing/2014/main" id="{63DA86F0-57E4-4F38-A3FB-2C37D368B031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26" name="图片 25">
                    <a:extLst>
                      <a:ext uri="{FF2B5EF4-FFF2-40B4-BE49-F238E27FC236}">
                        <a16:creationId xmlns:a16="http://schemas.microsoft.com/office/drawing/2014/main" id="{93F01F9F-D69D-46F1-AE22-A86B5CBBAE2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7" name="图片 26">
                    <a:extLst>
                      <a:ext uri="{FF2B5EF4-FFF2-40B4-BE49-F238E27FC236}">
                        <a16:creationId xmlns:a16="http://schemas.microsoft.com/office/drawing/2014/main" id="{CBAE3507-075A-419A-A698-0D8E245BB85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" name="组合 22">
                  <a:extLst>
                    <a:ext uri="{FF2B5EF4-FFF2-40B4-BE49-F238E27FC236}">
                      <a16:creationId xmlns:a16="http://schemas.microsoft.com/office/drawing/2014/main" id="{2A3C7720-A1D8-4C1E-A055-F04D64C614F0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24" name="图片 23">
                    <a:extLst>
                      <a:ext uri="{FF2B5EF4-FFF2-40B4-BE49-F238E27FC236}">
                        <a16:creationId xmlns:a16="http://schemas.microsoft.com/office/drawing/2014/main" id="{792658A4-3ABB-40BA-8E1A-AD4787E672A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5" name="图片 24">
                    <a:extLst>
                      <a:ext uri="{FF2B5EF4-FFF2-40B4-BE49-F238E27FC236}">
                        <a16:creationId xmlns:a16="http://schemas.microsoft.com/office/drawing/2014/main" id="{801F4C7D-172E-4C24-8C79-EF140C1180D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B09DD82A-87A2-4424-9548-56153F911CC5}"/>
                </a:ext>
              </a:extLst>
            </p:cNvPr>
            <p:cNvGrpSpPr/>
            <p:nvPr/>
          </p:nvGrpSpPr>
          <p:grpSpPr>
            <a:xfrm>
              <a:off x="0" y="3038782"/>
              <a:ext cx="12207731" cy="3052916"/>
              <a:chOff x="-15731" y="0"/>
              <a:chExt cx="12207731" cy="3052916"/>
            </a:xfrm>
          </p:grpSpPr>
          <p:grpSp>
            <p:nvGrpSpPr>
              <p:cNvPr id="30" name="组合 29">
                <a:extLst>
                  <a:ext uri="{FF2B5EF4-FFF2-40B4-BE49-F238E27FC236}">
                    <a16:creationId xmlns:a16="http://schemas.microsoft.com/office/drawing/2014/main" id="{308C0BB3-F19F-4C7F-B874-32C7A4CB7662}"/>
                  </a:ext>
                </a:extLst>
              </p:cNvPr>
              <p:cNvGrpSpPr/>
              <p:nvPr/>
            </p:nvGrpSpPr>
            <p:grpSpPr>
              <a:xfrm>
                <a:off x="0" y="0"/>
                <a:ext cx="12192000" cy="1143000"/>
                <a:chExt cx="12192000" cy="1143000"/>
              </a:xfrm>
            </p:grpSpPr>
            <p:grpSp>
              <p:nvGrpSpPr>
                <p:cNvPr id="45" name="组合 44">
                  <a:extLst>
                    <a:ext uri="{FF2B5EF4-FFF2-40B4-BE49-F238E27FC236}">
                      <a16:creationId xmlns:a16="http://schemas.microsoft.com/office/drawing/2014/main" id="{C7FC7B78-79A9-465D-BA29-5B1E4D95AC65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49" name="图片 48">
                    <a:extLst>
                      <a:ext uri="{FF2B5EF4-FFF2-40B4-BE49-F238E27FC236}">
                        <a16:creationId xmlns:a16="http://schemas.microsoft.com/office/drawing/2014/main" id="{859C15E6-CAC3-4191-9CCF-E066E4D4C64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50" name="图片 49">
                    <a:extLst>
                      <a:ext uri="{FF2B5EF4-FFF2-40B4-BE49-F238E27FC236}">
                        <a16:creationId xmlns:a16="http://schemas.microsoft.com/office/drawing/2014/main" id="{9CC2DBEB-E592-4D63-BF6C-9FDA473F2C9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6" name="组合 45">
                  <a:extLst>
                    <a:ext uri="{FF2B5EF4-FFF2-40B4-BE49-F238E27FC236}">
                      <a16:creationId xmlns:a16="http://schemas.microsoft.com/office/drawing/2014/main" id="{28633A34-317F-406D-88CF-C36580E054E9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7" name="图片 46">
                    <a:extLst>
                      <a:ext uri="{FF2B5EF4-FFF2-40B4-BE49-F238E27FC236}">
                        <a16:creationId xmlns:a16="http://schemas.microsoft.com/office/drawing/2014/main" id="{595397C9-AC12-45D4-BB63-B156CB93068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8" name="图片 47">
                    <a:extLst>
                      <a:ext uri="{FF2B5EF4-FFF2-40B4-BE49-F238E27FC236}">
                        <a16:creationId xmlns:a16="http://schemas.microsoft.com/office/drawing/2014/main" id="{10931FBB-3EF7-4877-8617-3B90BD78402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1" name="组合 30">
                <a:extLst>
                  <a:ext uri="{FF2B5EF4-FFF2-40B4-BE49-F238E27FC236}">
                    <a16:creationId xmlns:a16="http://schemas.microsoft.com/office/drawing/2014/main" id="{778E865B-4285-40E9-923A-459C71484A23}"/>
                  </a:ext>
                </a:extLst>
              </p:cNvPr>
              <p:cNvGrpSpPr/>
              <p:nvPr/>
            </p:nvGrpSpPr>
            <p:grpSpPr>
              <a:xfrm>
                <a:off x="-15731" y="1143000"/>
                <a:ext cx="12192000" cy="1143000"/>
                <a:chExt cx="12192000" cy="1143000"/>
              </a:xfrm>
            </p:grpSpPr>
            <p:grpSp>
              <p:nvGrpSpPr>
                <p:cNvPr id="39" name="组合 38">
                  <a:extLst>
                    <a:ext uri="{FF2B5EF4-FFF2-40B4-BE49-F238E27FC236}">
                      <a16:creationId xmlns:a16="http://schemas.microsoft.com/office/drawing/2014/main" id="{7FE321F3-7D9C-4AA6-A04D-266B99A3F4FC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43" name="图片 42">
                    <a:extLst>
                      <a:ext uri="{FF2B5EF4-FFF2-40B4-BE49-F238E27FC236}">
                        <a16:creationId xmlns:a16="http://schemas.microsoft.com/office/drawing/2014/main" id="{35128052-5454-4DE9-838B-E846998A866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4" name="图片 43">
                    <a:extLst>
                      <a:ext uri="{FF2B5EF4-FFF2-40B4-BE49-F238E27FC236}">
                        <a16:creationId xmlns:a16="http://schemas.microsoft.com/office/drawing/2014/main" id="{08D0D421-C0C7-4785-B85C-9427A6EEC01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0" name="组合 39">
                  <a:extLst>
                    <a:ext uri="{FF2B5EF4-FFF2-40B4-BE49-F238E27FC236}">
                      <a16:creationId xmlns:a16="http://schemas.microsoft.com/office/drawing/2014/main" id="{4C60CC7C-F29F-4F57-BEF1-6E3DBAB053AE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1" name="图片 40">
                    <a:extLst>
                      <a:ext uri="{FF2B5EF4-FFF2-40B4-BE49-F238E27FC236}">
                        <a16:creationId xmlns:a16="http://schemas.microsoft.com/office/drawing/2014/main" id="{2AFA2677-512D-466A-A2BC-10940251BA0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2" name="图片 41">
                    <a:extLst>
                      <a:ext uri="{FF2B5EF4-FFF2-40B4-BE49-F238E27FC236}">
                        <a16:creationId xmlns:a16="http://schemas.microsoft.com/office/drawing/2014/main" id="{6AE31642-6923-41F4-8718-CD6F5DDDF33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2" name="组合 31">
                <a:extLst>
                  <a:ext uri="{FF2B5EF4-FFF2-40B4-BE49-F238E27FC236}">
                    <a16:creationId xmlns:a16="http://schemas.microsoft.com/office/drawing/2014/main" id="{D7ABFFA2-F57F-481F-8FC2-CFCA632016B1}"/>
                  </a:ext>
                </a:extLst>
              </p:cNvPr>
              <p:cNvGrpSpPr/>
              <p:nvPr/>
            </p:nvGrpSpPr>
            <p:grpSpPr>
              <a:xfrm>
                <a:off x="0" y="1909916"/>
                <a:ext cx="12192000" cy="1143000"/>
                <a:chExt cx="12192000" cy="1143000"/>
              </a:xfrm>
            </p:grpSpPr>
            <p:grpSp>
              <p:nvGrpSpPr>
                <p:cNvPr id="33" name="组合 32">
                  <a:extLst>
                    <a:ext uri="{FF2B5EF4-FFF2-40B4-BE49-F238E27FC236}">
                      <a16:creationId xmlns:a16="http://schemas.microsoft.com/office/drawing/2014/main" id="{92275FF3-1004-4608-A1CC-6C7D4C9AE38D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37" name="图片 36">
                    <a:extLst>
                      <a:ext uri="{FF2B5EF4-FFF2-40B4-BE49-F238E27FC236}">
                        <a16:creationId xmlns:a16="http://schemas.microsoft.com/office/drawing/2014/main" id="{0486BDC7-5D18-4118-AAA5-18FAA507FEC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8" name="图片 37">
                    <a:extLst>
                      <a:ext uri="{FF2B5EF4-FFF2-40B4-BE49-F238E27FC236}">
                        <a16:creationId xmlns:a16="http://schemas.microsoft.com/office/drawing/2014/main" id="{F9573E19-E8BF-40CB-96AA-691D30C147C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4" name="组合 33">
                  <a:extLst>
                    <a:ext uri="{FF2B5EF4-FFF2-40B4-BE49-F238E27FC236}">
                      <a16:creationId xmlns:a16="http://schemas.microsoft.com/office/drawing/2014/main" id="{22BF3AED-6BFE-4329-B564-771D407BCE61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35" name="图片 34">
                    <a:extLst>
                      <a:ext uri="{FF2B5EF4-FFF2-40B4-BE49-F238E27FC236}">
                        <a16:creationId xmlns:a16="http://schemas.microsoft.com/office/drawing/2014/main" id="{C79DCFD6-1D27-4C28-BFE3-61A96EFA5F9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6" name="图片 35">
                    <a:extLst>
                      <a:ext uri="{FF2B5EF4-FFF2-40B4-BE49-F238E27FC236}">
                        <a16:creationId xmlns:a16="http://schemas.microsoft.com/office/drawing/2014/main" id="{819F9EE1-EFB3-48EA-8958-45E7A2A43D3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id="{741DEA0C-B125-46C3-8F9A-B7F6ED3FC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15731" y="6073262"/>
              <a:ext cx="12176269" cy="285750"/>
            </a:xfrm>
            <a:prstGeom prst="rect">
              <a:avLst/>
            </a:prstGeom>
          </p:spPr>
        </p:pic>
        <p:pic>
          <p:nvPicPr>
            <p:cNvPr id="52" name="图片 51">
              <a:extLst>
                <a:ext uri="{FF2B5EF4-FFF2-40B4-BE49-F238E27FC236}">
                  <a16:creationId xmlns:a16="http://schemas.microsoft.com/office/drawing/2014/main" id="{36CA1FBB-EACE-4AB4-B2DE-8B26B5A2F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31462" y="6359012"/>
              <a:ext cx="12176269" cy="285750"/>
            </a:xfrm>
            <a:prstGeom prst="rect">
              <a:avLst/>
            </a:prstGeom>
          </p:spPr>
        </p:pic>
        <p:pic>
          <p:nvPicPr>
            <p:cNvPr id="53" name="图片 52">
              <a:extLst>
                <a:ext uri="{FF2B5EF4-FFF2-40B4-BE49-F238E27FC236}">
                  <a16:creationId xmlns:a16="http://schemas.microsoft.com/office/drawing/2014/main" id="{2E153F1C-3780-45F5-8553-DF230D948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47193" y="6622638"/>
              <a:ext cx="12176269" cy="285750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16ECDA2E-AAF8-4514-BFA8-FE14404567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57250" y="2076450"/>
            <a:ext cx="4476750" cy="4476750"/>
          </a:xfrm>
          <a:prstGeom prst="rect">
            <a:avLst/>
          </a:prstGeom>
        </p:spPr>
      </p:pic>
      <p:sp>
        <p:nvSpPr>
          <p:cNvPr id="5" name="云形 4">
            <a:extLst>
              <a:ext uri="{FF2B5EF4-FFF2-40B4-BE49-F238E27FC236}">
                <a16:creationId xmlns:a16="http://schemas.microsoft.com/office/drawing/2014/main" id="{B673DF3F-6764-4945-BD19-0A660A3FBE7C}"/>
              </a:ext>
            </a:extLst>
          </p:cNvPr>
          <p:cNvSpPr/>
          <p:nvPr/>
        </p:nvSpPr>
        <p:spPr>
          <a:xfrm>
            <a:off x="5465691" y="1483135"/>
            <a:ext cx="3886200" cy="2771468"/>
          </a:xfrm>
          <a:prstGeom prst="cloud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4" name="云形 53">
            <a:extLst>
              <a:ext uri="{FF2B5EF4-FFF2-40B4-BE49-F238E27FC236}">
                <a16:creationId xmlns:a16="http://schemas.microsoft.com/office/drawing/2014/main" id="{EB7D6D51-C4C3-4E7D-8E3F-8E55BB0F181F}"/>
              </a:ext>
            </a:extLst>
          </p:cNvPr>
          <p:cNvSpPr/>
          <p:nvPr/>
        </p:nvSpPr>
        <p:spPr>
          <a:xfrm>
            <a:off x="9391650" y="3613047"/>
            <a:ext cx="1771650" cy="1176184"/>
          </a:xfrm>
          <a:prstGeom prst="cloud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5" name="TextBox 29">
            <a:extLst>
              <a:ext uri="{FF2B5EF4-FFF2-40B4-BE49-F238E27FC236}">
                <a16:creationId xmlns:a16="http://schemas.microsoft.com/office/drawing/2014/main" id="{CB54C92D-890C-4786-9941-776E2098EC71}"/>
              </a:ext>
            </a:extLst>
          </p:cNvPr>
          <p:cNvSpPr txBox="1"/>
          <p:nvPr/>
        </p:nvSpPr>
        <p:spPr>
          <a:xfrm>
            <a:off x="5835507" y="2104340"/>
            <a:ext cx="3146568" cy="1554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434"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pc="300" sz="1600">
                <a:latin charset="0" typeface="Montserrat Light"/>
                <a:ea charset="0" typeface="Montserrat Light"/>
                <a:cs charset="0" typeface="Montserrat Light"/>
              </a:rPr>
              <a:t>Entrepreneurial activities differ substantially depending on the</a:t>
            </a: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22DC3785-1C25-408C-9037-31B8B6895151}"/>
              </a:ext>
            </a:extLst>
          </p:cNvPr>
          <p:cNvSpPr txBox="1"/>
          <p:nvPr/>
        </p:nvSpPr>
        <p:spPr>
          <a:xfrm>
            <a:off x="328764" y="285750"/>
            <a:ext cx="304601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B0DC5B50-9D7F-41EE-9C3E-2268A0EBEE3E}"/>
              </a:ext>
            </a:extLst>
          </p:cNvPr>
          <p:cNvSpPr txBox="1"/>
          <p:nvPr/>
        </p:nvSpPr>
        <p:spPr>
          <a:xfrm>
            <a:off x="328764" y="747415"/>
            <a:ext cx="362685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/>
              <a:t>Click here to add words</a:t>
            </a:r>
          </a:p>
        </p:txBody>
      </p:sp>
    </p:spTree>
    <p:extLst>
      <p:ext uri="{BB962C8B-B14F-4D97-AF65-F5344CB8AC3E}">
        <p14:creationId val="424216785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5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54"/>
      <p:bldP grpId="0" spid="55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A3517B8-65DD-4BB4-A001-74DD4C88A815}"/>
              </a:ext>
            </a:extLst>
          </p:cNvPr>
          <p:cNvGrpSpPr/>
          <p:nvPr/>
        </p:nvGrpSpPr>
        <p:grpSpPr>
          <a:xfrm>
            <a:off x="-15731" y="0"/>
            <a:ext cx="12239193" cy="6908388"/>
            <a:chOff x="-15731" y="0"/>
            <a:chExt cx="12239193" cy="6908388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89060BA6-A543-4038-AFA8-3DCC7C93EFE7}"/>
                </a:ext>
              </a:extLst>
            </p:cNvPr>
            <p:cNvGrpSpPr/>
            <p:nvPr/>
          </p:nvGrpSpPr>
          <p:grpSpPr>
            <a:xfrm>
              <a:off x="-15731" y="0"/>
              <a:ext cx="12207731" cy="3052916"/>
              <a:chOff x="-15731" y="0"/>
              <a:chExt cx="12207731" cy="3052916"/>
            </a:xfrm>
          </p:grpSpPr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4173A805-4B18-4169-9111-59792F342EAF}"/>
                  </a:ext>
                </a:extLst>
              </p:cNvPr>
              <p:cNvGrpSpPr/>
              <p:nvPr/>
            </p:nvGrpSpPr>
            <p:grpSpPr>
              <a:xfrm>
                <a:off x="0" y="0"/>
                <a:ext cx="12192000" cy="1143000"/>
                <a:chExt cx="12192000" cy="1143000"/>
              </a:xfrm>
            </p:grpSpPr>
            <p:grpSp>
              <p:nvGrpSpPr>
                <p:cNvPr id="9" name="组合 8">
                  <a:extLst>
                    <a:ext uri="{FF2B5EF4-FFF2-40B4-BE49-F238E27FC236}">
                      <a16:creationId xmlns:a16="http://schemas.microsoft.com/office/drawing/2014/main" id="{C2D8CD30-786B-4023-9D92-FEC0B2B8BAC5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7" name="图片 6">
                    <a:extLst>
                      <a:ext uri="{FF2B5EF4-FFF2-40B4-BE49-F238E27FC236}">
                        <a16:creationId xmlns:a16="http://schemas.microsoft.com/office/drawing/2014/main" id="{6F0F8A97-E9EA-4DA5-9F46-DA5CA4334E5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8" name="图片 7">
                    <a:extLst>
                      <a:ext uri="{FF2B5EF4-FFF2-40B4-BE49-F238E27FC236}">
                        <a16:creationId xmlns:a16="http://schemas.microsoft.com/office/drawing/2014/main" id="{6B085B3B-68A2-4C95-B10E-70FABD8C2C6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" name="组合 9">
                  <a:extLst>
                    <a:ext uri="{FF2B5EF4-FFF2-40B4-BE49-F238E27FC236}">
                      <a16:creationId xmlns:a16="http://schemas.microsoft.com/office/drawing/2014/main" id="{EB7D383E-B692-4F7E-8B87-775E3B23F870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1" name="图片 10">
                    <a:extLst>
                      <a:ext uri="{FF2B5EF4-FFF2-40B4-BE49-F238E27FC236}">
                        <a16:creationId xmlns:a16="http://schemas.microsoft.com/office/drawing/2014/main" id="{2A2A750B-95BA-4946-A093-9E979CBB822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2" name="图片 11">
                    <a:extLst>
                      <a:ext uri="{FF2B5EF4-FFF2-40B4-BE49-F238E27FC236}">
                        <a16:creationId xmlns:a16="http://schemas.microsoft.com/office/drawing/2014/main" id="{72C38517-CED3-4D15-B942-618D60B1634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4" name="组合 13">
                <a:extLst>
                  <a:ext uri="{FF2B5EF4-FFF2-40B4-BE49-F238E27FC236}">
                    <a16:creationId xmlns:a16="http://schemas.microsoft.com/office/drawing/2014/main" id="{2A901298-501F-4FFC-8C91-5BE53424D50E}"/>
                  </a:ext>
                </a:extLst>
              </p:cNvPr>
              <p:cNvGrpSpPr/>
              <p:nvPr/>
            </p:nvGrpSpPr>
            <p:grpSpPr>
              <a:xfrm>
                <a:off x="-15731" y="1143000"/>
                <a:ext cx="12192000" cy="1143000"/>
                <a:chExt cx="12192000" cy="1143000"/>
              </a:xfrm>
            </p:grpSpPr>
            <p:grpSp>
              <p:nvGrpSpPr>
                <p:cNvPr id="15" name="组合 14">
                  <a:extLst>
                    <a:ext uri="{FF2B5EF4-FFF2-40B4-BE49-F238E27FC236}">
                      <a16:creationId xmlns:a16="http://schemas.microsoft.com/office/drawing/2014/main" id="{79A4E3DB-7474-4EC3-BD3D-271F5781154D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19" name="图片 18">
                    <a:extLst>
                      <a:ext uri="{FF2B5EF4-FFF2-40B4-BE49-F238E27FC236}">
                        <a16:creationId xmlns:a16="http://schemas.microsoft.com/office/drawing/2014/main" id="{FCC3B558-C386-40B8-9A36-C911F454231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0" name="图片 19">
                    <a:extLst>
                      <a:ext uri="{FF2B5EF4-FFF2-40B4-BE49-F238E27FC236}">
                        <a16:creationId xmlns:a16="http://schemas.microsoft.com/office/drawing/2014/main" id="{5FE291E5-3EE8-4ABE-A299-3731104661C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" name="组合 15">
                  <a:extLst>
                    <a:ext uri="{FF2B5EF4-FFF2-40B4-BE49-F238E27FC236}">
                      <a16:creationId xmlns:a16="http://schemas.microsoft.com/office/drawing/2014/main" id="{9C3845A2-F490-49E2-9EEE-5BED763057D9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7" name="图片 16">
                    <a:extLst>
                      <a:ext uri="{FF2B5EF4-FFF2-40B4-BE49-F238E27FC236}">
                        <a16:creationId xmlns:a16="http://schemas.microsoft.com/office/drawing/2014/main" id="{07FAC65C-1E3A-4EBF-ADFD-1BB2D787AD3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8" name="图片 17">
                    <a:extLst>
                      <a:ext uri="{FF2B5EF4-FFF2-40B4-BE49-F238E27FC236}">
                        <a16:creationId xmlns:a16="http://schemas.microsoft.com/office/drawing/2014/main" id="{C1E5E5D6-D30B-4863-B285-67786D1F05D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1" name="组合 20">
                <a:extLst>
                  <a:ext uri="{FF2B5EF4-FFF2-40B4-BE49-F238E27FC236}">
                    <a16:creationId xmlns:a16="http://schemas.microsoft.com/office/drawing/2014/main" id="{ACF73E69-D7ED-4AFF-B333-31A6846F536C}"/>
                  </a:ext>
                </a:extLst>
              </p:cNvPr>
              <p:cNvGrpSpPr/>
              <p:nvPr/>
            </p:nvGrpSpPr>
            <p:grpSpPr>
              <a:xfrm>
                <a:off x="0" y="1909916"/>
                <a:ext cx="12192000" cy="1143000"/>
                <a:chExt cx="12192000" cy="1143000"/>
              </a:xfrm>
            </p:grpSpPr>
            <p:grpSp>
              <p:nvGrpSpPr>
                <p:cNvPr id="22" name="组合 21">
                  <a:extLst>
                    <a:ext uri="{FF2B5EF4-FFF2-40B4-BE49-F238E27FC236}">
                      <a16:creationId xmlns:a16="http://schemas.microsoft.com/office/drawing/2014/main" id="{63DA86F0-57E4-4F38-A3FB-2C37D368B031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26" name="图片 25">
                    <a:extLst>
                      <a:ext uri="{FF2B5EF4-FFF2-40B4-BE49-F238E27FC236}">
                        <a16:creationId xmlns:a16="http://schemas.microsoft.com/office/drawing/2014/main" id="{93F01F9F-D69D-46F1-AE22-A86B5CBBAE2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7" name="图片 26">
                    <a:extLst>
                      <a:ext uri="{FF2B5EF4-FFF2-40B4-BE49-F238E27FC236}">
                        <a16:creationId xmlns:a16="http://schemas.microsoft.com/office/drawing/2014/main" id="{CBAE3507-075A-419A-A698-0D8E245BB85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" name="组合 22">
                  <a:extLst>
                    <a:ext uri="{FF2B5EF4-FFF2-40B4-BE49-F238E27FC236}">
                      <a16:creationId xmlns:a16="http://schemas.microsoft.com/office/drawing/2014/main" id="{2A3C7720-A1D8-4C1E-A055-F04D64C614F0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24" name="图片 23">
                    <a:extLst>
                      <a:ext uri="{FF2B5EF4-FFF2-40B4-BE49-F238E27FC236}">
                        <a16:creationId xmlns:a16="http://schemas.microsoft.com/office/drawing/2014/main" id="{792658A4-3ABB-40BA-8E1A-AD4787E672A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5" name="图片 24">
                    <a:extLst>
                      <a:ext uri="{FF2B5EF4-FFF2-40B4-BE49-F238E27FC236}">
                        <a16:creationId xmlns:a16="http://schemas.microsoft.com/office/drawing/2014/main" id="{801F4C7D-172E-4C24-8C79-EF140C1180D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B09DD82A-87A2-4424-9548-56153F911CC5}"/>
                </a:ext>
              </a:extLst>
            </p:cNvPr>
            <p:cNvGrpSpPr/>
            <p:nvPr/>
          </p:nvGrpSpPr>
          <p:grpSpPr>
            <a:xfrm>
              <a:off x="0" y="3038782"/>
              <a:ext cx="12207731" cy="3052916"/>
              <a:chOff x="-15731" y="0"/>
              <a:chExt cx="12207731" cy="3052916"/>
            </a:xfrm>
          </p:grpSpPr>
          <p:grpSp>
            <p:nvGrpSpPr>
              <p:cNvPr id="30" name="组合 29">
                <a:extLst>
                  <a:ext uri="{FF2B5EF4-FFF2-40B4-BE49-F238E27FC236}">
                    <a16:creationId xmlns:a16="http://schemas.microsoft.com/office/drawing/2014/main" id="{308C0BB3-F19F-4C7F-B874-32C7A4CB7662}"/>
                  </a:ext>
                </a:extLst>
              </p:cNvPr>
              <p:cNvGrpSpPr/>
              <p:nvPr/>
            </p:nvGrpSpPr>
            <p:grpSpPr>
              <a:xfrm>
                <a:off x="0" y="0"/>
                <a:ext cx="12192000" cy="1143000"/>
                <a:chExt cx="12192000" cy="1143000"/>
              </a:xfrm>
            </p:grpSpPr>
            <p:grpSp>
              <p:nvGrpSpPr>
                <p:cNvPr id="45" name="组合 44">
                  <a:extLst>
                    <a:ext uri="{FF2B5EF4-FFF2-40B4-BE49-F238E27FC236}">
                      <a16:creationId xmlns:a16="http://schemas.microsoft.com/office/drawing/2014/main" id="{C7FC7B78-79A9-465D-BA29-5B1E4D95AC65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49" name="图片 48">
                    <a:extLst>
                      <a:ext uri="{FF2B5EF4-FFF2-40B4-BE49-F238E27FC236}">
                        <a16:creationId xmlns:a16="http://schemas.microsoft.com/office/drawing/2014/main" id="{859C15E6-CAC3-4191-9CCF-E066E4D4C64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50" name="图片 49">
                    <a:extLst>
                      <a:ext uri="{FF2B5EF4-FFF2-40B4-BE49-F238E27FC236}">
                        <a16:creationId xmlns:a16="http://schemas.microsoft.com/office/drawing/2014/main" id="{9CC2DBEB-E592-4D63-BF6C-9FDA473F2C9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6" name="组合 45">
                  <a:extLst>
                    <a:ext uri="{FF2B5EF4-FFF2-40B4-BE49-F238E27FC236}">
                      <a16:creationId xmlns:a16="http://schemas.microsoft.com/office/drawing/2014/main" id="{28633A34-317F-406D-88CF-C36580E054E9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7" name="图片 46">
                    <a:extLst>
                      <a:ext uri="{FF2B5EF4-FFF2-40B4-BE49-F238E27FC236}">
                        <a16:creationId xmlns:a16="http://schemas.microsoft.com/office/drawing/2014/main" id="{595397C9-AC12-45D4-BB63-B156CB93068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8" name="图片 47">
                    <a:extLst>
                      <a:ext uri="{FF2B5EF4-FFF2-40B4-BE49-F238E27FC236}">
                        <a16:creationId xmlns:a16="http://schemas.microsoft.com/office/drawing/2014/main" id="{10931FBB-3EF7-4877-8617-3B90BD78402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1" name="组合 30">
                <a:extLst>
                  <a:ext uri="{FF2B5EF4-FFF2-40B4-BE49-F238E27FC236}">
                    <a16:creationId xmlns:a16="http://schemas.microsoft.com/office/drawing/2014/main" id="{778E865B-4285-40E9-923A-459C71484A23}"/>
                  </a:ext>
                </a:extLst>
              </p:cNvPr>
              <p:cNvGrpSpPr/>
              <p:nvPr/>
            </p:nvGrpSpPr>
            <p:grpSpPr>
              <a:xfrm>
                <a:off x="-15731" y="1143000"/>
                <a:ext cx="12192000" cy="1143000"/>
                <a:chExt cx="12192000" cy="1143000"/>
              </a:xfrm>
            </p:grpSpPr>
            <p:grpSp>
              <p:nvGrpSpPr>
                <p:cNvPr id="39" name="组合 38">
                  <a:extLst>
                    <a:ext uri="{FF2B5EF4-FFF2-40B4-BE49-F238E27FC236}">
                      <a16:creationId xmlns:a16="http://schemas.microsoft.com/office/drawing/2014/main" id="{7FE321F3-7D9C-4AA6-A04D-266B99A3F4FC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43" name="图片 42">
                    <a:extLst>
                      <a:ext uri="{FF2B5EF4-FFF2-40B4-BE49-F238E27FC236}">
                        <a16:creationId xmlns:a16="http://schemas.microsoft.com/office/drawing/2014/main" id="{35128052-5454-4DE9-838B-E846998A866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4" name="图片 43">
                    <a:extLst>
                      <a:ext uri="{FF2B5EF4-FFF2-40B4-BE49-F238E27FC236}">
                        <a16:creationId xmlns:a16="http://schemas.microsoft.com/office/drawing/2014/main" id="{08D0D421-C0C7-4785-B85C-9427A6EEC01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0" name="组合 39">
                  <a:extLst>
                    <a:ext uri="{FF2B5EF4-FFF2-40B4-BE49-F238E27FC236}">
                      <a16:creationId xmlns:a16="http://schemas.microsoft.com/office/drawing/2014/main" id="{4C60CC7C-F29F-4F57-BEF1-6E3DBAB053AE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1" name="图片 40">
                    <a:extLst>
                      <a:ext uri="{FF2B5EF4-FFF2-40B4-BE49-F238E27FC236}">
                        <a16:creationId xmlns:a16="http://schemas.microsoft.com/office/drawing/2014/main" id="{2AFA2677-512D-466A-A2BC-10940251BA0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2" name="图片 41">
                    <a:extLst>
                      <a:ext uri="{FF2B5EF4-FFF2-40B4-BE49-F238E27FC236}">
                        <a16:creationId xmlns:a16="http://schemas.microsoft.com/office/drawing/2014/main" id="{6AE31642-6923-41F4-8718-CD6F5DDDF33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2" name="组合 31">
                <a:extLst>
                  <a:ext uri="{FF2B5EF4-FFF2-40B4-BE49-F238E27FC236}">
                    <a16:creationId xmlns:a16="http://schemas.microsoft.com/office/drawing/2014/main" id="{D7ABFFA2-F57F-481F-8FC2-CFCA632016B1}"/>
                  </a:ext>
                </a:extLst>
              </p:cNvPr>
              <p:cNvGrpSpPr/>
              <p:nvPr/>
            </p:nvGrpSpPr>
            <p:grpSpPr>
              <a:xfrm>
                <a:off x="0" y="1909916"/>
                <a:ext cx="12192000" cy="1143000"/>
                <a:chExt cx="12192000" cy="1143000"/>
              </a:xfrm>
            </p:grpSpPr>
            <p:grpSp>
              <p:nvGrpSpPr>
                <p:cNvPr id="33" name="组合 32">
                  <a:extLst>
                    <a:ext uri="{FF2B5EF4-FFF2-40B4-BE49-F238E27FC236}">
                      <a16:creationId xmlns:a16="http://schemas.microsoft.com/office/drawing/2014/main" id="{92275FF3-1004-4608-A1CC-6C7D4C9AE38D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37" name="图片 36">
                    <a:extLst>
                      <a:ext uri="{FF2B5EF4-FFF2-40B4-BE49-F238E27FC236}">
                        <a16:creationId xmlns:a16="http://schemas.microsoft.com/office/drawing/2014/main" id="{0486BDC7-5D18-4118-AAA5-18FAA507FEC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8" name="图片 37">
                    <a:extLst>
                      <a:ext uri="{FF2B5EF4-FFF2-40B4-BE49-F238E27FC236}">
                        <a16:creationId xmlns:a16="http://schemas.microsoft.com/office/drawing/2014/main" id="{F9573E19-E8BF-40CB-96AA-691D30C147C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4" name="组合 33">
                  <a:extLst>
                    <a:ext uri="{FF2B5EF4-FFF2-40B4-BE49-F238E27FC236}">
                      <a16:creationId xmlns:a16="http://schemas.microsoft.com/office/drawing/2014/main" id="{22BF3AED-6BFE-4329-B564-771D407BCE61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35" name="图片 34">
                    <a:extLst>
                      <a:ext uri="{FF2B5EF4-FFF2-40B4-BE49-F238E27FC236}">
                        <a16:creationId xmlns:a16="http://schemas.microsoft.com/office/drawing/2014/main" id="{C79DCFD6-1D27-4C28-BFE3-61A96EFA5F9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6" name="图片 35">
                    <a:extLst>
                      <a:ext uri="{FF2B5EF4-FFF2-40B4-BE49-F238E27FC236}">
                        <a16:creationId xmlns:a16="http://schemas.microsoft.com/office/drawing/2014/main" id="{819F9EE1-EFB3-48EA-8958-45E7A2A43D3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id="{741DEA0C-B125-46C3-8F9A-B7F6ED3FC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15731" y="6073262"/>
              <a:ext cx="12176269" cy="285750"/>
            </a:xfrm>
            <a:prstGeom prst="rect">
              <a:avLst/>
            </a:prstGeom>
          </p:spPr>
        </p:pic>
        <p:pic>
          <p:nvPicPr>
            <p:cNvPr id="52" name="图片 51">
              <a:extLst>
                <a:ext uri="{FF2B5EF4-FFF2-40B4-BE49-F238E27FC236}">
                  <a16:creationId xmlns:a16="http://schemas.microsoft.com/office/drawing/2014/main" id="{36CA1FBB-EACE-4AB4-B2DE-8B26B5A2F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31462" y="6359012"/>
              <a:ext cx="12176269" cy="285750"/>
            </a:xfrm>
            <a:prstGeom prst="rect">
              <a:avLst/>
            </a:prstGeom>
          </p:spPr>
        </p:pic>
        <p:pic>
          <p:nvPicPr>
            <p:cNvPr id="53" name="图片 52">
              <a:extLst>
                <a:ext uri="{FF2B5EF4-FFF2-40B4-BE49-F238E27FC236}">
                  <a16:creationId xmlns:a16="http://schemas.microsoft.com/office/drawing/2014/main" id="{2E153F1C-3780-45F5-8553-DF230D948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47193" y="6622638"/>
              <a:ext cx="12176269" cy="285750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EC1AFA2B-6DCE-4E35-893F-FA1759B1FA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343650" y="-92487"/>
            <a:ext cx="6858000" cy="6858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EDD6C840-A0B4-40BD-A09D-C9E74CFACFF5}"/>
              </a:ext>
            </a:extLst>
          </p:cNvPr>
          <p:cNvSpPr/>
          <p:nvPr/>
        </p:nvSpPr>
        <p:spPr>
          <a:xfrm>
            <a:off x="912556" y="1599748"/>
            <a:ext cx="6553200" cy="4751587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A0E153CC-D536-439D-BA04-B231FC186199}"/>
              </a:ext>
            </a:extLst>
          </p:cNvPr>
          <p:cNvSpPr/>
          <p:nvPr/>
        </p:nvSpPr>
        <p:spPr>
          <a:xfrm>
            <a:off x="1860158" y="2158455"/>
            <a:ext cx="462182" cy="462182"/>
          </a:xfrm>
          <a:prstGeom prst="ellipse">
            <a:avLst/>
          </a:prstGeom>
          <a:solidFill>
            <a:srgbClr val="8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DDE5AC23-7285-406D-8F99-486F35809695}"/>
              </a:ext>
            </a:extLst>
          </p:cNvPr>
          <p:cNvSpPr txBox="1"/>
          <p:nvPr/>
        </p:nvSpPr>
        <p:spPr>
          <a:xfrm>
            <a:off x="1834944" y="2157556"/>
            <a:ext cx="66675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40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DDABD862-8809-48DB-88B9-563548216BCE}"/>
              </a:ext>
            </a:extLst>
          </p:cNvPr>
          <p:cNvSpPr txBox="1"/>
          <p:nvPr/>
        </p:nvSpPr>
        <p:spPr>
          <a:xfrm>
            <a:off x="2735388" y="2158455"/>
            <a:ext cx="362685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0AD2628D-8D2F-4E95-AA2B-299001A6F055}"/>
              </a:ext>
            </a:extLst>
          </p:cNvPr>
          <p:cNvSpPr/>
          <p:nvPr/>
        </p:nvSpPr>
        <p:spPr>
          <a:xfrm>
            <a:off x="2690122" y="2524506"/>
            <a:ext cx="4942782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434">
              <a:lnSpc>
                <a:spcPct val="150000"/>
              </a:lnSpc>
              <a:defRPr/>
            </a:pPr>
            <a:r>
              <a:rPr altLang="zh-CN" lang="en-US" spc="300">
                <a:latin charset="0" typeface="Montserrat Light"/>
                <a:ea charset="0" typeface="Montserrat Light"/>
                <a:cs charset="0" typeface="Montserrat Light"/>
              </a:rPr>
              <a:t>Entrepreneurial activities differ substantially</a:t>
            </a:r>
          </a:p>
        </p:txBody>
      </p:sp>
      <p:sp>
        <p:nvSpPr>
          <p:cNvPr id="64" name="椭圆 63">
            <a:extLst>
              <a:ext uri="{FF2B5EF4-FFF2-40B4-BE49-F238E27FC236}">
                <a16:creationId xmlns:a16="http://schemas.microsoft.com/office/drawing/2014/main" id="{F47F7688-15A9-41E3-96A8-BF50E2B1398A}"/>
              </a:ext>
            </a:extLst>
          </p:cNvPr>
          <p:cNvSpPr/>
          <p:nvPr/>
        </p:nvSpPr>
        <p:spPr>
          <a:xfrm>
            <a:off x="1823798" y="3521309"/>
            <a:ext cx="462182" cy="462182"/>
          </a:xfrm>
          <a:prstGeom prst="ellipse">
            <a:avLst/>
          </a:prstGeom>
          <a:solidFill>
            <a:srgbClr val="8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C0C640D3-6597-4B7A-A10A-4574CB6B04C2}"/>
              </a:ext>
            </a:extLst>
          </p:cNvPr>
          <p:cNvSpPr txBox="1"/>
          <p:nvPr/>
        </p:nvSpPr>
        <p:spPr>
          <a:xfrm>
            <a:off x="1798584" y="3520410"/>
            <a:ext cx="66675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40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311F46A9-232A-4F00-ACE7-3F5732FBADD0}"/>
              </a:ext>
            </a:extLst>
          </p:cNvPr>
          <p:cNvSpPr txBox="1"/>
          <p:nvPr/>
        </p:nvSpPr>
        <p:spPr>
          <a:xfrm>
            <a:off x="2699028" y="3521309"/>
            <a:ext cx="362685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10D4DB0D-3086-4C30-AE1F-E93E1F9AC713}"/>
              </a:ext>
            </a:extLst>
          </p:cNvPr>
          <p:cNvSpPr/>
          <p:nvPr/>
        </p:nvSpPr>
        <p:spPr>
          <a:xfrm>
            <a:off x="2653762" y="3887360"/>
            <a:ext cx="4540482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434">
              <a:lnSpc>
                <a:spcPct val="150000"/>
              </a:lnSpc>
              <a:defRPr/>
            </a:pPr>
            <a:r>
              <a:rPr altLang="zh-CN" lang="en-US" spc="300">
                <a:latin charset="0" typeface="Montserrat Light"/>
                <a:ea charset="0" typeface="Montserrat Light"/>
                <a:cs charset="0" typeface="Montserrat Light"/>
              </a:rPr>
              <a:t>Entrepreneurial activities differ substantially</a:t>
            </a:r>
          </a:p>
        </p:txBody>
      </p:sp>
      <p:sp>
        <p:nvSpPr>
          <p:cNvPr id="68" name="椭圆 67">
            <a:extLst>
              <a:ext uri="{FF2B5EF4-FFF2-40B4-BE49-F238E27FC236}">
                <a16:creationId xmlns:a16="http://schemas.microsoft.com/office/drawing/2014/main" id="{E0EC8D9E-0383-4428-9437-18781BD02980}"/>
              </a:ext>
            </a:extLst>
          </p:cNvPr>
          <p:cNvSpPr/>
          <p:nvPr/>
        </p:nvSpPr>
        <p:spPr>
          <a:xfrm>
            <a:off x="1825642" y="4853728"/>
            <a:ext cx="462182" cy="462182"/>
          </a:xfrm>
          <a:prstGeom prst="ellipse">
            <a:avLst/>
          </a:prstGeom>
          <a:solidFill>
            <a:srgbClr val="88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BBFD8169-DA2A-432A-8EE4-F3A0A1B78A01}"/>
              </a:ext>
            </a:extLst>
          </p:cNvPr>
          <p:cNvSpPr txBox="1"/>
          <p:nvPr/>
        </p:nvSpPr>
        <p:spPr>
          <a:xfrm>
            <a:off x="1800428" y="4852829"/>
            <a:ext cx="66675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40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FC6F72B5-D9FA-463D-B641-F651F115D920}"/>
              </a:ext>
            </a:extLst>
          </p:cNvPr>
          <p:cNvSpPr txBox="1"/>
          <p:nvPr/>
        </p:nvSpPr>
        <p:spPr>
          <a:xfrm>
            <a:off x="2700872" y="4853729"/>
            <a:ext cx="362685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BCE9197E-D764-4801-85E3-E996EA37453F}"/>
              </a:ext>
            </a:extLst>
          </p:cNvPr>
          <p:cNvSpPr/>
          <p:nvPr/>
        </p:nvSpPr>
        <p:spPr>
          <a:xfrm>
            <a:off x="2655606" y="5219779"/>
            <a:ext cx="4540482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434">
              <a:lnSpc>
                <a:spcPct val="150000"/>
              </a:lnSpc>
              <a:defRPr/>
            </a:pPr>
            <a:r>
              <a:rPr altLang="zh-CN" lang="en-US" spc="300">
                <a:latin charset="0" typeface="Montserrat Light"/>
                <a:ea charset="0" typeface="Montserrat Light"/>
                <a:cs charset="0" typeface="Montserrat Light"/>
              </a:rPr>
              <a:t>Entrepreneurial activities differ substantially</a:t>
            </a: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CE7C579D-B7C8-496E-8F90-F5B234E6637F}"/>
              </a:ext>
            </a:extLst>
          </p:cNvPr>
          <p:cNvSpPr txBox="1"/>
          <p:nvPr/>
        </p:nvSpPr>
        <p:spPr>
          <a:xfrm>
            <a:off x="328764" y="285750"/>
            <a:ext cx="304601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单击此处添加标题</a:t>
            </a: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BCCF1BD4-3AA5-4608-A8A9-E521C1A91F9B}"/>
              </a:ext>
            </a:extLst>
          </p:cNvPr>
          <p:cNvSpPr txBox="1"/>
          <p:nvPr/>
        </p:nvSpPr>
        <p:spPr>
          <a:xfrm>
            <a:off x="328764" y="747415"/>
            <a:ext cx="362685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/>
              <a:t>Click here to add words</a:t>
            </a:r>
          </a:p>
        </p:txBody>
      </p:sp>
    </p:spTree>
    <p:extLst>
      <p:ext uri="{BB962C8B-B14F-4D97-AF65-F5344CB8AC3E}">
        <p14:creationId val="2623117463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9" nodeType="clickPar">
                      <p:stCondLst>
                        <p:cond delay="indefinite"/>
                      </p:stCondLst>
                      <p:childTnLst>
                        <p:par>
                          <p:cTn fill="hold" id="5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1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0"/>
      <p:bldP grpId="0" spid="61"/>
      <p:bldP grpId="0" spid="62"/>
      <p:bldP grpId="0" spid="63"/>
      <p:bldP grpId="0" spid="64"/>
      <p:bldP grpId="0" spid="65"/>
      <p:bldP grpId="0" spid="66"/>
      <p:bldP grpId="0" spid="67"/>
      <p:bldP grpId="0" spid="68"/>
      <p:bldP grpId="0" spid="69"/>
      <p:bldP grpId="0" spid="70"/>
      <p:bldP grpId="0" spid="71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A3517B8-65DD-4BB4-A001-74DD4C88A815}"/>
              </a:ext>
            </a:extLst>
          </p:cNvPr>
          <p:cNvGrpSpPr/>
          <p:nvPr/>
        </p:nvGrpSpPr>
        <p:grpSpPr>
          <a:xfrm>
            <a:off x="-15731" y="0"/>
            <a:ext cx="12239193" cy="6908388"/>
            <a:chOff x="-15731" y="0"/>
            <a:chExt cx="12239193" cy="6908388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89060BA6-A543-4038-AFA8-3DCC7C93EFE7}"/>
                </a:ext>
              </a:extLst>
            </p:cNvPr>
            <p:cNvGrpSpPr/>
            <p:nvPr/>
          </p:nvGrpSpPr>
          <p:grpSpPr>
            <a:xfrm>
              <a:off x="-15731" y="0"/>
              <a:ext cx="12207731" cy="3052916"/>
              <a:chOff x="-15731" y="0"/>
              <a:chExt cx="12207731" cy="3052916"/>
            </a:xfrm>
          </p:grpSpPr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4173A805-4B18-4169-9111-59792F342EAF}"/>
                  </a:ext>
                </a:extLst>
              </p:cNvPr>
              <p:cNvGrpSpPr/>
              <p:nvPr/>
            </p:nvGrpSpPr>
            <p:grpSpPr>
              <a:xfrm>
                <a:off x="0" y="0"/>
                <a:ext cx="12192000" cy="1143000"/>
                <a:chExt cx="12192000" cy="1143000"/>
              </a:xfrm>
            </p:grpSpPr>
            <p:grpSp>
              <p:nvGrpSpPr>
                <p:cNvPr id="9" name="组合 8">
                  <a:extLst>
                    <a:ext uri="{FF2B5EF4-FFF2-40B4-BE49-F238E27FC236}">
                      <a16:creationId xmlns:a16="http://schemas.microsoft.com/office/drawing/2014/main" id="{C2D8CD30-786B-4023-9D92-FEC0B2B8BAC5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7" name="图片 6">
                    <a:extLst>
                      <a:ext uri="{FF2B5EF4-FFF2-40B4-BE49-F238E27FC236}">
                        <a16:creationId xmlns:a16="http://schemas.microsoft.com/office/drawing/2014/main" id="{6F0F8A97-E9EA-4DA5-9F46-DA5CA4334E5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8" name="图片 7">
                    <a:extLst>
                      <a:ext uri="{FF2B5EF4-FFF2-40B4-BE49-F238E27FC236}">
                        <a16:creationId xmlns:a16="http://schemas.microsoft.com/office/drawing/2014/main" id="{6B085B3B-68A2-4C95-B10E-70FABD8C2C6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" name="组合 9">
                  <a:extLst>
                    <a:ext uri="{FF2B5EF4-FFF2-40B4-BE49-F238E27FC236}">
                      <a16:creationId xmlns:a16="http://schemas.microsoft.com/office/drawing/2014/main" id="{EB7D383E-B692-4F7E-8B87-775E3B23F870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1" name="图片 10">
                    <a:extLst>
                      <a:ext uri="{FF2B5EF4-FFF2-40B4-BE49-F238E27FC236}">
                        <a16:creationId xmlns:a16="http://schemas.microsoft.com/office/drawing/2014/main" id="{2A2A750B-95BA-4946-A093-9E979CBB822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2" name="图片 11">
                    <a:extLst>
                      <a:ext uri="{FF2B5EF4-FFF2-40B4-BE49-F238E27FC236}">
                        <a16:creationId xmlns:a16="http://schemas.microsoft.com/office/drawing/2014/main" id="{72C38517-CED3-4D15-B942-618D60B1634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4" name="组合 13">
                <a:extLst>
                  <a:ext uri="{FF2B5EF4-FFF2-40B4-BE49-F238E27FC236}">
                    <a16:creationId xmlns:a16="http://schemas.microsoft.com/office/drawing/2014/main" id="{2A901298-501F-4FFC-8C91-5BE53424D50E}"/>
                  </a:ext>
                </a:extLst>
              </p:cNvPr>
              <p:cNvGrpSpPr/>
              <p:nvPr/>
            </p:nvGrpSpPr>
            <p:grpSpPr>
              <a:xfrm>
                <a:off x="-15731" y="1143000"/>
                <a:ext cx="12192000" cy="1143000"/>
                <a:chExt cx="12192000" cy="1143000"/>
              </a:xfrm>
            </p:grpSpPr>
            <p:grpSp>
              <p:nvGrpSpPr>
                <p:cNvPr id="15" name="组合 14">
                  <a:extLst>
                    <a:ext uri="{FF2B5EF4-FFF2-40B4-BE49-F238E27FC236}">
                      <a16:creationId xmlns:a16="http://schemas.microsoft.com/office/drawing/2014/main" id="{79A4E3DB-7474-4EC3-BD3D-271F5781154D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19" name="图片 18">
                    <a:extLst>
                      <a:ext uri="{FF2B5EF4-FFF2-40B4-BE49-F238E27FC236}">
                        <a16:creationId xmlns:a16="http://schemas.microsoft.com/office/drawing/2014/main" id="{FCC3B558-C386-40B8-9A36-C911F454231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0" name="图片 19">
                    <a:extLst>
                      <a:ext uri="{FF2B5EF4-FFF2-40B4-BE49-F238E27FC236}">
                        <a16:creationId xmlns:a16="http://schemas.microsoft.com/office/drawing/2014/main" id="{5FE291E5-3EE8-4ABE-A299-3731104661C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" name="组合 15">
                  <a:extLst>
                    <a:ext uri="{FF2B5EF4-FFF2-40B4-BE49-F238E27FC236}">
                      <a16:creationId xmlns:a16="http://schemas.microsoft.com/office/drawing/2014/main" id="{9C3845A2-F490-49E2-9EEE-5BED763057D9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17" name="图片 16">
                    <a:extLst>
                      <a:ext uri="{FF2B5EF4-FFF2-40B4-BE49-F238E27FC236}">
                        <a16:creationId xmlns:a16="http://schemas.microsoft.com/office/drawing/2014/main" id="{07FAC65C-1E3A-4EBF-ADFD-1BB2D787AD3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18" name="图片 17">
                    <a:extLst>
                      <a:ext uri="{FF2B5EF4-FFF2-40B4-BE49-F238E27FC236}">
                        <a16:creationId xmlns:a16="http://schemas.microsoft.com/office/drawing/2014/main" id="{C1E5E5D6-D30B-4863-B285-67786D1F05D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1" name="组合 20">
                <a:extLst>
                  <a:ext uri="{FF2B5EF4-FFF2-40B4-BE49-F238E27FC236}">
                    <a16:creationId xmlns:a16="http://schemas.microsoft.com/office/drawing/2014/main" id="{ACF73E69-D7ED-4AFF-B333-31A6846F536C}"/>
                  </a:ext>
                </a:extLst>
              </p:cNvPr>
              <p:cNvGrpSpPr/>
              <p:nvPr/>
            </p:nvGrpSpPr>
            <p:grpSpPr>
              <a:xfrm>
                <a:off x="0" y="1909916"/>
                <a:ext cx="12192000" cy="1143000"/>
                <a:chExt cx="12192000" cy="1143000"/>
              </a:xfrm>
            </p:grpSpPr>
            <p:grpSp>
              <p:nvGrpSpPr>
                <p:cNvPr id="22" name="组合 21">
                  <a:extLst>
                    <a:ext uri="{FF2B5EF4-FFF2-40B4-BE49-F238E27FC236}">
                      <a16:creationId xmlns:a16="http://schemas.microsoft.com/office/drawing/2014/main" id="{63DA86F0-57E4-4F38-A3FB-2C37D368B031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26" name="图片 25">
                    <a:extLst>
                      <a:ext uri="{FF2B5EF4-FFF2-40B4-BE49-F238E27FC236}">
                        <a16:creationId xmlns:a16="http://schemas.microsoft.com/office/drawing/2014/main" id="{93F01F9F-D69D-46F1-AE22-A86B5CBBAE2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7" name="图片 26">
                    <a:extLst>
                      <a:ext uri="{FF2B5EF4-FFF2-40B4-BE49-F238E27FC236}">
                        <a16:creationId xmlns:a16="http://schemas.microsoft.com/office/drawing/2014/main" id="{CBAE3507-075A-419A-A698-0D8E245BB85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" name="组合 22">
                  <a:extLst>
                    <a:ext uri="{FF2B5EF4-FFF2-40B4-BE49-F238E27FC236}">
                      <a16:creationId xmlns:a16="http://schemas.microsoft.com/office/drawing/2014/main" id="{2A3C7720-A1D8-4C1E-A055-F04D64C614F0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24" name="图片 23">
                    <a:extLst>
                      <a:ext uri="{FF2B5EF4-FFF2-40B4-BE49-F238E27FC236}">
                        <a16:creationId xmlns:a16="http://schemas.microsoft.com/office/drawing/2014/main" id="{792658A4-3ABB-40BA-8E1A-AD4787E672A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25" name="图片 24">
                    <a:extLst>
                      <a:ext uri="{FF2B5EF4-FFF2-40B4-BE49-F238E27FC236}">
                        <a16:creationId xmlns:a16="http://schemas.microsoft.com/office/drawing/2014/main" id="{801F4C7D-172E-4C24-8C79-EF140C1180D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B09DD82A-87A2-4424-9548-56153F911CC5}"/>
                </a:ext>
              </a:extLst>
            </p:cNvPr>
            <p:cNvGrpSpPr/>
            <p:nvPr/>
          </p:nvGrpSpPr>
          <p:grpSpPr>
            <a:xfrm>
              <a:off x="0" y="3038782"/>
              <a:ext cx="12207731" cy="3052916"/>
              <a:chOff x="-15731" y="0"/>
              <a:chExt cx="12207731" cy="3052916"/>
            </a:xfrm>
          </p:grpSpPr>
          <p:grpSp>
            <p:nvGrpSpPr>
              <p:cNvPr id="30" name="组合 29">
                <a:extLst>
                  <a:ext uri="{FF2B5EF4-FFF2-40B4-BE49-F238E27FC236}">
                    <a16:creationId xmlns:a16="http://schemas.microsoft.com/office/drawing/2014/main" id="{308C0BB3-F19F-4C7F-B874-32C7A4CB7662}"/>
                  </a:ext>
                </a:extLst>
              </p:cNvPr>
              <p:cNvGrpSpPr/>
              <p:nvPr/>
            </p:nvGrpSpPr>
            <p:grpSpPr>
              <a:xfrm>
                <a:off x="0" y="0"/>
                <a:ext cx="12192000" cy="1143000"/>
                <a:chExt cx="12192000" cy="1143000"/>
              </a:xfrm>
            </p:grpSpPr>
            <p:grpSp>
              <p:nvGrpSpPr>
                <p:cNvPr id="45" name="组合 44">
                  <a:extLst>
                    <a:ext uri="{FF2B5EF4-FFF2-40B4-BE49-F238E27FC236}">
                      <a16:creationId xmlns:a16="http://schemas.microsoft.com/office/drawing/2014/main" id="{C7FC7B78-79A9-465D-BA29-5B1E4D95AC65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49" name="图片 48">
                    <a:extLst>
                      <a:ext uri="{FF2B5EF4-FFF2-40B4-BE49-F238E27FC236}">
                        <a16:creationId xmlns:a16="http://schemas.microsoft.com/office/drawing/2014/main" id="{859C15E6-CAC3-4191-9CCF-E066E4D4C64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50" name="图片 49">
                    <a:extLst>
                      <a:ext uri="{FF2B5EF4-FFF2-40B4-BE49-F238E27FC236}">
                        <a16:creationId xmlns:a16="http://schemas.microsoft.com/office/drawing/2014/main" id="{9CC2DBEB-E592-4D63-BF6C-9FDA473F2C9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6" name="组合 45">
                  <a:extLst>
                    <a:ext uri="{FF2B5EF4-FFF2-40B4-BE49-F238E27FC236}">
                      <a16:creationId xmlns:a16="http://schemas.microsoft.com/office/drawing/2014/main" id="{28633A34-317F-406D-88CF-C36580E054E9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7" name="图片 46">
                    <a:extLst>
                      <a:ext uri="{FF2B5EF4-FFF2-40B4-BE49-F238E27FC236}">
                        <a16:creationId xmlns:a16="http://schemas.microsoft.com/office/drawing/2014/main" id="{595397C9-AC12-45D4-BB63-B156CB93068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8" name="图片 47">
                    <a:extLst>
                      <a:ext uri="{FF2B5EF4-FFF2-40B4-BE49-F238E27FC236}">
                        <a16:creationId xmlns:a16="http://schemas.microsoft.com/office/drawing/2014/main" id="{10931FBB-3EF7-4877-8617-3B90BD78402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1" name="组合 30">
                <a:extLst>
                  <a:ext uri="{FF2B5EF4-FFF2-40B4-BE49-F238E27FC236}">
                    <a16:creationId xmlns:a16="http://schemas.microsoft.com/office/drawing/2014/main" id="{778E865B-4285-40E9-923A-459C71484A23}"/>
                  </a:ext>
                </a:extLst>
              </p:cNvPr>
              <p:cNvGrpSpPr/>
              <p:nvPr/>
            </p:nvGrpSpPr>
            <p:grpSpPr>
              <a:xfrm>
                <a:off x="-15731" y="1143000"/>
                <a:ext cx="12192000" cy="1143000"/>
                <a:chExt cx="12192000" cy="1143000"/>
              </a:xfrm>
            </p:grpSpPr>
            <p:grpSp>
              <p:nvGrpSpPr>
                <p:cNvPr id="39" name="组合 38">
                  <a:extLst>
                    <a:ext uri="{FF2B5EF4-FFF2-40B4-BE49-F238E27FC236}">
                      <a16:creationId xmlns:a16="http://schemas.microsoft.com/office/drawing/2014/main" id="{7FE321F3-7D9C-4AA6-A04D-266B99A3F4FC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43" name="图片 42">
                    <a:extLst>
                      <a:ext uri="{FF2B5EF4-FFF2-40B4-BE49-F238E27FC236}">
                        <a16:creationId xmlns:a16="http://schemas.microsoft.com/office/drawing/2014/main" id="{35128052-5454-4DE9-838B-E846998A866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4" name="图片 43">
                    <a:extLst>
                      <a:ext uri="{FF2B5EF4-FFF2-40B4-BE49-F238E27FC236}">
                        <a16:creationId xmlns:a16="http://schemas.microsoft.com/office/drawing/2014/main" id="{08D0D421-C0C7-4785-B85C-9427A6EEC01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0" name="组合 39">
                  <a:extLst>
                    <a:ext uri="{FF2B5EF4-FFF2-40B4-BE49-F238E27FC236}">
                      <a16:creationId xmlns:a16="http://schemas.microsoft.com/office/drawing/2014/main" id="{4C60CC7C-F29F-4F57-BEF1-6E3DBAB053AE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41" name="图片 40">
                    <a:extLst>
                      <a:ext uri="{FF2B5EF4-FFF2-40B4-BE49-F238E27FC236}">
                        <a16:creationId xmlns:a16="http://schemas.microsoft.com/office/drawing/2014/main" id="{2AFA2677-512D-466A-A2BC-10940251BA0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42" name="图片 41">
                    <a:extLst>
                      <a:ext uri="{FF2B5EF4-FFF2-40B4-BE49-F238E27FC236}">
                        <a16:creationId xmlns:a16="http://schemas.microsoft.com/office/drawing/2014/main" id="{6AE31642-6923-41F4-8718-CD6F5DDDF33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2" name="组合 31">
                <a:extLst>
                  <a:ext uri="{FF2B5EF4-FFF2-40B4-BE49-F238E27FC236}">
                    <a16:creationId xmlns:a16="http://schemas.microsoft.com/office/drawing/2014/main" id="{D7ABFFA2-F57F-481F-8FC2-CFCA632016B1}"/>
                  </a:ext>
                </a:extLst>
              </p:cNvPr>
              <p:cNvGrpSpPr/>
              <p:nvPr/>
            </p:nvGrpSpPr>
            <p:grpSpPr>
              <a:xfrm>
                <a:off x="0" y="1909916"/>
                <a:ext cx="12192000" cy="1143000"/>
                <a:chExt cx="12192000" cy="1143000"/>
              </a:xfrm>
            </p:grpSpPr>
            <p:grpSp>
              <p:nvGrpSpPr>
                <p:cNvPr id="33" name="组合 32">
                  <a:extLst>
                    <a:ext uri="{FF2B5EF4-FFF2-40B4-BE49-F238E27FC236}">
                      <a16:creationId xmlns:a16="http://schemas.microsoft.com/office/drawing/2014/main" id="{92275FF3-1004-4608-A1CC-6C7D4C9AE38D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571500"/>
                  <a:chExt cx="12192000" cy="571500"/>
                </a:xfrm>
              </p:grpSpPr>
              <p:pic>
                <p:nvPicPr>
                  <p:cNvPr id="37" name="图片 36">
                    <a:extLst>
                      <a:ext uri="{FF2B5EF4-FFF2-40B4-BE49-F238E27FC236}">
                        <a16:creationId xmlns:a16="http://schemas.microsoft.com/office/drawing/2014/main" id="{0486BDC7-5D18-4118-AAA5-18FAA507FEC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8" name="图片 37">
                    <a:extLst>
                      <a:ext uri="{FF2B5EF4-FFF2-40B4-BE49-F238E27FC236}">
                        <a16:creationId xmlns:a16="http://schemas.microsoft.com/office/drawing/2014/main" id="{F9573E19-E8BF-40CB-96AA-691D30C147C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0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4" name="组合 33">
                  <a:extLst>
                    <a:ext uri="{FF2B5EF4-FFF2-40B4-BE49-F238E27FC236}">
                      <a16:creationId xmlns:a16="http://schemas.microsoft.com/office/drawing/2014/main" id="{22BF3AED-6BFE-4329-B564-771D407BCE61}"/>
                    </a:ext>
                  </a:extLst>
                </p:cNvPr>
                <p:cNvGrpSpPr/>
                <p:nvPr/>
              </p:nvGrpSpPr>
              <p:grpSpPr>
                <a:xfrm>
                  <a:off x="0" y="571500"/>
                  <a:ext cx="12192000" cy="571500"/>
                  <a:chOff x="15731" y="0"/>
                  <a:chExt cx="12192000" cy="571500"/>
                </a:xfrm>
              </p:grpSpPr>
              <p:pic>
                <p:nvPicPr>
                  <p:cNvPr id="35" name="图片 34">
                    <a:extLst>
                      <a:ext uri="{FF2B5EF4-FFF2-40B4-BE49-F238E27FC236}">
                        <a16:creationId xmlns:a16="http://schemas.microsoft.com/office/drawing/2014/main" id="{C79DCFD6-1D27-4C28-BFE3-61A96EFA5F9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15731" y="0"/>
                    <a:ext cx="12176269" cy="285750"/>
                  </a:xfrm>
                  <a:prstGeom prst="rect">
                    <a:avLst/>
                  </a:prstGeom>
                </p:spPr>
              </p:pic>
              <p:pic>
                <p:nvPicPr>
                  <p:cNvPr id="36" name="图片 35">
                    <a:extLst>
                      <a:ext uri="{FF2B5EF4-FFF2-40B4-BE49-F238E27FC236}">
                        <a16:creationId xmlns:a16="http://schemas.microsoft.com/office/drawing/2014/main" id="{819F9EE1-EFB3-48EA-8958-45E7A2A43D3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val="0"/>
                      </a:ext>
                    </a:extLst>
                  </a:blip>
                  <a:srcRect b="92490"/>
                  <a:stretch>
                    <a:fillRect/>
                  </a:stretch>
                </p:blipFill>
                <p:spPr>
                  <a:xfrm>
                    <a:off x="31462" y="285750"/>
                    <a:ext cx="12176269" cy="285750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id="{741DEA0C-B125-46C3-8F9A-B7F6ED3FC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15731" y="6073262"/>
              <a:ext cx="12176269" cy="285750"/>
            </a:xfrm>
            <a:prstGeom prst="rect">
              <a:avLst/>
            </a:prstGeom>
          </p:spPr>
        </p:pic>
        <p:pic>
          <p:nvPicPr>
            <p:cNvPr id="52" name="图片 51">
              <a:extLst>
                <a:ext uri="{FF2B5EF4-FFF2-40B4-BE49-F238E27FC236}">
                  <a16:creationId xmlns:a16="http://schemas.microsoft.com/office/drawing/2014/main" id="{36CA1FBB-EACE-4AB4-B2DE-8B26B5A2F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31462" y="6359012"/>
              <a:ext cx="12176269" cy="285750"/>
            </a:xfrm>
            <a:prstGeom prst="rect">
              <a:avLst/>
            </a:prstGeom>
          </p:spPr>
        </p:pic>
        <p:pic>
          <p:nvPicPr>
            <p:cNvPr id="53" name="图片 52">
              <a:extLst>
                <a:ext uri="{FF2B5EF4-FFF2-40B4-BE49-F238E27FC236}">
                  <a16:creationId xmlns:a16="http://schemas.microsoft.com/office/drawing/2014/main" id="{2E153F1C-3780-45F5-8553-DF230D948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92490"/>
            <a:stretch>
              <a:fillRect/>
            </a:stretch>
          </p:blipFill>
          <p:spPr>
            <a:xfrm>
              <a:off x="47193" y="6622638"/>
              <a:ext cx="12176269" cy="285750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E39CCD3D-3B37-47D2-BD14-125BC629FA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04900" y="1564558"/>
            <a:ext cx="5234448" cy="5234448"/>
          </a:xfrm>
          <a:prstGeom prst="rect">
            <a:avLst/>
          </a:prstGeom>
        </p:spPr>
      </p:pic>
      <p:sp>
        <p:nvSpPr>
          <p:cNvPr id="5" name="云形 4">
            <a:extLst>
              <a:ext uri="{FF2B5EF4-FFF2-40B4-BE49-F238E27FC236}">
                <a16:creationId xmlns:a16="http://schemas.microsoft.com/office/drawing/2014/main" id="{11B8D94B-AE76-4A16-ABDB-7B2E4B43636E}"/>
              </a:ext>
            </a:extLst>
          </p:cNvPr>
          <p:cNvSpPr/>
          <p:nvPr/>
        </p:nvSpPr>
        <p:spPr>
          <a:xfrm>
            <a:off x="5010150" y="1333501"/>
            <a:ext cx="6293138" cy="4181782"/>
          </a:xfrm>
          <a:prstGeom prst="cloud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8F1951B-9746-44AB-9D2F-EC7FF7E4FD70}"/>
              </a:ext>
            </a:extLst>
          </p:cNvPr>
          <p:cNvSpPr txBox="1"/>
          <p:nvPr/>
        </p:nvSpPr>
        <p:spPr>
          <a:xfrm>
            <a:off x="6663001" y="1998781"/>
            <a:ext cx="3905250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6000">
                <a:solidFill>
                  <a:schemeClr val="bg2">
                    <a:lumMod val="50000"/>
                  </a:schemeClr>
                </a:solidFill>
              </a:rPr>
              <a:t>PART TWO</a:t>
            </a:r>
          </a:p>
        </p:txBody>
      </p:sp>
      <p:sp>
        <p:nvSpPr>
          <p:cNvPr id="54" name="TextBox 29">
            <a:extLst>
              <a:ext uri="{FF2B5EF4-FFF2-40B4-BE49-F238E27FC236}">
                <a16:creationId xmlns:a16="http://schemas.microsoft.com/office/drawing/2014/main" id="{A3A10467-F398-472A-BB26-89C709D27FB9}"/>
              </a:ext>
            </a:extLst>
          </p:cNvPr>
          <p:cNvSpPr txBox="1"/>
          <p:nvPr/>
        </p:nvSpPr>
        <p:spPr>
          <a:xfrm>
            <a:off x="5869220" y="3325699"/>
            <a:ext cx="4375378" cy="1188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434"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pc="300" sz="1600">
                <a:latin charset="0" typeface="Montserrat Light"/>
                <a:ea charset="0" typeface="Montserrat Light"/>
                <a:cs charset="0" typeface="Montserrat Light"/>
              </a:rPr>
              <a:t>Entrepreneurial activities differ substantially depending on the type of organization and</a:t>
            </a: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DAB51745-23EB-49A0-BC30-D079EEF9A366}"/>
              </a:ext>
            </a:extLst>
          </p:cNvPr>
          <p:cNvSpPr/>
          <p:nvPr/>
        </p:nvSpPr>
        <p:spPr>
          <a:xfrm>
            <a:off x="7028560" y="3057991"/>
            <a:ext cx="2351902" cy="893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220427127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 nodeType="clickPar">
                      <p:stCondLst>
                        <p:cond delay="indefinite"/>
                      </p:stCondLst>
                      <p:childTnLst>
                        <p:par>
                          <p:cTn fill="hold" id="2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1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3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6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54"/>
      <p:bldP grpId="0" spid="55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13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_ULTRA_SCORM_COURSE_ID" val="78B96B50-8A3C-453B-8459-2EE2722E870B"/>
  <p:tag name="ISPRINGCLOUDFOLDERID" val="0"/>
  <p:tag name="ISPRINGCLOUDFOLDERPATH" val="资源库"/>
  <p:tag name="ISPRINGONLINEFOLDERID" val="0"/>
  <p:tag name="ISPRINGONLINEFOLDERPATH" val="内容列表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自定义 25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F79646"/>
      </a:folHlink>
    </a:clrScheme>
    <a:fontScheme name="Office 主题​​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97</Paragraphs>
  <Slides>22</Slides>
  <Notes>21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baseType="lpstr" size="32">
      <vt:lpstr>Arial</vt:lpstr>
      <vt:lpstr>Calibri Light</vt:lpstr>
      <vt:lpstr>Calibri</vt:lpstr>
      <vt:lpstr>微软雅黑</vt:lpstr>
      <vt:lpstr>等线 Light</vt:lpstr>
      <vt:lpstr>等线</vt:lpstr>
      <vt:lpstr>Montserrat Light</vt:lpstr>
      <vt:lpstr>迷你简卡通</vt:lpstr>
      <vt:lpstr>Gill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2021-08-22T12:05:47Z</dcterms:created>
  <cp:lastPrinted>2021-08-22T12:05:47Z</cp:lastPrinted>
  <dcterms:modified xsi:type="dcterms:W3CDTF">2021-08-22T05:44:03Z</dcterms:modified>
  <cp:revision>1</cp:revision>
</cp:coreProperties>
</file>