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diagramColors+xml" PartName="/ppt/diagrams/colors1.xml"/>
  <Override ContentType="application/vnd.openxmlformats-officedocument.drawingml.diagramColors+xml" PartName="/ppt/diagrams/colors2.xml"/>
  <Override ContentType="application/vnd.openxmlformats-officedocument.drawingml.diagramData+xml" PartName="/ppt/diagrams/data1.xml"/>
  <Override ContentType="application/vnd.openxmlformats-officedocument.drawingml.diagramData+xml" PartName="/ppt/diagrams/data2.xml"/>
  <Override ContentType="application/vnd.ms-office.drawingml.diagramDrawing+xml" PartName="/ppt/diagrams/drawing1.xml"/>
  <Override ContentType="application/vnd.ms-office.drawingml.diagramDrawing+xml" PartName="/ppt/diagrams/drawing2.xml"/>
  <Override ContentType="application/vnd.openxmlformats-officedocument.drawingml.diagramLayout+xml" PartName="/ppt/diagrams/layout1.xml"/>
  <Override ContentType="application/vnd.openxmlformats-officedocument.drawingml.diagramLayout+xml" PartName="/ppt/diagrams/layout2.xml"/>
  <Override ContentType="application/vnd.openxmlformats-officedocument.drawingml.diagramStyle+xml" PartName="/ppt/diagrams/quickStyle1.xml"/>
  <Override ContentType="application/vnd.openxmlformats-officedocument.drawingml.diagramStyle+xml" PartName="/ppt/diagrams/quickStyl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 autoCompressPictures="0">
  <p:sldMasterIdLst>
    <p:sldMasterId id="2147483654" r:id="rId1"/>
    <p:sldMasterId id="2147483669" r:id="rId2"/>
  </p:sldMasterIdLst>
  <p:notesMasterIdLst>
    <p:notesMasterId r:id="rId3"/>
  </p:notesMasterIdLst>
  <p:sldIdLst>
    <p:sldId id="262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83" r:id="rId21"/>
    <p:sldId id="279" r:id="rId22"/>
  </p:sldIdLst>
  <p:sldSz cx="9144000" cy="5143500" type="screen16x9"/>
  <p:notesSz cx="6858000" cy="9144000"/>
  <p:custDataLst>
    <p:tags r:id="rId23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6"/>
    <p:restoredTop sz="94648"/>
  </p:normalViewPr>
  <p:slideViewPr>
    <p:cSldViewPr snapToGrid="0" snapToObjects="1">
      <p:cViewPr varScale="1">
        <p:scale>
          <a:sx n="145" d="100"/>
          <a:sy n="145" d="100"/>
        </p:scale>
        <p:origin x="39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tags/tag1.xml" Type="http://schemas.openxmlformats.org/officeDocument/2006/relationships/tags"/><Relationship Id="rId24" Target="presProps.xml" Type="http://schemas.openxmlformats.org/officeDocument/2006/relationships/presProps"/><Relationship Id="rId25" Target="viewProps.xml" Type="http://schemas.openxmlformats.org/officeDocument/2006/relationships/viewProps"/><Relationship Id="rId26" Target="theme/theme1.xml" Type="http://schemas.openxmlformats.org/officeDocument/2006/relationships/theme"/><Relationship Id="rId27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diagrams/colors1.xml><?xml version="1.0" encoding="utf-8"?>
<dgm:colorsDef xmlns:a="http://schemas.openxmlformats.org/drawingml/2006/main" xmlns:dgm="http://schemas.openxmlformats.org/drawingml/2006/diagram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a="http://schemas.openxmlformats.org/drawingml/2006/main" xmlns:dgm="http://schemas.openxmlformats.org/drawingml/2006/diagram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dgm="http://schemas.openxmlformats.org/drawingml/2006/diagram">
  <dgm:ptLst>
    <dgm:pt modelId="{D74D790B-1266-4A44-B88E-357C9B2F2F65}" type="doc">
      <dgm:prSet loTypeId="urn:microsoft.com/office/officeart/2005/8/layout/cycle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4234ABA6-6EFC-9D40-8C64-7034CB61EFDC}" type="parTrans" cxnId="{415C81D3-60E4-4241-8775-5B24182C6F67}">
      <dgm:prSet custT="1"/>
      <dgm:spPr/>
      <dgm:t>
        <a:bodyPr/>
        <a:lstStyle/>
        <a:p>
          <a:endParaRPr lang="zh-CN" altLang="en-US" sz="1000"/>
        </a:p>
      </dgm:t>
    </dgm:pt>
    <dgm:pt modelId="{EDDB4EE1-6ED8-D448-ACEA-1C0B27859B8D}">
      <dgm:prSet phldrT="[文本]" custT="1"/>
      <dgm:spPr>
        <a:solidFill>
          <a:schemeClr val="accent4"/>
        </a:solidFill>
        <a:ln>
          <a:noFill/>
        </a:ln>
      </dgm:spPr>
      <dgm:t>
        <a:bodyPr/>
        <a:lstStyle/>
        <a:p>
          <a:r>
            <a:rPr lang="en-US" altLang="zh-CN" sz="1000" smtClean="0"/>
            <a:t>TITLE HERE</a:t>
          </a:r>
          <a:endParaRPr lang="zh-CN" altLang="en-US" sz="1000"/>
        </a:p>
      </dgm:t>
    </dgm:pt>
    <dgm:pt modelId="{8951C523-D984-544F-95CB-C8EC105D4221}" type="sibTrans" cxnId="{415C81D3-60E4-4241-8775-5B24182C6F67}">
      <dgm:prSet custT="1"/>
      <dgm:spPr>
        <a:ln>
          <a:solidFill>
            <a:srgbClr val="FFFFFF"/>
          </a:solidFill>
        </a:ln>
      </dgm:spPr>
      <dgm:t>
        <a:bodyPr/>
        <a:lstStyle/>
        <a:p>
          <a:endParaRPr lang="zh-CN" altLang="en-US" sz="1000"/>
        </a:p>
      </dgm:t>
    </dgm:pt>
    <dgm:pt modelId="{0A1ECE8B-8D48-8142-80AB-2B4CB8661D94}" type="parTrans" cxnId="{9E3D3751-5064-4ECE-B740-61D7692FC636}">
      <dgm:prSet custT="1"/>
      <dgm:spPr/>
      <dgm:t>
        <a:bodyPr/>
        <a:lstStyle/>
        <a:p>
          <a:endParaRPr lang="zh-CN" altLang="en-US" sz="1000"/>
        </a:p>
      </dgm:t>
    </dgm:pt>
    <dgm:pt modelId="{71D5CEED-92A9-F14B-B824-D72ACA4C73C4}">
      <dgm:prSet phldrT="[文本]" custT="1"/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US" altLang="zh-CN" sz="1000" smtClean="0"/>
            <a:t>TITLE HERE</a:t>
          </a:r>
          <a:endParaRPr lang="zh-CN" altLang="en-US" sz="1000"/>
        </a:p>
      </dgm:t>
    </dgm:pt>
    <dgm:pt modelId="{1306D2DD-B2AC-7B49-A420-75921FFEEE50}" type="sibTrans" cxnId="{9E3D3751-5064-4ECE-B740-61D7692FC636}">
      <dgm:prSet custT="1"/>
      <dgm:spPr>
        <a:ln>
          <a:solidFill>
            <a:srgbClr val="FFFFFF"/>
          </a:solidFill>
        </a:ln>
      </dgm:spPr>
      <dgm:t>
        <a:bodyPr/>
        <a:lstStyle/>
        <a:p>
          <a:endParaRPr lang="zh-CN" altLang="en-US" sz="1000"/>
        </a:p>
      </dgm:t>
    </dgm:pt>
    <dgm:pt modelId="{DF05B633-932C-0C46-A54B-7E4683D32E4A}" type="parTrans" cxnId="{391EA1CD-14DB-42F1-8743-36F96B421BE4}">
      <dgm:prSet custT="1"/>
      <dgm:spPr/>
      <dgm:t>
        <a:bodyPr/>
        <a:lstStyle/>
        <a:p>
          <a:endParaRPr lang="zh-CN" altLang="en-US" sz="1000"/>
        </a:p>
      </dgm:t>
    </dgm:pt>
    <dgm:pt modelId="{2C854A96-6F01-6A4D-A9C6-5E24DF471EB9}">
      <dgm:prSet phldrT="[文本]" custT="1"/>
      <dgm:spPr>
        <a:solidFill>
          <a:schemeClr val="accent1"/>
        </a:solidFill>
        <a:ln>
          <a:noFill/>
        </a:ln>
      </dgm:spPr>
      <dgm:t>
        <a:bodyPr/>
        <a:lstStyle/>
        <a:p>
          <a:r>
            <a:rPr lang="en-US" altLang="zh-CN" sz="1000" smtClean="0"/>
            <a:t>TITLE HERE</a:t>
          </a:r>
          <a:endParaRPr lang="zh-CN" altLang="en-US" sz="1000"/>
        </a:p>
      </dgm:t>
    </dgm:pt>
    <dgm:pt modelId="{22DF6C7E-14A2-F74B-A2F6-72BBCBB49B22}" type="sibTrans" cxnId="{391EA1CD-14DB-42F1-8743-36F96B421BE4}">
      <dgm:prSet custT="1"/>
      <dgm:spPr>
        <a:ln>
          <a:solidFill>
            <a:srgbClr val="FFFFFF"/>
          </a:solidFill>
        </a:ln>
      </dgm:spPr>
      <dgm:t>
        <a:bodyPr/>
        <a:lstStyle/>
        <a:p>
          <a:endParaRPr lang="zh-CN" altLang="en-US" sz="1000"/>
        </a:p>
      </dgm:t>
    </dgm:pt>
    <dgm:pt modelId="{EF86FF78-5015-5D42-9400-B9CDAFDC29DA}" type="parTrans" cxnId="{1F4F3236-9A07-433A-866C-D76E1305905F}">
      <dgm:prSet custT="1"/>
      <dgm:spPr/>
      <dgm:t>
        <a:bodyPr/>
        <a:lstStyle/>
        <a:p>
          <a:endParaRPr lang="zh-CN" altLang="en-US" sz="1000"/>
        </a:p>
      </dgm:t>
    </dgm:pt>
    <dgm:pt modelId="{77FDA478-C137-A648-AAAC-DE753E4145DF}">
      <dgm:prSet phldrT="[文本]" custT="1"/>
      <dgm:spPr>
        <a:solidFill>
          <a:schemeClr val="accent4"/>
        </a:solidFill>
        <a:ln>
          <a:noFill/>
        </a:ln>
      </dgm:spPr>
      <dgm:t>
        <a:bodyPr/>
        <a:lstStyle/>
        <a:p>
          <a:r>
            <a:rPr lang="en-US" altLang="zh-CN" sz="1000" smtClean="0"/>
            <a:t>TITLE HERE</a:t>
          </a:r>
          <a:endParaRPr lang="zh-CN" altLang="en-US" sz="1000"/>
        </a:p>
      </dgm:t>
    </dgm:pt>
    <dgm:pt modelId="{6414F4A1-EB30-6F4D-99D5-635B59F7E3EE}" type="sibTrans" cxnId="{1F4F3236-9A07-433A-866C-D76E1305905F}">
      <dgm:prSet custT="1"/>
      <dgm:spPr>
        <a:ln>
          <a:solidFill>
            <a:srgbClr val="FFFFFF"/>
          </a:solidFill>
        </a:ln>
      </dgm:spPr>
      <dgm:t>
        <a:bodyPr/>
        <a:lstStyle/>
        <a:p>
          <a:endParaRPr lang="zh-CN" altLang="en-US" sz="1000"/>
        </a:p>
      </dgm:t>
    </dgm:pt>
    <dgm:pt modelId="{62B4C9B5-5345-7E41-93EA-A0C76298EFDD}" type="parTrans" cxnId="{C2CBFAC5-1061-413B-B034-B3199EBBB924}">
      <dgm:prSet custT="1"/>
      <dgm:spPr/>
      <dgm:t>
        <a:bodyPr/>
        <a:lstStyle/>
        <a:p>
          <a:endParaRPr lang="zh-CN" altLang="en-US" sz="1000"/>
        </a:p>
      </dgm:t>
    </dgm:pt>
    <dgm:pt modelId="{D0D8FD88-F1C5-0242-84D8-997A17D100C2}">
      <dgm:prSet phldrT="[文本]" custT="1"/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US" altLang="zh-CN" sz="1000" smtClean="0"/>
            <a:t>TITLE HERE</a:t>
          </a:r>
          <a:endParaRPr lang="zh-CN" altLang="en-US" sz="1000"/>
        </a:p>
      </dgm:t>
    </dgm:pt>
    <dgm:pt modelId="{31E79A76-A9C4-694D-95B4-3B48E79CD191}" type="sibTrans" cxnId="{C2CBFAC5-1061-413B-B034-B3199EBBB924}">
      <dgm:prSet custT="1"/>
      <dgm:spPr>
        <a:ln>
          <a:solidFill>
            <a:srgbClr val="FFFFFF"/>
          </a:solidFill>
        </a:ln>
      </dgm:spPr>
      <dgm:t>
        <a:bodyPr/>
        <a:lstStyle/>
        <a:p>
          <a:endParaRPr lang="zh-CN" altLang="en-US" sz="1000"/>
        </a:p>
      </dgm:t>
    </dgm:pt>
    <dgm:pt modelId="{E371152A-7D3B-BE46-BDF7-47094F85DCCE}" type="parTrans" cxnId="{AA53C0D3-6CCE-4E57-BA68-9F74ADBF66CE}">
      <dgm:prSet custT="1"/>
      <dgm:spPr/>
      <dgm:t>
        <a:bodyPr/>
        <a:lstStyle/>
        <a:p>
          <a:endParaRPr lang="zh-CN" altLang="en-US" sz="1000"/>
        </a:p>
      </dgm:t>
    </dgm:pt>
    <dgm:pt modelId="{12917BA5-FE19-B146-BDAD-C9C3C9CBB453}">
      <dgm:prSet custT="1"/>
      <dgm:spPr>
        <a:solidFill>
          <a:schemeClr val="accent1"/>
        </a:solidFill>
        <a:ln>
          <a:noFill/>
        </a:ln>
      </dgm:spPr>
      <dgm:t>
        <a:bodyPr/>
        <a:lstStyle/>
        <a:p>
          <a:r>
            <a:rPr lang="en-US" altLang="zh-CN" sz="1000" smtClean="0"/>
            <a:t>TITLE</a:t>
          </a:r>
          <a:r>
            <a:rPr lang="zh-CN" altLang="en-US" sz="1000" smtClean="0"/>
            <a:t> </a:t>
          </a:r>
          <a:r>
            <a:rPr lang="en-US" altLang="zh-CN" sz="1000" smtClean="0"/>
            <a:t>HERE</a:t>
          </a:r>
          <a:endParaRPr lang="zh-CN" altLang="en-US" sz="1000"/>
        </a:p>
      </dgm:t>
    </dgm:pt>
    <dgm:pt modelId="{D1BD116C-ECBE-9E47-BF67-AAA5002049D6}" type="sibTrans" cxnId="{AA53C0D3-6CCE-4E57-BA68-9F74ADBF66CE}">
      <dgm:prSet custT="1"/>
      <dgm:spPr>
        <a:ln>
          <a:solidFill>
            <a:srgbClr val="FFFFFF"/>
          </a:solidFill>
        </a:ln>
      </dgm:spPr>
      <dgm:t>
        <a:bodyPr/>
        <a:lstStyle/>
        <a:p>
          <a:endParaRPr lang="zh-CN" altLang="en-US" sz="1000"/>
        </a:p>
      </dgm:t>
    </dgm:pt>
    <dgm:pt modelId="{979CD179-9987-5B45-BE4E-610BA8A376E3}" type="pres">
      <dgm:prSet presAssocID="{D74D790B-1266-4A44-B88E-357C9B2F2F65}" presName="cycle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0144C04C-9845-4C43-A2D0-140FF74F52A4}" type="pres">
      <dgm:prSet presAssocID="{EDDB4EE1-6ED8-D448-ACEA-1C0B27859B8D}" presName="node" presStyleLbl="node1" presStyleCnt="6" custScaleX="105492" custScaleY="130059">
        <dgm:presLayoutVars>
          <dgm:bulletEnabled val="1"/>
        </dgm:presLayoutVars>
      </dgm:prSet>
      <dgm:spPr>
        <a:prstGeom prst="hexagon">
          <a:avLst/>
        </a:prstGeom>
      </dgm:spPr>
      <dgm:t>
        <a:bodyPr/>
        <a:lstStyle/>
        <a:p>
          <a:endParaRPr lang="zh-CN" altLang="en-US"/>
        </a:p>
      </dgm:t>
    </dgm:pt>
    <dgm:pt modelId="{E7F099A4-54E9-3044-999D-4FAD10CCFA95}" type="pres">
      <dgm:prSet presAssocID="{EDDB4EE1-6ED8-D448-ACEA-1C0B27859B8D}" presName="spNode"/>
      <dgm:spPr/>
      <dgm:t>
        <a:bodyPr/>
        <a:lstStyle/>
        <a:p/>
      </dgm:t>
    </dgm:pt>
    <dgm:pt modelId="{29FB60EE-4168-DA4E-B71C-9457B3116157}" type="pres">
      <dgm:prSet presAssocID="{8951C523-D984-544F-95CB-C8EC105D4221}" presName="sibTrans" presStyleLbl="sibTrans1D1" presStyleCnt="6"/>
      <dgm:spPr/>
      <dgm:t>
        <a:bodyPr/>
        <a:lstStyle/>
        <a:p>
          <a:endParaRPr lang="zh-CN" altLang="en-US"/>
        </a:p>
      </dgm:t>
    </dgm:pt>
    <dgm:pt modelId="{C15A0360-37CF-F74B-89BF-C3C528B9C027}" type="pres">
      <dgm:prSet presAssocID="{71D5CEED-92A9-F14B-B824-D72ACA4C73C4}" presName="node" presStyleLbl="node1" presStyleIdx="1" presStyleCnt="6" custScaleX="105492" custScaleY="130059">
        <dgm:presLayoutVars>
          <dgm:bulletEnabled val="1"/>
        </dgm:presLayoutVars>
      </dgm:prSet>
      <dgm:spPr>
        <a:prstGeom prst="hexagon">
          <a:avLst/>
        </a:prstGeom>
      </dgm:spPr>
      <dgm:t>
        <a:bodyPr/>
        <a:lstStyle/>
        <a:p>
          <a:endParaRPr lang="zh-CN" altLang="en-US"/>
        </a:p>
      </dgm:t>
    </dgm:pt>
    <dgm:pt modelId="{410D259E-D567-7D41-91A0-3D883C206ECB}" type="pres">
      <dgm:prSet presAssocID="{71D5CEED-92A9-F14B-B824-D72ACA4C73C4}" presName="spNode"/>
      <dgm:spPr/>
      <dgm:t>
        <a:bodyPr/>
        <a:lstStyle/>
        <a:p/>
      </dgm:t>
    </dgm:pt>
    <dgm:pt modelId="{FEF823C5-B22A-1C4B-A596-E18B3FE2C9EE}" type="pres">
      <dgm:prSet presAssocID="{1306D2DD-B2AC-7B49-A420-75921FFEEE50}" presName="sibTrans" presStyleLbl="sibTrans1D1" presStyleIdx="1" presStyleCnt="6"/>
      <dgm:spPr/>
      <dgm:t>
        <a:bodyPr/>
        <a:lstStyle/>
        <a:p>
          <a:endParaRPr lang="zh-CN" altLang="en-US"/>
        </a:p>
      </dgm:t>
    </dgm:pt>
    <dgm:pt modelId="{B0B7B056-2961-5F40-B144-EB9D478BA87E}" type="pres">
      <dgm:prSet presAssocID="{2C854A96-6F01-6A4D-A9C6-5E24DF471EB9}" presName="node" presStyleLbl="node1" presStyleIdx="2" presStyleCnt="6" custScaleX="105492" custScaleY="130059">
        <dgm:presLayoutVars>
          <dgm:bulletEnabled val="1"/>
        </dgm:presLayoutVars>
      </dgm:prSet>
      <dgm:spPr>
        <a:prstGeom prst="hexagon">
          <a:avLst/>
        </a:prstGeom>
      </dgm:spPr>
      <dgm:t>
        <a:bodyPr/>
        <a:lstStyle/>
        <a:p>
          <a:endParaRPr lang="zh-CN" altLang="en-US"/>
        </a:p>
      </dgm:t>
    </dgm:pt>
    <dgm:pt modelId="{EE62626D-59FC-054F-B91D-DFA9D0E5978F}" type="pres">
      <dgm:prSet presAssocID="{2C854A96-6F01-6A4D-A9C6-5E24DF471EB9}" presName="spNode"/>
      <dgm:spPr/>
      <dgm:t>
        <a:bodyPr/>
        <a:lstStyle/>
        <a:p/>
      </dgm:t>
    </dgm:pt>
    <dgm:pt modelId="{650C69C6-468E-6346-AD2E-39A0C6ECF7F2}" type="pres">
      <dgm:prSet presAssocID="{22DF6C7E-14A2-F74B-A2F6-72BBCBB49B22}" presName="sibTrans" presStyleLbl="sibTrans1D1" presStyleIdx="2" presStyleCnt="6"/>
      <dgm:spPr/>
      <dgm:t>
        <a:bodyPr/>
        <a:lstStyle/>
        <a:p>
          <a:endParaRPr lang="zh-CN" altLang="en-US"/>
        </a:p>
      </dgm:t>
    </dgm:pt>
    <dgm:pt modelId="{9FC6F4F5-E671-FA49-975D-BFF463485065}" type="pres">
      <dgm:prSet presAssocID="{77FDA478-C137-A648-AAAC-DE753E4145DF}" presName="node" presStyleLbl="node1" presStyleIdx="3" presStyleCnt="6" custScaleX="105492" custScaleY="130059">
        <dgm:presLayoutVars>
          <dgm:bulletEnabled val="1"/>
        </dgm:presLayoutVars>
      </dgm:prSet>
      <dgm:spPr>
        <a:prstGeom prst="hexagon">
          <a:avLst/>
        </a:prstGeom>
      </dgm:spPr>
      <dgm:t>
        <a:bodyPr/>
        <a:lstStyle/>
        <a:p>
          <a:endParaRPr lang="zh-CN" altLang="en-US"/>
        </a:p>
      </dgm:t>
    </dgm:pt>
    <dgm:pt modelId="{E4E845C1-6DD2-D045-BDC2-680FC367A9CD}" type="pres">
      <dgm:prSet presAssocID="{77FDA478-C137-A648-AAAC-DE753E4145DF}" presName="spNode"/>
      <dgm:spPr/>
      <dgm:t>
        <a:bodyPr/>
        <a:lstStyle/>
        <a:p/>
      </dgm:t>
    </dgm:pt>
    <dgm:pt modelId="{C271258D-E01B-E942-B6F3-37EE2673C1E8}" type="pres">
      <dgm:prSet presAssocID="{6414F4A1-EB30-6F4D-99D5-635B59F7E3EE}" presName="sibTrans" presStyleLbl="sibTrans1D1" presStyleIdx="3" presStyleCnt="6"/>
      <dgm:spPr/>
      <dgm:t>
        <a:bodyPr/>
        <a:lstStyle/>
        <a:p>
          <a:endParaRPr lang="zh-CN" altLang="en-US"/>
        </a:p>
      </dgm:t>
    </dgm:pt>
    <dgm:pt modelId="{BFDF2B8F-8A54-6844-BBA7-6772783151A9}" type="pres">
      <dgm:prSet presAssocID="{D0D8FD88-F1C5-0242-84D8-997A17D100C2}" presName="node" presStyleLbl="node1" presStyleIdx="4" presStyleCnt="6" custScaleX="105492" custScaleY="130059">
        <dgm:presLayoutVars>
          <dgm:bulletEnabled val="1"/>
        </dgm:presLayoutVars>
      </dgm:prSet>
      <dgm:spPr>
        <a:prstGeom prst="hexagon">
          <a:avLst/>
        </a:prstGeom>
      </dgm:spPr>
      <dgm:t>
        <a:bodyPr/>
        <a:lstStyle/>
        <a:p>
          <a:endParaRPr lang="zh-CN" altLang="en-US"/>
        </a:p>
      </dgm:t>
    </dgm:pt>
    <dgm:pt modelId="{D4B20EE9-F0DC-684E-B88B-88CDB1108D08}" type="pres">
      <dgm:prSet presAssocID="{D0D8FD88-F1C5-0242-84D8-997A17D100C2}" presName="spNode"/>
      <dgm:spPr/>
      <dgm:t>
        <a:bodyPr/>
        <a:lstStyle/>
        <a:p/>
      </dgm:t>
    </dgm:pt>
    <dgm:pt modelId="{60E95C61-1FC7-F34F-AB5C-7494672CA6F1}" type="pres">
      <dgm:prSet presAssocID="{31E79A76-A9C4-694D-95B4-3B48E79CD191}" presName="sibTrans" presStyleLbl="sibTrans1D1" presStyleIdx="4" presStyleCnt="6"/>
      <dgm:spPr/>
      <dgm:t>
        <a:bodyPr/>
        <a:lstStyle/>
        <a:p>
          <a:endParaRPr lang="zh-CN" altLang="en-US"/>
        </a:p>
      </dgm:t>
    </dgm:pt>
    <dgm:pt modelId="{7CAD5C23-7B81-5748-8346-01B9FFC002EB}" type="pres">
      <dgm:prSet presAssocID="{12917BA5-FE19-B146-BDAD-C9C3C9CBB453}" presName="node" presStyleLbl="node1" presStyleIdx="5" presStyleCnt="6" custScaleX="103375" custScaleY="125777">
        <dgm:presLayoutVars>
          <dgm:bulletEnabled val="1"/>
        </dgm:presLayoutVars>
      </dgm:prSet>
      <dgm:spPr>
        <a:prstGeom prst="hexagon">
          <a:avLst/>
        </a:prstGeom>
      </dgm:spPr>
      <dgm:t>
        <a:bodyPr/>
        <a:lstStyle/>
        <a:p>
          <a:endParaRPr lang="zh-CN" altLang="en-US"/>
        </a:p>
      </dgm:t>
    </dgm:pt>
    <dgm:pt modelId="{DC66FA27-AC38-8443-BB96-E96595862DD5}" type="pres">
      <dgm:prSet presAssocID="{12917BA5-FE19-B146-BDAD-C9C3C9CBB453}" presName="spNode"/>
      <dgm:spPr/>
      <dgm:t>
        <a:bodyPr/>
        <a:lstStyle/>
        <a:p/>
      </dgm:t>
    </dgm:pt>
    <dgm:pt modelId="{2ED2B905-A5AB-F14D-A08D-9B4F467DEE26}" type="pres">
      <dgm:prSet presAssocID="{D1BD116C-ECBE-9E47-BF67-AAA5002049D6}" presName="sibTrans" presStyleLbl="sibTrans1D1" presStyleIdx="5" presStyleCnt="6"/>
      <dgm:spPr/>
      <dgm:t>
        <a:bodyPr/>
        <a:lstStyle/>
        <a:p>
          <a:endParaRPr lang="zh-CN" altLang="en-US"/>
        </a:p>
      </dgm:t>
    </dgm:pt>
  </dgm:ptLst>
  <dgm:cxnLst>
    <dgm:cxn modelId="{415C81D3-60E4-4241-8775-5B24182C6F67}" srcId="{D74D790B-1266-4A44-B88E-357C9B2F2F65}" destId="{EDDB4EE1-6ED8-D448-ACEA-1C0B27859B8D}" srcOrd="0" destOrd="0" parTransId="{4234ABA6-6EFC-9D40-8C64-7034CB61EFDC}" sibTransId="{8951C523-D984-544F-95CB-C8EC105D4221}"/>
    <dgm:cxn modelId="{9E3D3751-5064-4ECE-B740-61D7692FC636}" srcId="{D74D790B-1266-4A44-B88E-357C9B2F2F65}" destId="{71D5CEED-92A9-F14B-B824-D72ACA4C73C4}" srcOrd="1" destOrd="0" parTransId="{0A1ECE8B-8D48-8142-80AB-2B4CB8661D94}" sibTransId="{1306D2DD-B2AC-7B49-A420-75921FFEEE50}"/>
    <dgm:cxn modelId="{391EA1CD-14DB-42F1-8743-36F96B421BE4}" srcId="{D74D790B-1266-4A44-B88E-357C9B2F2F65}" destId="{2C854A96-6F01-6A4D-A9C6-5E24DF471EB9}" srcOrd="2" destOrd="0" parTransId="{DF05B633-932C-0C46-A54B-7E4683D32E4A}" sibTransId="{22DF6C7E-14A2-F74B-A2F6-72BBCBB49B22}"/>
    <dgm:cxn modelId="{1F4F3236-9A07-433A-866C-D76E1305905F}" srcId="{D74D790B-1266-4A44-B88E-357C9B2F2F65}" destId="{77FDA478-C137-A648-AAAC-DE753E4145DF}" srcOrd="3" destOrd="0" parTransId="{EF86FF78-5015-5D42-9400-B9CDAFDC29DA}" sibTransId="{6414F4A1-EB30-6F4D-99D5-635B59F7E3EE}"/>
    <dgm:cxn modelId="{C2CBFAC5-1061-413B-B034-B3199EBBB924}" srcId="{D74D790B-1266-4A44-B88E-357C9B2F2F65}" destId="{D0D8FD88-F1C5-0242-84D8-997A17D100C2}" srcOrd="4" destOrd="0" parTransId="{62B4C9B5-5345-7E41-93EA-A0C76298EFDD}" sibTransId="{31E79A76-A9C4-694D-95B4-3B48E79CD191}"/>
    <dgm:cxn modelId="{AA53C0D3-6CCE-4E57-BA68-9F74ADBF66CE}" srcId="{D74D790B-1266-4A44-B88E-357C9B2F2F65}" destId="{12917BA5-FE19-B146-BDAD-C9C3C9CBB453}" srcOrd="5" destOrd="0" parTransId="{E371152A-7D3B-BE46-BDF7-47094F85DCCE}" sibTransId="{D1BD116C-ECBE-9E47-BF67-AAA5002049D6}"/>
    <dgm:cxn modelId="{9EC22AF3-95B0-4264-8735-11F4D5CC6788}" type="presOf" srcId="{D74D790B-1266-4A44-B88E-357C9B2F2F65}" destId="{979CD179-9987-5B45-BE4E-610BA8A376E3}" srcOrd="0" destOrd="0" presId="urn:microsoft.com/office/officeart/2005/8/layout/cycle5"/>
    <dgm:cxn modelId="{6D63DA60-D076-4833-8F45-56B060A97741}" type="presParOf" srcId="{979CD179-9987-5B45-BE4E-610BA8A376E3}" destId="{0144C04C-9845-4C43-A2D0-140FF74F52A4}" srcOrd="0" destOrd="0" presId="urn:microsoft.com/office/officeart/2005/8/layout/cycle5"/>
    <dgm:cxn modelId="{9B07206A-4DE7-4296-BD7C-8B6B382EBAED}" type="presOf" srcId="{EDDB4EE1-6ED8-D448-ACEA-1C0B27859B8D}" destId="{0144C04C-9845-4C43-A2D0-140FF74F52A4}" srcOrd="0" destOrd="0" presId="urn:microsoft.com/office/officeart/2005/8/layout/cycle5"/>
    <dgm:cxn modelId="{B465A703-C500-4E8B-B9E5-E185F754AD1C}" type="presParOf" srcId="{979CD179-9987-5B45-BE4E-610BA8A376E3}" destId="{E7F099A4-54E9-3044-999D-4FAD10CCFA95}" srcOrd="1" destOrd="0" presId="urn:microsoft.com/office/officeart/2005/8/layout/cycle5"/>
    <dgm:cxn modelId="{D781E84A-B834-4966-AB13-B2285A9CD6BA}" type="presParOf" srcId="{979CD179-9987-5B45-BE4E-610BA8A376E3}" destId="{29FB60EE-4168-DA4E-B71C-9457B3116157}" srcOrd="2" destOrd="0" presId="urn:microsoft.com/office/officeart/2005/8/layout/cycle5"/>
    <dgm:cxn modelId="{1F11C185-BC64-42B4-B7B8-E65C24C2382A}" type="presOf" srcId="{8951C523-D984-544F-95CB-C8EC105D4221}" destId="{29FB60EE-4168-DA4E-B71C-9457B3116157}" srcOrd="0" destOrd="0" presId="urn:microsoft.com/office/officeart/2005/8/layout/cycle5"/>
    <dgm:cxn modelId="{AF46F858-D1E1-4E2A-B2C4-DF991877A08B}" type="presParOf" srcId="{979CD179-9987-5B45-BE4E-610BA8A376E3}" destId="{C15A0360-37CF-F74B-89BF-C3C528B9C027}" srcOrd="3" destOrd="0" presId="urn:microsoft.com/office/officeart/2005/8/layout/cycle5"/>
    <dgm:cxn modelId="{4752D243-F042-4CAF-92C3-36BBB72741DD}" type="presOf" srcId="{71D5CEED-92A9-F14B-B824-D72ACA4C73C4}" destId="{C15A0360-37CF-F74B-89BF-C3C528B9C027}" srcOrd="0" destOrd="0" presId="urn:microsoft.com/office/officeart/2005/8/layout/cycle5"/>
    <dgm:cxn modelId="{AB6F9CF7-AAA7-4F5F-83ED-7191E0A1698C}" type="presParOf" srcId="{979CD179-9987-5B45-BE4E-610BA8A376E3}" destId="{410D259E-D567-7D41-91A0-3D883C206ECB}" srcOrd="4" destOrd="0" presId="urn:microsoft.com/office/officeart/2005/8/layout/cycle5"/>
    <dgm:cxn modelId="{7EC62E69-DD92-4BAB-BB66-2FFA898BC258}" type="presParOf" srcId="{979CD179-9987-5B45-BE4E-610BA8A376E3}" destId="{FEF823C5-B22A-1C4B-A596-E18B3FE2C9EE}" srcOrd="5" destOrd="0" presId="urn:microsoft.com/office/officeart/2005/8/layout/cycle5"/>
    <dgm:cxn modelId="{A924BF73-9AD2-4C9F-8BEE-345302022FE4}" type="presOf" srcId="{1306D2DD-B2AC-7B49-A420-75921FFEEE50}" destId="{FEF823C5-B22A-1C4B-A596-E18B3FE2C9EE}" srcOrd="0" destOrd="0" presId="urn:microsoft.com/office/officeart/2005/8/layout/cycle5"/>
    <dgm:cxn modelId="{C59A02CB-D8DB-46FC-A5A0-768B1AC283EA}" type="presParOf" srcId="{979CD179-9987-5B45-BE4E-610BA8A376E3}" destId="{B0B7B056-2961-5F40-B144-EB9D478BA87E}" srcOrd="6" destOrd="0" presId="urn:microsoft.com/office/officeart/2005/8/layout/cycle5"/>
    <dgm:cxn modelId="{F82939B8-C303-4686-8BE4-C1F3A0A36E0A}" type="presOf" srcId="{2C854A96-6F01-6A4D-A9C6-5E24DF471EB9}" destId="{B0B7B056-2961-5F40-B144-EB9D478BA87E}" srcOrd="0" destOrd="0" presId="urn:microsoft.com/office/officeart/2005/8/layout/cycle5"/>
    <dgm:cxn modelId="{51DCACAE-A71B-491A-8CBD-D31AAC18B717}" type="presParOf" srcId="{979CD179-9987-5B45-BE4E-610BA8A376E3}" destId="{EE62626D-59FC-054F-B91D-DFA9D0E5978F}" srcOrd="7" destOrd="0" presId="urn:microsoft.com/office/officeart/2005/8/layout/cycle5"/>
    <dgm:cxn modelId="{257FC20D-164E-479D-9095-738F4F36F10A}" type="presParOf" srcId="{979CD179-9987-5B45-BE4E-610BA8A376E3}" destId="{650C69C6-468E-6346-AD2E-39A0C6ECF7F2}" srcOrd="8" destOrd="0" presId="urn:microsoft.com/office/officeart/2005/8/layout/cycle5"/>
    <dgm:cxn modelId="{8446002C-FC4D-4B7F-A997-47B732FEB9BD}" type="presOf" srcId="{22DF6C7E-14A2-F74B-A2F6-72BBCBB49B22}" destId="{650C69C6-468E-6346-AD2E-39A0C6ECF7F2}" srcOrd="0" destOrd="0" presId="urn:microsoft.com/office/officeart/2005/8/layout/cycle5"/>
    <dgm:cxn modelId="{7E19436E-A4A6-4BA1-8EBF-3F16866BE677}" type="presParOf" srcId="{979CD179-9987-5B45-BE4E-610BA8A376E3}" destId="{9FC6F4F5-E671-FA49-975D-BFF463485065}" srcOrd="9" destOrd="0" presId="urn:microsoft.com/office/officeart/2005/8/layout/cycle5"/>
    <dgm:cxn modelId="{DFA885AD-6E79-40EE-BF14-C1341DEB388A}" type="presOf" srcId="{77FDA478-C137-A648-AAAC-DE753E4145DF}" destId="{9FC6F4F5-E671-FA49-975D-BFF463485065}" srcOrd="0" destOrd="0" presId="urn:microsoft.com/office/officeart/2005/8/layout/cycle5"/>
    <dgm:cxn modelId="{77C1CA71-1FDB-4586-909F-684EE733640D}" type="presParOf" srcId="{979CD179-9987-5B45-BE4E-610BA8A376E3}" destId="{E4E845C1-6DD2-D045-BDC2-680FC367A9CD}" srcOrd="10" destOrd="0" presId="urn:microsoft.com/office/officeart/2005/8/layout/cycle5"/>
    <dgm:cxn modelId="{B30B1151-E615-4F7F-BA77-B7C531023ED1}" type="presParOf" srcId="{979CD179-9987-5B45-BE4E-610BA8A376E3}" destId="{C271258D-E01B-E942-B6F3-37EE2673C1E8}" srcOrd="11" destOrd="0" presId="urn:microsoft.com/office/officeart/2005/8/layout/cycle5"/>
    <dgm:cxn modelId="{91453BE1-B43E-4FF1-8D4D-535E08D868B2}" type="presOf" srcId="{6414F4A1-EB30-6F4D-99D5-635B59F7E3EE}" destId="{C271258D-E01B-E942-B6F3-37EE2673C1E8}" srcOrd="0" destOrd="0" presId="urn:microsoft.com/office/officeart/2005/8/layout/cycle5"/>
    <dgm:cxn modelId="{7778AFF7-4286-4B02-B067-451E19924CA9}" type="presParOf" srcId="{979CD179-9987-5B45-BE4E-610BA8A376E3}" destId="{BFDF2B8F-8A54-6844-BBA7-6772783151A9}" srcOrd="12" destOrd="0" presId="urn:microsoft.com/office/officeart/2005/8/layout/cycle5"/>
    <dgm:cxn modelId="{BAE221F9-C5BA-4F88-88B5-B9E579D6B81F}" type="presOf" srcId="{D0D8FD88-F1C5-0242-84D8-997A17D100C2}" destId="{BFDF2B8F-8A54-6844-BBA7-6772783151A9}" srcOrd="0" destOrd="0" presId="urn:microsoft.com/office/officeart/2005/8/layout/cycle5"/>
    <dgm:cxn modelId="{AA06ED71-D563-4AE6-BBEB-CA4E0914C62E}" type="presParOf" srcId="{979CD179-9987-5B45-BE4E-610BA8A376E3}" destId="{D4B20EE9-F0DC-684E-B88B-88CDB1108D08}" srcOrd="13" destOrd="0" presId="urn:microsoft.com/office/officeart/2005/8/layout/cycle5"/>
    <dgm:cxn modelId="{B3958E0B-E5B6-40DD-8562-8A8E42A8757D}" type="presParOf" srcId="{979CD179-9987-5B45-BE4E-610BA8A376E3}" destId="{60E95C61-1FC7-F34F-AB5C-7494672CA6F1}" srcOrd="14" destOrd="0" presId="urn:microsoft.com/office/officeart/2005/8/layout/cycle5"/>
    <dgm:cxn modelId="{063F026D-6137-4A71-A030-AB25179E3603}" type="presOf" srcId="{31E79A76-A9C4-694D-95B4-3B48E79CD191}" destId="{60E95C61-1FC7-F34F-AB5C-7494672CA6F1}" srcOrd="0" destOrd="0" presId="urn:microsoft.com/office/officeart/2005/8/layout/cycle5"/>
    <dgm:cxn modelId="{0219E4CC-5972-4FEC-BEA6-9F81AC54A87E}" type="presParOf" srcId="{979CD179-9987-5B45-BE4E-610BA8A376E3}" destId="{7CAD5C23-7B81-5748-8346-01B9FFC002EB}" srcOrd="15" destOrd="0" presId="urn:microsoft.com/office/officeart/2005/8/layout/cycle5"/>
    <dgm:cxn modelId="{1249023C-D411-4BF8-BB45-C49393202C30}" type="presOf" srcId="{12917BA5-FE19-B146-BDAD-C9C3C9CBB453}" destId="{7CAD5C23-7B81-5748-8346-01B9FFC002EB}" srcOrd="0" destOrd="0" presId="urn:microsoft.com/office/officeart/2005/8/layout/cycle5"/>
    <dgm:cxn modelId="{069BC708-18BA-48E5-9A4B-C728EDF0221B}" type="presParOf" srcId="{979CD179-9987-5B45-BE4E-610BA8A376E3}" destId="{DC66FA27-AC38-8443-BB96-E96595862DD5}" srcOrd="16" destOrd="0" presId="urn:microsoft.com/office/officeart/2005/8/layout/cycle5"/>
    <dgm:cxn modelId="{C82A5043-C0A4-4032-8D19-10A24ADB9ACB}" type="presParOf" srcId="{979CD179-9987-5B45-BE4E-610BA8A376E3}" destId="{2ED2B905-A5AB-F14D-A08D-9B4F467DEE26}" srcOrd="17" destOrd="0" presId="urn:microsoft.com/office/officeart/2005/8/layout/cycle5"/>
    <dgm:cxn modelId="{D26C6090-5974-4A5C-A372-0132EE041063}" type="presOf" srcId="{D1BD116C-ECBE-9E47-BF67-AAA5002049D6}" destId="{2ED2B905-A5AB-F14D-A08D-9B4F467DEE26}" srcOrd="0" destOrd="0" presId="urn:microsoft.com/office/officeart/2005/8/layout/cycle5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2" minVer="http://schemas.openxmlformats.org/drawingml/2006/main"/>
    </a:ext>
  </dgm:extLst>
</dgm:dataModel>
</file>

<file path=ppt/diagrams/data2.xml><?xml version="1.0" encoding="utf-8"?>
<dgm:dataModel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dgm="http://schemas.openxmlformats.org/drawingml/2006/diagram">
  <dgm:ptLst>
    <dgm:pt modelId="{2DED6765-06D0-4144-9349-E286EF04BE8D}" type="doc">
      <dgm:prSet loTypeId="urn:microsoft.com/office/officeart/2005/8/layout/venn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41FFAF9D-87CC-2C44-99A0-523353D5A130}" type="parTrans" cxnId="{FFBF769A-E981-4BFB-8CA1-73754265B650}">
      <dgm:prSet/>
      <dgm:spPr/>
      <dgm:t>
        <a:bodyPr/>
        <a:lstStyle/>
        <a:p>
          <a:endParaRPr lang="zh-CN" altLang="en-US"/>
        </a:p>
      </dgm:t>
    </dgm:pt>
    <dgm:pt modelId="{B10685EC-39EA-C84F-8A35-26E7AB3F5637}">
      <dgm:prSet phldrT="[文本]" custT="1"/>
      <dgm:spPr>
        <a:solidFill>
          <a:schemeClr val="accent1"/>
        </a:solidFill>
      </dgm:spPr>
      <dgm:t>
        <a:bodyPr/>
        <a:lstStyle/>
        <a:p>
          <a:pPr>
            <a:lnSpc>
              <a:spcPct val="150000"/>
            </a:lnSpc>
          </a:pPr>
          <a:r>
            <a:rPr lang="en-US" altLang="zh-CN" sz="2400" b="1" smtClean="0">
              <a:solidFill>
                <a:schemeClr val="bg1"/>
              </a:solidFill>
            </a:rPr>
            <a:t>PART ONE</a:t>
          </a:r>
          <a:endParaRPr lang="zh-CN" altLang="en-US" sz="2400" b="1">
            <a:solidFill>
              <a:schemeClr val="bg1"/>
            </a:solidFill>
          </a:endParaRPr>
        </a:p>
      </dgm:t>
    </dgm:pt>
    <dgm:pt modelId="{3B7F71A6-AD2B-2B49-8A3D-A99A116F30FF}" type="sibTrans" cxnId="{FFBF769A-E981-4BFB-8CA1-73754265B650}">
      <dgm:prSet/>
      <dgm:spPr/>
      <dgm:t>
        <a:bodyPr/>
        <a:lstStyle/>
        <a:p>
          <a:endParaRPr lang="zh-CN" altLang="en-US"/>
        </a:p>
      </dgm:t>
    </dgm:pt>
    <dgm:pt modelId="{E49B166A-6D6E-0C4D-8404-8732CB8B2B5E}" type="parTrans" cxnId="{95414300-68BC-4EDB-963F-F2CCF407D3E6}">
      <dgm:prSet/>
      <dgm:spPr/>
      <dgm:t>
        <a:bodyPr/>
        <a:lstStyle/>
        <a:p>
          <a:endParaRPr lang="zh-CN" altLang="en-US"/>
        </a:p>
      </dgm:t>
    </dgm:pt>
    <dgm:pt modelId="{F45C9E72-7A04-F04C-9E93-00C146716449}">
      <dgm:prSet phldrT="[文本]" custT="1"/>
      <dgm:spPr>
        <a:solidFill>
          <a:schemeClr val="accent2"/>
        </a:solidFill>
      </dgm:spPr>
      <dgm:t>
        <a:bodyPr/>
        <a:lstStyle/>
        <a:p>
          <a:pPr>
            <a:lnSpc>
              <a:spcPct val="150000"/>
            </a:lnSpc>
          </a:pPr>
          <a:r>
            <a:rPr lang="en-US" altLang="zh-CN" sz="2400" b="1" smtClean="0">
              <a:solidFill>
                <a:schemeClr val="bg1"/>
              </a:solidFill>
            </a:rPr>
            <a:t>PART TWO</a:t>
          </a:r>
          <a:endParaRPr lang="zh-CN" altLang="en-US" sz="2400" b="1">
            <a:solidFill>
              <a:schemeClr val="bg1"/>
            </a:solidFill>
          </a:endParaRPr>
        </a:p>
      </dgm:t>
    </dgm:pt>
    <dgm:pt modelId="{AD50BEDB-0751-4244-9FEA-DDFD9B34B499}" type="sibTrans" cxnId="{95414300-68BC-4EDB-963F-F2CCF407D3E6}">
      <dgm:prSet/>
      <dgm:spPr/>
      <dgm:t>
        <a:bodyPr/>
        <a:lstStyle/>
        <a:p>
          <a:endParaRPr lang="zh-CN" altLang="en-US"/>
        </a:p>
      </dgm:t>
    </dgm:pt>
    <dgm:pt modelId="{2168B75B-016E-7847-A173-0D02C0505477}" type="parTrans" cxnId="{9302FE8A-26D5-4901-A8DD-5927D0328D41}">
      <dgm:prSet/>
      <dgm:spPr/>
      <dgm:t>
        <a:bodyPr/>
        <a:lstStyle/>
        <a:p>
          <a:endParaRPr lang="zh-CN" altLang="en-US"/>
        </a:p>
      </dgm:t>
    </dgm:pt>
    <dgm:pt modelId="{59114A6C-166C-D241-8E08-BD571E397A63}">
      <dgm:prSet phldrT="[文本]" custT="1"/>
      <dgm:spPr>
        <a:solidFill>
          <a:schemeClr val="accent4"/>
        </a:solidFill>
      </dgm:spPr>
      <dgm:t>
        <a:bodyPr/>
        <a:lstStyle/>
        <a:p>
          <a:pPr>
            <a:lnSpc>
              <a:spcPct val="150000"/>
            </a:lnSpc>
          </a:pPr>
          <a:r>
            <a:rPr lang="en-US" altLang="zh-CN" sz="2400" b="1" smtClean="0">
              <a:solidFill>
                <a:schemeClr val="bg1"/>
              </a:solidFill>
            </a:rPr>
            <a:t>PART THREE</a:t>
          </a:r>
          <a:endParaRPr lang="zh-CN" altLang="en-US" sz="2400" b="1">
            <a:solidFill>
              <a:schemeClr val="bg1"/>
            </a:solidFill>
          </a:endParaRPr>
        </a:p>
      </dgm:t>
    </dgm:pt>
    <dgm:pt modelId="{3968A188-3C08-7749-BD28-0537E03536EC}" type="sibTrans" cxnId="{9302FE8A-26D5-4901-A8DD-5927D0328D41}">
      <dgm:prSet/>
      <dgm:spPr/>
      <dgm:t>
        <a:bodyPr/>
        <a:lstStyle/>
        <a:p>
          <a:endParaRPr lang="zh-CN" altLang="en-US"/>
        </a:p>
      </dgm:t>
    </dgm:pt>
    <dgm:pt modelId="{7B299D8B-641C-9045-8088-0E8C66171A0C}" type="parTrans" cxnId="{2FCDA219-D979-4D6E-89CC-0EBE433D3EE2}">
      <dgm:prSet/>
      <dgm:spPr/>
      <dgm:t>
        <a:bodyPr/>
        <a:lstStyle/>
        <a:p>
          <a:endParaRPr lang="zh-CN" altLang="en-US"/>
        </a:p>
      </dgm:t>
    </dgm:pt>
    <dgm:pt modelId="{A2682DDE-2B95-1E45-A60B-68DA66E9BFF2}">
      <dgm:prSet phldrT="[文本]" custT="1"/>
      <dgm:spPr>
        <a:solidFill>
          <a:schemeClr val="accent5"/>
        </a:solidFill>
      </dgm:spPr>
      <dgm:t>
        <a:bodyPr/>
        <a:lstStyle/>
        <a:p>
          <a:pPr>
            <a:lnSpc>
              <a:spcPct val="150000"/>
            </a:lnSpc>
          </a:pPr>
          <a:r>
            <a:rPr lang="en-US" altLang="zh-CN" sz="2400" b="1" smtClean="0">
              <a:solidFill>
                <a:schemeClr val="bg1"/>
              </a:solidFill>
            </a:rPr>
            <a:t>PART FOUR</a:t>
          </a:r>
          <a:endParaRPr lang="zh-CN" altLang="en-US" sz="2400" b="1">
            <a:solidFill>
              <a:schemeClr val="bg1"/>
            </a:solidFill>
          </a:endParaRPr>
        </a:p>
      </dgm:t>
    </dgm:pt>
    <dgm:pt modelId="{86541D7F-E3DB-5F4C-ACD3-23704BDCB1E9}" type="sibTrans" cxnId="{2FCDA219-D979-4D6E-89CC-0EBE433D3EE2}">
      <dgm:prSet/>
      <dgm:spPr/>
      <dgm:t>
        <a:bodyPr/>
        <a:lstStyle/>
        <a:p>
          <a:endParaRPr lang="zh-CN" altLang="en-US"/>
        </a:p>
      </dgm:t>
    </dgm:pt>
    <dgm:pt modelId="{6AA2ED55-DBF9-F747-9EB2-96AA707BEFCD}" type="pres">
      <dgm:prSet presAssocID="{2DED6765-06D0-4144-9349-E286EF04BE8D}" presName="Name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AA277901-B184-3745-B03E-E8A600FAE241}" type="pres">
      <dgm:prSet presAssocID="{B10685EC-39EA-C84F-8A35-26E7AB3F5637}" presName="Name5" presStyleLbl="vennNode1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55EE9A5-5485-724A-BD63-E73D516F3AD7}" type="pres">
      <dgm:prSet presAssocID="{3B7F71A6-AD2B-2B49-8A3D-A99A116F30FF}" presName="space"/>
      <dgm:spPr/>
      <dgm:t>
        <a:bodyPr/>
        <a:lstStyle/>
        <a:p>
          <a:endParaRPr lang="zh-CN" altLang="en-US"/>
        </a:p>
      </dgm:t>
    </dgm:pt>
    <dgm:pt modelId="{65D88AA4-B9BE-D94E-BFA8-CFA73CD801E0}" type="pres">
      <dgm:prSet presAssocID="{F45C9E72-7A04-F04C-9E93-00C146716449}" presName="Name5" presStyleLbl="venn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EE3B245-7BC1-0C40-849A-C2FCE7DD05C3}" type="pres">
      <dgm:prSet presAssocID="{AD50BEDB-0751-4244-9FEA-DDFD9B34B499}" presName="space"/>
      <dgm:spPr/>
      <dgm:t>
        <a:bodyPr/>
        <a:lstStyle/>
        <a:p>
          <a:endParaRPr lang="zh-CN" altLang="en-US"/>
        </a:p>
      </dgm:t>
    </dgm:pt>
    <dgm:pt modelId="{01887467-0B0D-9A4A-A58D-63DCF51D6B50}" type="pres">
      <dgm:prSet presAssocID="{59114A6C-166C-D241-8E08-BD571E397A63}" presName="Name5" presStyleLbl="venn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D9F5E7C-1F6E-8D40-91F8-C7716589B960}" type="pres">
      <dgm:prSet presAssocID="{3968A188-3C08-7749-BD28-0537E03536EC}" presName="space"/>
      <dgm:spPr/>
      <dgm:t>
        <a:bodyPr/>
        <a:lstStyle/>
        <a:p>
          <a:endParaRPr lang="zh-CN" altLang="en-US"/>
        </a:p>
      </dgm:t>
    </dgm:pt>
    <dgm:pt modelId="{3E9DBD2A-A616-F043-8C83-4EB4170F4942}" type="pres">
      <dgm:prSet presAssocID="{A2682DDE-2B95-1E45-A60B-68DA66E9BFF2}" presName="Name5" presStyleLbl="venn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FFBF769A-E981-4BFB-8CA1-73754265B650}" srcId="{2DED6765-06D0-4144-9349-E286EF04BE8D}" destId="{B10685EC-39EA-C84F-8A35-26E7AB3F5637}" srcOrd="0" destOrd="0" parTransId="{41FFAF9D-87CC-2C44-99A0-523353D5A130}" sibTransId="{3B7F71A6-AD2B-2B49-8A3D-A99A116F30FF}"/>
    <dgm:cxn modelId="{95414300-68BC-4EDB-963F-F2CCF407D3E6}" srcId="{2DED6765-06D0-4144-9349-E286EF04BE8D}" destId="{F45C9E72-7A04-F04C-9E93-00C146716449}" srcOrd="1" destOrd="0" parTransId="{E49B166A-6D6E-0C4D-8404-8732CB8B2B5E}" sibTransId="{AD50BEDB-0751-4244-9FEA-DDFD9B34B499}"/>
    <dgm:cxn modelId="{9302FE8A-26D5-4901-A8DD-5927D0328D41}" srcId="{2DED6765-06D0-4144-9349-E286EF04BE8D}" destId="{59114A6C-166C-D241-8E08-BD571E397A63}" srcOrd="2" destOrd="0" parTransId="{2168B75B-016E-7847-A173-0D02C0505477}" sibTransId="{3968A188-3C08-7749-BD28-0537E03536EC}"/>
    <dgm:cxn modelId="{2FCDA219-D979-4D6E-89CC-0EBE433D3EE2}" srcId="{2DED6765-06D0-4144-9349-E286EF04BE8D}" destId="{A2682DDE-2B95-1E45-A60B-68DA66E9BFF2}" srcOrd="3" destOrd="0" parTransId="{7B299D8B-641C-9045-8088-0E8C66171A0C}" sibTransId="{86541D7F-E3DB-5F4C-ACD3-23704BDCB1E9}"/>
    <dgm:cxn modelId="{98AAEA0E-CD21-433E-8EEB-C802F56BCFD4}" type="presOf" srcId="{2DED6765-06D0-4144-9349-E286EF04BE8D}" destId="{6AA2ED55-DBF9-F747-9EB2-96AA707BEFCD}" srcOrd="0" destOrd="0" presId="urn:microsoft.com/office/officeart/2005/8/layout/venn3"/>
    <dgm:cxn modelId="{46150EDD-8925-4E92-8309-BE2F6024E7D1}" type="presParOf" srcId="{6AA2ED55-DBF9-F747-9EB2-96AA707BEFCD}" destId="{AA277901-B184-3745-B03E-E8A600FAE241}" srcOrd="0" destOrd="0" presId="urn:microsoft.com/office/officeart/2005/8/layout/venn3"/>
    <dgm:cxn modelId="{95C2ABC6-5D8F-41B4-800E-F72C87957ABB}" type="presOf" srcId="{B10685EC-39EA-C84F-8A35-26E7AB3F5637}" destId="{AA277901-B184-3745-B03E-E8A600FAE241}" srcOrd="0" destOrd="0" presId="urn:microsoft.com/office/officeart/2005/8/layout/venn3"/>
    <dgm:cxn modelId="{4A01430A-3580-4E95-ABD5-B06552896FCE}" type="presParOf" srcId="{6AA2ED55-DBF9-F747-9EB2-96AA707BEFCD}" destId="{755EE9A5-5485-724A-BD63-E73D516F3AD7}" srcOrd="1" destOrd="0" presId="urn:microsoft.com/office/officeart/2005/8/layout/venn3"/>
    <dgm:cxn modelId="{8201707C-7336-4038-8BEA-046E85F93CBE}" type="presParOf" srcId="{6AA2ED55-DBF9-F747-9EB2-96AA707BEFCD}" destId="{65D88AA4-B9BE-D94E-BFA8-CFA73CD801E0}" srcOrd="2" destOrd="0" presId="urn:microsoft.com/office/officeart/2005/8/layout/venn3"/>
    <dgm:cxn modelId="{498A6D5E-6A37-44FA-8490-7F533A8A03D3}" type="presOf" srcId="{F45C9E72-7A04-F04C-9E93-00C146716449}" destId="{65D88AA4-B9BE-D94E-BFA8-CFA73CD801E0}" srcOrd="0" destOrd="0" presId="urn:microsoft.com/office/officeart/2005/8/layout/venn3"/>
    <dgm:cxn modelId="{7D5BD290-F2E9-4CF5-81FC-006F5A0F770C}" type="presParOf" srcId="{6AA2ED55-DBF9-F747-9EB2-96AA707BEFCD}" destId="{7EE3B245-7BC1-0C40-849A-C2FCE7DD05C3}" srcOrd="3" destOrd="0" presId="urn:microsoft.com/office/officeart/2005/8/layout/venn3"/>
    <dgm:cxn modelId="{D79A1A80-E3E7-4C64-AB02-1D67D984483C}" type="presParOf" srcId="{6AA2ED55-DBF9-F747-9EB2-96AA707BEFCD}" destId="{01887467-0B0D-9A4A-A58D-63DCF51D6B50}" srcOrd="4" destOrd="0" presId="urn:microsoft.com/office/officeart/2005/8/layout/venn3"/>
    <dgm:cxn modelId="{783A6100-6343-472B-B22C-0A9E02B04BDB}" type="presOf" srcId="{59114A6C-166C-D241-8E08-BD571E397A63}" destId="{01887467-0B0D-9A4A-A58D-63DCF51D6B50}" srcOrd="0" destOrd="0" presId="urn:microsoft.com/office/officeart/2005/8/layout/venn3"/>
    <dgm:cxn modelId="{883A5097-AB26-4070-B69E-032D86A1046E}" type="presParOf" srcId="{6AA2ED55-DBF9-F747-9EB2-96AA707BEFCD}" destId="{5D9F5E7C-1F6E-8D40-91F8-C7716589B960}" srcOrd="5" destOrd="0" presId="urn:microsoft.com/office/officeart/2005/8/layout/venn3"/>
    <dgm:cxn modelId="{DD163E0D-5E39-4926-96FE-B266E082F9CA}" type="presParOf" srcId="{6AA2ED55-DBF9-F747-9EB2-96AA707BEFCD}" destId="{3E9DBD2A-A616-F043-8C83-4EB4170F4942}" srcOrd="6" destOrd="0" presId="urn:microsoft.com/office/officeart/2005/8/layout/venn3"/>
    <dgm:cxn modelId="{EA5D15A0-DED9-4925-8834-3731B1A86D4C}" type="presOf" srcId="{A2682DDE-2B95-1E45-A60B-68DA66E9BFF2}" destId="{3E9DBD2A-A616-F043-8C83-4EB4170F4942}" srcOrd="0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2" minVer="http://schemas.openxmlformats.org/drawingml/2006/main"/>
    </a:ext>
  </dgm:extLst>
</dgm:dataModel>
</file>

<file path=ppt/diagrams/drawing1.xml><?xml version="1.0" encoding="utf-8"?>
<dsp:drawing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="http://schemas.openxmlformats.org/presentationml/2006/main" xmlns:dsp="http://schemas.microsoft.com/office/drawing/2008/diagram">
  <dsp:spTree>
    <dsp:nvGrpSpPr>
      <dsp:cNvPr id="55" name=""/>
      <dsp:cNvGrpSpPr/>
    </dsp:nvGrpSpPr>
    <dsp:grpSpPr/>
  </dsp:spTree>
</dsp:drawing>
</file>

<file path=ppt/diagrams/drawing2.xml><?xml version="1.0" encoding="utf-8"?>
<dsp:drawing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="http://schemas.openxmlformats.org/presentationml/2006/main" xmlns:dsp="http://schemas.microsoft.com/office/drawing/2008/diagram">
  <dsp:spTree>
    <dsp:nvGrpSpPr>
      <dsp:cNvPr id="38" name=""/>
      <dsp:cNvGrpSpPr/>
    </dsp:nvGrpSpPr>
    <dsp:grpSpPr/>
  </dsp:spTree>
</dsp:drawing>
</file>

<file path=ppt/diagrams/layout1.xml><?xml version="1.0" encoding="utf-8"?>
<dgm:layoutDef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dgm="http://schemas.openxmlformats.org/drawingml/2006/diagram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/>
        </dgm:ruleLst>
      </dgm:layoutNode>
      <dgm:choose name="Name13">
        <dgm:if name="Name14" axis="par ch" ptType="doc node" func="cnt" op="gt" val="1">
          <dgm:layoutNode name="spNode">
            <dgm:alg type="sp"/>
            <dgm:shape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dgm="http://schemas.openxmlformats.org/drawingml/2006/diagram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/>
        </dgm:ruleLst>
      </dgm:layoutNode>
      <dgm:forEach name="Name6" axis="followSib" ptType="sibTrans" cnt="1">
        <dgm:layoutNode name="space">
          <dgm:alg type="sp"/>
          <dgm:shape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a="http://schemas.openxmlformats.org/drawingml/2006/main" xmlns:dgm="http://schemas.openxmlformats.org/drawingml/2006/diagram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a="http://schemas.openxmlformats.org/drawingml/2006/main" xmlns:dgm="http://schemas.openxmlformats.org/drawingml/2006/diagram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478FF9-D42C-4E54-89C6-5646CBBFE487}" type="datetimeFigureOut">
              <a:rPr lang="zh-CN" altLang="en-US" smtClean="0"/>
              <a:t>2016/1/9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BA71D0-6C04-4E90-8537-4961FD0098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53953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标题幻灯片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" name="图片占位符 12"/>
          <p:cNvSpPr>
            <a:spLocks noGrp="1"/>
          </p:cNvSpPr>
          <p:nvPr>
            <p:ph type="pic" sz="quarter" idx="10" hasCustomPrompt="1"/>
          </p:nvPr>
        </p:nvSpPr>
        <p:spPr>
          <a:xfrm>
            <a:off x="6615113" y="4414837"/>
            <a:ext cx="2228850" cy="585787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1200" baseline="0"/>
            </a:lvl1pPr>
          </a:lstStyle>
          <a:p>
            <a:r>
              <a:rPr kumimoji="1" lang="en-US" altLang="zh-CN" smtClean="0"/>
              <a:t>COMPANY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LOGO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HERE</a:t>
            </a:r>
            <a:endParaRPr kumimoji="1" lang="zh-CN" altLang="en-US"/>
          </a:p>
        </p:txBody>
      </p:sp>
    </p:spTree>
    <p:extLst>
      <p:ext uri="{BB962C8B-B14F-4D97-AF65-F5344CB8AC3E}">
        <p14:creationId val="619290071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D33A0D0-943B-42DD-8623-7846CDE1C7CF}" type="datetimeFigureOut">
              <a:rPr lang="zh-CN" altLang="en-US"/>
              <a:pPr>
                <a:defRPr/>
              </a:pPr>
              <a:t>2016/1/9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66C3131-90F8-4A90-BBD2-F7B2E61FEDF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152500643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B2C12C9-B496-4E46-828C-C0E86B6C60B6}" type="datetimeFigureOut">
              <a:rPr lang="zh-CN" altLang="en-US"/>
              <a:pPr>
                <a:defRPr/>
              </a:pPr>
              <a:t>2016/1/9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E511E95-3E6E-43DC-B713-697C5A0142C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93288561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87" indent="0">
              <a:buNone/>
              <a:defRPr sz="1050"/>
            </a:lvl2pPr>
            <a:lvl3pPr marL="685773" indent="0">
              <a:buNone/>
              <a:defRPr sz="900"/>
            </a:lvl3pPr>
            <a:lvl4pPr marL="1028659" indent="0">
              <a:buNone/>
              <a:defRPr sz="750"/>
            </a:lvl4pPr>
            <a:lvl5pPr marL="1371545" indent="0">
              <a:buNone/>
              <a:defRPr sz="750"/>
            </a:lvl5pPr>
            <a:lvl6pPr marL="1714432" indent="0">
              <a:buNone/>
              <a:defRPr sz="750"/>
            </a:lvl6pPr>
            <a:lvl7pPr marL="2057318" indent="0">
              <a:buNone/>
              <a:defRPr sz="750"/>
            </a:lvl7pPr>
            <a:lvl8pPr marL="2400204" indent="0">
              <a:buNone/>
              <a:defRPr sz="750"/>
            </a:lvl8pPr>
            <a:lvl9pPr marL="274309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82CB060-8D63-400A-B2BB-7E67B2A013E0}" type="datetimeFigureOut">
              <a:rPr lang="zh-CN" altLang="en-US"/>
              <a:pPr>
                <a:defRPr/>
              </a:pPr>
              <a:t>2016/1/9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F7BA3D3-1CDD-4EA9-827A-B0BA876107D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47101120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87" indent="0">
              <a:buNone/>
              <a:defRPr sz="2100"/>
            </a:lvl2pPr>
            <a:lvl3pPr marL="685773" indent="0">
              <a:buNone/>
              <a:defRPr sz="1800"/>
            </a:lvl3pPr>
            <a:lvl4pPr marL="1028659" indent="0">
              <a:buNone/>
              <a:defRPr sz="1500"/>
            </a:lvl4pPr>
            <a:lvl5pPr marL="1371545" indent="0">
              <a:buNone/>
              <a:defRPr sz="1500"/>
            </a:lvl5pPr>
            <a:lvl6pPr marL="1714432" indent="0">
              <a:buNone/>
              <a:defRPr sz="1500"/>
            </a:lvl6pPr>
            <a:lvl7pPr marL="2057318" indent="0">
              <a:buNone/>
              <a:defRPr sz="1500"/>
            </a:lvl7pPr>
            <a:lvl8pPr marL="2400204" indent="0">
              <a:buNone/>
              <a:defRPr sz="1500"/>
            </a:lvl8pPr>
            <a:lvl9pPr marL="2743090" indent="0">
              <a:buNone/>
              <a:defRPr sz="15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87" indent="0">
              <a:buNone/>
              <a:defRPr sz="1050"/>
            </a:lvl2pPr>
            <a:lvl3pPr marL="685773" indent="0">
              <a:buNone/>
              <a:defRPr sz="900"/>
            </a:lvl3pPr>
            <a:lvl4pPr marL="1028659" indent="0">
              <a:buNone/>
              <a:defRPr sz="750"/>
            </a:lvl4pPr>
            <a:lvl5pPr marL="1371545" indent="0">
              <a:buNone/>
              <a:defRPr sz="750"/>
            </a:lvl5pPr>
            <a:lvl6pPr marL="1714432" indent="0">
              <a:buNone/>
              <a:defRPr sz="750"/>
            </a:lvl6pPr>
            <a:lvl7pPr marL="2057318" indent="0">
              <a:buNone/>
              <a:defRPr sz="750"/>
            </a:lvl7pPr>
            <a:lvl8pPr marL="2400204" indent="0">
              <a:buNone/>
              <a:defRPr sz="750"/>
            </a:lvl8pPr>
            <a:lvl9pPr marL="274309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2CA14F7-12C5-47F9-9354-39B7CA2EC354}" type="datetimeFigureOut">
              <a:rPr lang="zh-CN" altLang="en-US"/>
              <a:pPr>
                <a:defRPr/>
              </a:pPr>
              <a:t>2016/1/9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8E018E3-5C4E-4B17-8443-685A9F25C2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58134785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6710B02-F51F-48A7-888A-46EA2A5B687C}" type="datetimeFigureOut">
              <a:rPr lang="zh-CN" altLang="en-US"/>
              <a:pPr>
                <a:defRPr/>
              </a:pPr>
              <a:t>2016/1/9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79E18F1-15E1-43A3-BE29-9255DD76DA8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720608867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32CCE56-D967-416C-ACCD-93F5F0B56505}" type="datetimeFigureOut">
              <a:rPr lang="zh-CN" altLang="en-US"/>
              <a:pPr>
                <a:defRPr/>
              </a:pPr>
              <a:t>2016/1/9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FF377FD-DE4D-45C3-B099-4153592B5A5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31995162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 descr="模糊IMG_2247 copy.jpg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-1"/>
            <a:ext cx="9144000" cy="5143501"/>
          </a:xfrm>
          <a:prstGeom prst="rect">
            <a:avLst/>
          </a:prstGeom>
        </p:spPr>
      </p:pic>
      <p:sp>
        <p:nvSpPr>
          <p:cNvPr id="3" name="矩形 2"/>
          <p:cNvSpPr/>
          <p:nvPr userDrawn="1"/>
        </p:nvSpPr>
        <p:spPr>
          <a:xfrm>
            <a:off x="0" y="0"/>
            <a:ext cx="9144000" cy="95241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solidFill>
                <a:prstClr val="white"/>
              </a:solidFill>
              <a:latin typeface="Calibri"/>
              <a:ea typeface="宋体"/>
            </a:endParaRPr>
          </a:p>
        </p:txBody>
      </p:sp>
      <p:sp>
        <p:nvSpPr>
          <p:cNvPr id="4" name="文本占位符 7"/>
          <p:cNvSpPr>
            <a:spLocks noGrp="1"/>
          </p:cNvSpPr>
          <p:nvPr>
            <p:ph type="body" sz="quarter" idx="11" hasCustomPrompt="1"/>
          </p:nvPr>
        </p:nvSpPr>
        <p:spPr>
          <a:xfrm>
            <a:off x="2821782" y="161884"/>
            <a:ext cx="3500437" cy="46676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pPr lvl="0"/>
            <a:r>
              <a:rPr kumimoji="1" lang="en-US" altLang="zh-CN" smtClean="0"/>
              <a:t>YOUR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TEXT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HERE</a:t>
            </a:r>
            <a:endParaRPr kumimoji="1" lang="zh-CN" altLang="en-US"/>
          </a:p>
        </p:txBody>
      </p:sp>
      <p:sp>
        <p:nvSpPr>
          <p:cNvPr id="5" name="文本占位符 7"/>
          <p:cNvSpPr>
            <a:spLocks noGrp="1"/>
          </p:cNvSpPr>
          <p:nvPr>
            <p:ph type="body" sz="quarter" idx="12" hasCustomPrompt="1"/>
          </p:nvPr>
        </p:nvSpPr>
        <p:spPr>
          <a:xfrm>
            <a:off x="2821782" y="582238"/>
            <a:ext cx="3500437" cy="31637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kumimoji="1" lang="zh-CN" altLang="en-US" smtClean="0"/>
              <a:t>点击此处添加文本信息</a:t>
            </a:r>
            <a:endParaRPr kumimoji="1" lang="zh-CN" altLang="en-US"/>
          </a:p>
        </p:txBody>
      </p:sp>
    </p:spTree>
    <p:extLst>
      <p:ext uri="{BB962C8B-B14F-4D97-AF65-F5344CB8AC3E}">
        <p14:creationId val="1914544919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标题幻灯片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973594324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 descr="模糊IMG_2247 copy.jpg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-1"/>
            <a:ext cx="9144000" cy="5143501"/>
          </a:xfrm>
          <a:prstGeom prst="rect">
            <a:avLst/>
          </a:prstGeom>
        </p:spPr>
      </p:pic>
    </p:spTree>
    <p:extLst>
      <p:ext uri="{BB962C8B-B14F-4D97-AF65-F5344CB8AC3E}">
        <p14:creationId val="260152959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87" indent="0" algn="ctr">
              <a:buNone/>
              <a:defRPr sz="1500"/>
            </a:lvl2pPr>
            <a:lvl3pPr marL="685773" indent="0" algn="ctr">
              <a:buNone/>
              <a:defRPr sz="1350"/>
            </a:lvl3pPr>
            <a:lvl4pPr marL="1028659" indent="0" algn="ctr">
              <a:buNone/>
              <a:defRPr sz="1200"/>
            </a:lvl4pPr>
            <a:lvl5pPr marL="1371545" indent="0" algn="ctr">
              <a:buNone/>
              <a:defRPr sz="1200"/>
            </a:lvl5pPr>
            <a:lvl6pPr marL="1714432" indent="0" algn="ctr">
              <a:buNone/>
              <a:defRPr sz="1200"/>
            </a:lvl6pPr>
            <a:lvl7pPr marL="2057318" indent="0" algn="ctr">
              <a:buNone/>
              <a:defRPr sz="1200"/>
            </a:lvl7pPr>
            <a:lvl8pPr marL="2400204" indent="0" algn="ctr">
              <a:buNone/>
              <a:defRPr sz="1200"/>
            </a:lvl8pPr>
            <a:lvl9pPr marL="274309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312229D-CEDF-40A4-9B2D-8E8C409AB382}" type="datetimeFigureOut">
              <a:rPr lang="zh-CN" altLang="en-US"/>
              <a:pPr>
                <a:defRPr/>
              </a:pPr>
              <a:t>2016/1/9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8582B2D-1368-4871-94ED-7C9404A1A74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682925095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1C64DD5-BF54-4E4F-908D-8C8969D0A7D1}" type="datetimeFigureOut">
              <a:rPr lang="zh-CN" altLang="en-US"/>
              <a:pPr>
                <a:defRPr/>
              </a:pPr>
              <a:t>2016/1/9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CB3537D-9D84-485A-9E84-DB5FF21CBDD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565076582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8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7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5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4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1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0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9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8E2F1AA-F754-4ED3-AD10-0A5F3B364AFE}" type="datetimeFigureOut">
              <a:rPr lang="zh-CN" altLang="en-US"/>
              <a:pPr>
                <a:defRPr/>
              </a:pPr>
              <a:t>2016/1/9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9DACB33-6CB3-49F3-9D30-318E203782C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914664639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720FABF-B52E-4F81-A27F-EFC1878B3D98}" type="datetimeFigureOut">
              <a:rPr lang="zh-CN" altLang="en-US"/>
              <a:pPr>
                <a:defRPr/>
              </a:pPr>
              <a:t>2016/1/9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93787DF-C675-43C7-A9CA-AE798AAE155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553640406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7" indent="0">
              <a:buNone/>
              <a:defRPr sz="1500" b="1"/>
            </a:lvl2pPr>
            <a:lvl3pPr marL="685773" indent="0">
              <a:buNone/>
              <a:defRPr sz="1350" b="1"/>
            </a:lvl3pPr>
            <a:lvl4pPr marL="1028659" indent="0">
              <a:buNone/>
              <a:defRPr sz="1200" b="1"/>
            </a:lvl4pPr>
            <a:lvl5pPr marL="1371545" indent="0">
              <a:buNone/>
              <a:defRPr sz="1200" b="1"/>
            </a:lvl5pPr>
            <a:lvl6pPr marL="1714432" indent="0">
              <a:buNone/>
              <a:defRPr sz="1200" b="1"/>
            </a:lvl6pPr>
            <a:lvl7pPr marL="2057318" indent="0">
              <a:buNone/>
              <a:defRPr sz="1200" b="1"/>
            </a:lvl7pPr>
            <a:lvl8pPr marL="2400204" indent="0">
              <a:buNone/>
              <a:defRPr sz="1200" b="1"/>
            </a:lvl8pPr>
            <a:lvl9pPr marL="274309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7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7" indent="0">
              <a:buNone/>
              <a:defRPr sz="1500" b="1"/>
            </a:lvl2pPr>
            <a:lvl3pPr marL="685773" indent="0">
              <a:buNone/>
              <a:defRPr sz="1350" b="1"/>
            </a:lvl3pPr>
            <a:lvl4pPr marL="1028659" indent="0">
              <a:buNone/>
              <a:defRPr sz="1200" b="1"/>
            </a:lvl4pPr>
            <a:lvl5pPr marL="1371545" indent="0">
              <a:buNone/>
              <a:defRPr sz="1200" b="1"/>
            </a:lvl5pPr>
            <a:lvl6pPr marL="1714432" indent="0">
              <a:buNone/>
              <a:defRPr sz="1200" b="1"/>
            </a:lvl6pPr>
            <a:lvl7pPr marL="2057318" indent="0">
              <a:buNone/>
              <a:defRPr sz="1200" b="1"/>
            </a:lvl7pPr>
            <a:lvl8pPr marL="2400204" indent="0">
              <a:buNone/>
              <a:defRPr sz="1200" b="1"/>
            </a:lvl8pPr>
            <a:lvl9pPr marL="274309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4BDA5F4-15E8-4CEC-9F64-F8D0EF840F55}" type="datetimeFigureOut">
              <a:rPr lang="zh-CN" altLang="en-US"/>
              <a:pPr>
                <a:defRPr/>
              </a:pPr>
              <a:t>2016/1/9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64241ED-D568-4AED-AD18-AC01F61A2A6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662123074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10" Target="../slideLayouts/slideLayout14.xml" Type="http://schemas.openxmlformats.org/officeDocument/2006/relationships/slideLayout"/><Relationship Id="rId11" Target="../slideLayouts/slideLayout15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6.xml" Type="http://schemas.openxmlformats.org/officeDocument/2006/relationships/slideLayout"/><Relationship Id="rId3" Target="../slideLayouts/slideLayout7.xml" Type="http://schemas.openxmlformats.org/officeDocument/2006/relationships/slideLayout"/><Relationship Id="rId4" Target="../slideLayouts/slideLayout8.xml" Type="http://schemas.openxmlformats.org/officeDocument/2006/relationships/slideLayout"/><Relationship Id="rId5" Target="../slideLayouts/slideLayout9.xml" Type="http://schemas.openxmlformats.org/officeDocument/2006/relationships/slideLayout"/><Relationship Id="rId6" Target="../slideLayouts/slideLayout10.xml" Type="http://schemas.openxmlformats.org/officeDocument/2006/relationships/slideLayout"/><Relationship Id="rId7" Target="../slideLayouts/slideLayout11.xml" Type="http://schemas.openxmlformats.org/officeDocument/2006/relationships/slideLayout"/><Relationship Id="rId8" Target="../slideLayouts/slideLayout12.xml" Type="http://schemas.openxmlformats.org/officeDocument/2006/relationships/slideLayout"/><Relationship Id="rId9" Target="../slideLayouts/slideLayout13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84803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51" r:id="rId2"/>
    <p:sldLayoutId id="2147483653" r:id="rId3"/>
    <p:sldLayoutId id="2147483668" r:id="rId4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4320"/>
            <a:ext cx="7886700" cy="9944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8743"/>
            <a:ext cx="7886700" cy="3264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739"/>
            <a:ext cx="2057400" cy="2728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ct val="0"/>
              </a:spcBef>
              <a:spcAft>
                <a:spcPct val="0"/>
              </a:spcAft>
              <a:defRPr sz="900" smtClean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 defTabSz="822960">
              <a:defRPr/>
            </a:pPr>
            <a:fld id="{7B4EA814-1D30-4507-A893-7C77D13C30C3}" type="datetimeFigureOut">
              <a:rPr lang="zh-CN" altLang="en-US" smtClean="0"/>
              <a:pPr defTabSz="822960">
                <a:defRPr/>
              </a:pPr>
              <a:t>2016/1/9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739"/>
            <a:ext cx="3086100" cy="2728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ct val="0"/>
              </a:spcBef>
              <a:spcAft>
                <a:spcPct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 defTabSz="822960"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739"/>
            <a:ext cx="2057400" cy="2728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ct val="0"/>
              </a:spcBef>
              <a:spcAft>
                <a:spcPct val="0"/>
              </a:spcAft>
              <a:defRPr sz="900" smtClean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 defTabSz="822960">
              <a:defRPr/>
            </a:pPr>
            <a:fld id="{D1192CA1-F2BA-413E-90E7-B4DB53CC12BE}" type="slidenum">
              <a:rPr lang="zh-CN" altLang="en-US" smtClean="0"/>
              <a:pPr defTabSz="822960"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33176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/>
  <p:timing/>
  <p:txStyles>
    <p:titleStyle>
      <a:lvl1pPr algn="l" defTabSz="684372" rtl="0" fontAlgn="base">
        <a:lnSpc>
          <a:spcPct val="90000"/>
        </a:lnSpc>
        <a:spcBef>
          <a:spcPct val="0"/>
        </a:spcBef>
        <a:spcAft>
          <a:spcPct val="0"/>
        </a:spcAft>
        <a:defRPr sz="324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4372" rtl="0" fontAlgn="base">
        <a:lnSpc>
          <a:spcPct val="90000"/>
        </a:lnSpc>
        <a:spcBef>
          <a:spcPct val="0"/>
        </a:spcBef>
        <a:spcAft>
          <a:spcPct val="0"/>
        </a:spcAft>
        <a:defRPr sz="324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defTabSz="684372" rtl="0" fontAlgn="base">
        <a:lnSpc>
          <a:spcPct val="90000"/>
        </a:lnSpc>
        <a:spcBef>
          <a:spcPct val="0"/>
        </a:spcBef>
        <a:spcAft>
          <a:spcPct val="0"/>
        </a:spcAft>
        <a:defRPr sz="324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defTabSz="684372" rtl="0" fontAlgn="base">
        <a:lnSpc>
          <a:spcPct val="90000"/>
        </a:lnSpc>
        <a:spcBef>
          <a:spcPct val="0"/>
        </a:spcBef>
        <a:spcAft>
          <a:spcPct val="0"/>
        </a:spcAft>
        <a:defRPr sz="324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defTabSz="684372" rtl="0" fontAlgn="base">
        <a:lnSpc>
          <a:spcPct val="90000"/>
        </a:lnSpc>
        <a:spcBef>
          <a:spcPct val="0"/>
        </a:spcBef>
        <a:spcAft>
          <a:spcPct val="0"/>
        </a:spcAft>
        <a:defRPr sz="324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11480" algn="l" defTabSz="684372" rtl="0" fontAlgn="base">
        <a:lnSpc>
          <a:spcPct val="90000"/>
        </a:lnSpc>
        <a:spcBef>
          <a:spcPct val="0"/>
        </a:spcBef>
        <a:spcAft>
          <a:spcPct val="0"/>
        </a:spcAft>
        <a:defRPr sz="324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822960" algn="l" defTabSz="684372" rtl="0" fontAlgn="base">
        <a:lnSpc>
          <a:spcPct val="90000"/>
        </a:lnSpc>
        <a:spcBef>
          <a:spcPct val="0"/>
        </a:spcBef>
        <a:spcAft>
          <a:spcPct val="0"/>
        </a:spcAft>
        <a:defRPr sz="324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234440" algn="l" defTabSz="684372" rtl="0" fontAlgn="base">
        <a:lnSpc>
          <a:spcPct val="90000"/>
        </a:lnSpc>
        <a:spcBef>
          <a:spcPct val="0"/>
        </a:spcBef>
        <a:spcAft>
          <a:spcPct val="0"/>
        </a:spcAft>
        <a:defRPr sz="324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645920" algn="l" defTabSz="684372" rtl="0" fontAlgn="base">
        <a:lnSpc>
          <a:spcPct val="90000"/>
        </a:lnSpc>
        <a:spcBef>
          <a:spcPct val="0"/>
        </a:spcBef>
        <a:spcAft>
          <a:spcPct val="0"/>
        </a:spcAft>
        <a:defRPr sz="324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170022" indent="-170022" algn="l" defTabSz="684372" rtl="0" fontAlgn="base">
        <a:lnSpc>
          <a:spcPct val="90000"/>
        </a:lnSpc>
        <a:spcBef>
          <a:spcPts val="754"/>
        </a:spcBef>
        <a:spcAft>
          <a:spcPct val="0"/>
        </a:spcAft>
        <a:buFont typeface="Arial" panose="020b0604020202020204" pitchFamily="34" charset="0"/>
        <a:buChar char="•"/>
        <a:defRPr sz="2070" kern="1200">
          <a:solidFill>
            <a:schemeClr val="tx1"/>
          </a:solidFill>
          <a:latin typeface="+mn-lt"/>
          <a:ea typeface="+mn-ea"/>
          <a:cs typeface="+mn-cs"/>
        </a:defRPr>
      </a:lvl1pPr>
      <a:lvl2pPr marL="512922" indent="-170022" algn="l" defTabSz="684372" rtl="0" fontAlgn="base">
        <a:lnSpc>
          <a:spcPct val="90000"/>
        </a:lnSpc>
        <a:spcBef>
          <a:spcPts val="372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5822" indent="-170022" algn="l" defTabSz="684372" rtl="0" fontAlgn="base">
        <a:lnSpc>
          <a:spcPct val="90000"/>
        </a:lnSpc>
        <a:spcBef>
          <a:spcPts val="372"/>
        </a:spcBef>
        <a:spcAft>
          <a:spcPct val="0"/>
        </a:spcAft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198722" indent="-170022" algn="l" defTabSz="684372" rtl="0" fontAlgn="base">
        <a:lnSpc>
          <a:spcPct val="90000"/>
        </a:lnSpc>
        <a:spcBef>
          <a:spcPts val="372"/>
        </a:spcBef>
        <a:spcAft>
          <a:spcPct val="0"/>
        </a:spcAft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1622" indent="-170022" algn="l" defTabSz="684372" rtl="0" fontAlgn="base">
        <a:lnSpc>
          <a:spcPct val="90000"/>
        </a:lnSpc>
        <a:spcBef>
          <a:spcPts val="372"/>
        </a:spcBef>
        <a:spcAft>
          <a:spcPct val="0"/>
        </a:spcAft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74" indent="-171443" algn="l" defTabSz="68577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61" indent="-171443" algn="l" defTabSz="68577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47" indent="-171443" algn="l" defTabSz="68577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33" indent="-171443" algn="l" defTabSz="68577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7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7" algn="l" defTabSz="68577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73" algn="l" defTabSz="68577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59" algn="l" defTabSz="68577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45" algn="l" defTabSz="68577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32" algn="l" defTabSz="68577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18" algn="l" defTabSz="68577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04" algn="l" defTabSz="68577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90" algn="l" defTabSz="68577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Relationship Id="rId3" Target="../media/image3.jpe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Relationship Id="rId3" Target="../media/image3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diagrams/drawing1.xml" Type="http://schemas.microsoft.com/office/2007/relationships/diagramDrawing"/><Relationship Id="rId3" Target="../diagrams/data1.xml" Type="http://schemas.openxmlformats.org/officeDocument/2006/relationships/diagramData"/><Relationship Id="rId4" Target="../diagrams/layout1.xml" Type="http://schemas.openxmlformats.org/officeDocument/2006/relationships/diagramLayout"/><Relationship Id="rId5" Target="../diagrams/quickStyle1.xml" Type="http://schemas.openxmlformats.org/officeDocument/2006/relationships/diagramQuickStyle"/><Relationship Id="rId6" Target="../diagrams/colors1.xml" Type="http://schemas.openxmlformats.org/officeDocument/2006/relationships/diagramColors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diagrams/drawing2.xml" Type="http://schemas.microsoft.com/office/2007/relationships/diagramDrawing"/><Relationship Id="rId3" Target="../diagrams/data2.xml" Type="http://schemas.openxmlformats.org/officeDocument/2006/relationships/diagramData"/><Relationship Id="rId4" Target="../diagrams/layout2.xml" Type="http://schemas.openxmlformats.org/officeDocument/2006/relationships/diagramLayout"/><Relationship Id="rId5" Target="../diagrams/quickStyle2.xml" Type="http://schemas.openxmlformats.org/officeDocument/2006/relationships/diagramQuickStyle"/><Relationship Id="rId6" Target="../diagrams/colors2.xml" Type="http://schemas.openxmlformats.org/officeDocument/2006/relationships/diagramColors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3.jpeg" Type="http://schemas.openxmlformats.org/officeDocument/2006/relationships/image"/><Relationship Id="rId3" Target="../media/image4.jpeg" Type="http://schemas.openxmlformats.org/officeDocument/2006/relationships/image"/><Relationship Id="rId4" Target="../media/image5.wdp" Type="http://schemas.microsoft.com/office/2007/relationships/hdphoto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圆角矩形 2"/>
          <p:cNvSpPr/>
          <p:nvPr/>
        </p:nvSpPr>
        <p:spPr>
          <a:xfrm>
            <a:off x="-271463" y="1468895"/>
            <a:ext cx="9658352" cy="2009068"/>
          </a:xfrm>
          <a:prstGeom prst="roundRect">
            <a:avLst>
              <a:gd fmla="val 4443" name="adj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8" name="文本框 7"/>
          <p:cNvSpPr txBox="1"/>
          <p:nvPr/>
        </p:nvSpPr>
        <p:spPr>
          <a:xfrm>
            <a:off x="5063938" y="2061942"/>
            <a:ext cx="22148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lvl="0"/>
            <a:r>
              <a:rPr altLang="en-US" b="1" kumimoji="1" lang="zh-CN" smtClean="0" sz="4000">
                <a:solidFill>
                  <a:schemeClr val="bg1"/>
                </a:solidFill>
                <a:latin charset="0" typeface="Microsoft YaHei"/>
                <a:ea charset="0" typeface="Microsoft YaHei"/>
                <a:cs charset="0" typeface="Microsoft YaHei"/>
              </a:rPr>
              <a:t>项目策划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063938" y="1598404"/>
            <a:ext cx="3272155" cy="5486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lvl="0"/>
            <a:r>
              <a:rPr altLang="zh-CN" b="1" kumimoji="1" lang="en-US" smtClean="0" sz="3000">
                <a:solidFill>
                  <a:schemeClr val="bg1"/>
                </a:solidFill>
                <a:latin typeface="+mj-lt"/>
                <a:cs typeface="Arial Black"/>
              </a:rPr>
              <a:t>BUSINESS PLAN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114884" y="2927115"/>
            <a:ext cx="1904251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mtClean="0" sz="1200">
                <a:solidFill>
                  <a:srgbClr val="FFFFFF"/>
                </a:solidFill>
                <a:latin typeface="Calibri"/>
                <a:ea typeface="宋体"/>
                <a:cs typeface="Arial Black"/>
              </a:rPr>
              <a:t>PRESENTED BY OFFICE PLUS</a:t>
            </a:r>
          </a:p>
        </p:txBody>
      </p:sp>
      <p:grpSp>
        <p:nvGrpSpPr>
          <p:cNvPr id="11" name="组 10"/>
          <p:cNvGrpSpPr/>
          <p:nvPr/>
        </p:nvGrpSpPr>
        <p:grpSpPr>
          <a:xfrm>
            <a:off x="7415938" y="2180978"/>
            <a:ext cx="824687" cy="484740"/>
            <a:chOff x="3902075" y="4498975"/>
            <a:chExt cx="831850" cy="488950"/>
          </a:xfrm>
          <a:solidFill>
            <a:schemeClr val="bg1"/>
          </a:solidFill>
        </p:grpSpPr>
        <p:sp>
          <p:nvSpPr>
            <p:cNvPr id="12" name="Freeform 230"/>
            <p:cNvSpPr>
              <a:spLocks noEditPoints="1"/>
            </p:cNvSpPr>
            <p:nvPr/>
          </p:nvSpPr>
          <p:spPr bwMode="auto">
            <a:xfrm>
              <a:off x="4092575" y="4498975"/>
              <a:ext cx="450850" cy="488950"/>
            </a:xfrm>
            <a:custGeom>
              <a:cxnLst>
                <a:cxn ang="0">
                  <a:pos x="70" y="72"/>
                </a:cxn>
                <a:cxn ang="0">
                  <a:pos x="76" y="44"/>
                </a:cxn>
                <a:cxn ang="0">
                  <a:pos x="90" y="20"/>
                </a:cxn>
                <a:cxn ang="0">
                  <a:pos x="114" y="6"/>
                </a:cxn>
                <a:cxn ang="0">
                  <a:pos x="142" y="0"/>
                </a:cxn>
                <a:cxn ang="0">
                  <a:pos x="156" y="2"/>
                </a:cxn>
                <a:cxn ang="0">
                  <a:pos x="182" y="12"/>
                </a:cxn>
                <a:cxn ang="0">
                  <a:pos x="202" y="30"/>
                </a:cxn>
                <a:cxn ang="0">
                  <a:pos x="212" y="56"/>
                </a:cxn>
                <a:cxn ang="0">
                  <a:pos x="212" y="72"/>
                </a:cxn>
                <a:cxn ang="0">
                  <a:pos x="208" y="100"/>
                </a:cxn>
                <a:cxn ang="0">
                  <a:pos x="192" y="122"/>
                </a:cxn>
                <a:cxn ang="0">
                  <a:pos x="170" y="138"/>
                </a:cxn>
                <a:cxn ang="0">
                  <a:pos x="142" y="142"/>
                </a:cxn>
                <a:cxn ang="0">
                  <a:pos x="128" y="142"/>
                </a:cxn>
                <a:cxn ang="0">
                  <a:pos x="102" y="130"/>
                </a:cxn>
                <a:cxn ang="0">
                  <a:pos x="82" y="112"/>
                </a:cxn>
                <a:cxn ang="0">
                  <a:pos x="72" y="86"/>
                </a:cxn>
                <a:cxn ang="0">
                  <a:pos x="70" y="72"/>
                </a:cxn>
                <a:cxn ang="0">
                  <a:pos x="142" y="190"/>
                </a:cxn>
                <a:cxn ang="0">
                  <a:pos x="104" y="194"/>
                </a:cxn>
                <a:cxn ang="0">
                  <a:pos x="74" y="202"/>
                </a:cxn>
                <a:cxn ang="0">
                  <a:pos x="48" y="214"/>
                </a:cxn>
                <a:cxn ang="0">
                  <a:pos x="16" y="244"/>
                </a:cxn>
                <a:cxn ang="0">
                  <a:pos x="0" y="268"/>
                </a:cxn>
                <a:cxn ang="0">
                  <a:pos x="284" y="308"/>
                </a:cxn>
                <a:cxn ang="0">
                  <a:pos x="284" y="268"/>
                </a:cxn>
                <a:cxn ang="0">
                  <a:pos x="268" y="244"/>
                </a:cxn>
                <a:cxn ang="0">
                  <a:pos x="234" y="214"/>
                </a:cxn>
                <a:cxn ang="0">
                  <a:pos x="210" y="202"/>
                </a:cxn>
                <a:cxn ang="0">
                  <a:pos x="180" y="194"/>
                </a:cxn>
                <a:cxn ang="0">
                  <a:pos x="142" y="190"/>
                </a:cxn>
              </a:cxnLst>
              <a:rect b="b" l="0" r="r" t="0"/>
              <a:pathLst>
                <a:path h="308" w="284">
                  <a:moveTo>
                    <a:pt x="70" y="72"/>
                  </a:moveTo>
                  <a:lnTo>
                    <a:pt x="70" y="72"/>
                  </a:lnTo>
                  <a:lnTo>
                    <a:pt x="72" y="56"/>
                  </a:lnTo>
                  <a:lnTo>
                    <a:pt x="76" y="44"/>
                  </a:lnTo>
                  <a:lnTo>
                    <a:pt x="82" y="30"/>
                  </a:lnTo>
                  <a:lnTo>
                    <a:pt x="90" y="20"/>
                  </a:lnTo>
                  <a:lnTo>
                    <a:pt x="102" y="12"/>
                  </a:lnTo>
                  <a:lnTo>
                    <a:pt x="114" y="6"/>
                  </a:lnTo>
                  <a:lnTo>
                    <a:pt x="128" y="2"/>
                  </a:lnTo>
                  <a:lnTo>
                    <a:pt x="142" y="0"/>
                  </a:lnTo>
                  <a:lnTo>
                    <a:pt x="142" y="0"/>
                  </a:lnTo>
                  <a:lnTo>
                    <a:pt x="156" y="2"/>
                  </a:lnTo>
                  <a:lnTo>
                    <a:pt x="170" y="6"/>
                  </a:lnTo>
                  <a:lnTo>
                    <a:pt x="182" y="12"/>
                  </a:lnTo>
                  <a:lnTo>
                    <a:pt x="192" y="20"/>
                  </a:lnTo>
                  <a:lnTo>
                    <a:pt x="202" y="30"/>
                  </a:lnTo>
                  <a:lnTo>
                    <a:pt x="208" y="44"/>
                  </a:lnTo>
                  <a:lnTo>
                    <a:pt x="212" y="56"/>
                  </a:lnTo>
                  <a:lnTo>
                    <a:pt x="212" y="72"/>
                  </a:lnTo>
                  <a:lnTo>
                    <a:pt x="212" y="72"/>
                  </a:lnTo>
                  <a:lnTo>
                    <a:pt x="212" y="86"/>
                  </a:lnTo>
                  <a:lnTo>
                    <a:pt x="208" y="100"/>
                  </a:lnTo>
                  <a:lnTo>
                    <a:pt x="202" y="112"/>
                  </a:lnTo>
                  <a:lnTo>
                    <a:pt x="192" y="122"/>
                  </a:lnTo>
                  <a:lnTo>
                    <a:pt x="182" y="130"/>
                  </a:lnTo>
                  <a:lnTo>
                    <a:pt x="170" y="138"/>
                  </a:lnTo>
                  <a:lnTo>
                    <a:pt x="156" y="142"/>
                  </a:lnTo>
                  <a:lnTo>
                    <a:pt x="142" y="142"/>
                  </a:lnTo>
                  <a:lnTo>
                    <a:pt x="142" y="142"/>
                  </a:lnTo>
                  <a:lnTo>
                    <a:pt x="128" y="142"/>
                  </a:lnTo>
                  <a:lnTo>
                    <a:pt x="114" y="138"/>
                  </a:lnTo>
                  <a:lnTo>
                    <a:pt x="102" y="130"/>
                  </a:lnTo>
                  <a:lnTo>
                    <a:pt x="90" y="122"/>
                  </a:lnTo>
                  <a:lnTo>
                    <a:pt x="82" y="112"/>
                  </a:lnTo>
                  <a:lnTo>
                    <a:pt x="76" y="100"/>
                  </a:lnTo>
                  <a:lnTo>
                    <a:pt x="72" y="86"/>
                  </a:lnTo>
                  <a:lnTo>
                    <a:pt x="70" y="72"/>
                  </a:lnTo>
                  <a:lnTo>
                    <a:pt x="70" y="72"/>
                  </a:lnTo>
                  <a:close/>
                  <a:moveTo>
                    <a:pt x="142" y="190"/>
                  </a:moveTo>
                  <a:lnTo>
                    <a:pt x="142" y="190"/>
                  </a:lnTo>
                  <a:lnTo>
                    <a:pt x="122" y="190"/>
                  </a:lnTo>
                  <a:lnTo>
                    <a:pt x="104" y="194"/>
                  </a:lnTo>
                  <a:lnTo>
                    <a:pt x="88" y="198"/>
                  </a:lnTo>
                  <a:lnTo>
                    <a:pt x="74" y="202"/>
                  </a:lnTo>
                  <a:lnTo>
                    <a:pt x="60" y="208"/>
                  </a:lnTo>
                  <a:lnTo>
                    <a:pt x="48" y="214"/>
                  </a:lnTo>
                  <a:lnTo>
                    <a:pt x="30" y="230"/>
                  </a:lnTo>
                  <a:lnTo>
                    <a:pt x="16" y="244"/>
                  </a:lnTo>
                  <a:lnTo>
                    <a:pt x="6" y="256"/>
                  </a:lnTo>
                  <a:lnTo>
                    <a:pt x="0" y="268"/>
                  </a:lnTo>
                  <a:lnTo>
                    <a:pt x="0" y="308"/>
                  </a:lnTo>
                  <a:lnTo>
                    <a:pt x="284" y="308"/>
                  </a:lnTo>
                  <a:lnTo>
                    <a:pt x="284" y="268"/>
                  </a:lnTo>
                  <a:lnTo>
                    <a:pt x="284" y="268"/>
                  </a:lnTo>
                  <a:lnTo>
                    <a:pt x="278" y="256"/>
                  </a:lnTo>
                  <a:lnTo>
                    <a:pt x="268" y="244"/>
                  </a:lnTo>
                  <a:lnTo>
                    <a:pt x="254" y="230"/>
                  </a:lnTo>
                  <a:lnTo>
                    <a:pt x="234" y="214"/>
                  </a:lnTo>
                  <a:lnTo>
                    <a:pt x="224" y="208"/>
                  </a:lnTo>
                  <a:lnTo>
                    <a:pt x="210" y="202"/>
                  </a:lnTo>
                  <a:lnTo>
                    <a:pt x="196" y="198"/>
                  </a:lnTo>
                  <a:lnTo>
                    <a:pt x="180" y="194"/>
                  </a:lnTo>
                  <a:lnTo>
                    <a:pt x="162" y="190"/>
                  </a:lnTo>
                  <a:lnTo>
                    <a:pt x="142" y="190"/>
                  </a:lnTo>
                  <a:lnTo>
                    <a:pt x="142" y="19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Freeform 231"/>
            <p:cNvSpPr/>
            <p:nvPr/>
          </p:nvSpPr>
          <p:spPr bwMode="auto">
            <a:xfrm>
              <a:off x="4467225" y="4498975"/>
              <a:ext cx="190500" cy="187325"/>
            </a:xfrm>
            <a:custGeom>
              <a:cxnLst>
                <a:cxn ang="0">
                  <a:pos x="60" y="0"/>
                </a:cxn>
                <a:cxn ang="0">
                  <a:pos x="60" y="0"/>
                </a:cxn>
                <a:cxn ang="0">
                  <a:pos x="72" y="2"/>
                </a:cxn>
                <a:cxn ang="0">
                  <a:pos x="84" y="4"/>
                </a:cxn>
                <a:cxn ang="0">
                  <a:pos x="94" y="10"/>
                </a:cxn>
                <a:cxn ang="0">
                  <a:pos x="102" y="18"/>
                </a:cxn>
                <a:cxn ang="0">
                  <a:pos x="110" y="26"/>
                </a:cxn>
                <a:cxn ang="0">
                  <a:pos x="114" y="36"/>
                </a:cxn>
                <a:cxn ang="0">
                  <a:pos x="118" y="48"/>
                </a:cxn>
                <a:cxn ang="0">
                  <a:pos x="120" y="60"/>
                </a:cxn>
                <a:cxn ang="0">
                  <a:pos x="120" y="60"/>
                </a:cxn>
                <a:cxn ang="0">
                  <a:pos x="118" y="72"/>
                </a:cxn>
                <a:cxn ang="0">
                  <a:pos x="114" y="82"/>
                </a:cxn>
                <a:cxn ang="0">
                  <a:pos x="110" y="92"/>
                </a:cxn>
                <a:cxn ang="0">
                  <a:pos x="102" y="102"/>
                </a:cxn>
                <a:cxn ang="0">
                  <a:pos x="94" y="108"/>
                </a:cxn>
                <a:cxn ang="0">
                  <a:pos x="84" y="114"/>
                </a:cxn>
                <a:cxn ang="0">
                  <a:pos x="72" y="118"/>
                </a:cxn>
                <a:cxn ang="0">
                  <a:pos x="60" y="118"/>
                </a:cxn>
                <a:cxn ang="0">
                  <a:pos x="60" y="118"/>
                </a:cxn>
                <a:cxn ang="0">
                  <a:pos x="48" y="118"/>
                </a:cxn>
                <a:cxn ang="0">
                  <a:pos x="38" y="114"/>
                </a:cxn>
                <a:cxn ang="0">
                  <a:pos x="26" y="108"/>
                </a:cxn>
                <a:cxn ang="0">
                  <a:pos x="18" y="102"/>
                </a:cxn>
                <a:cxn ang="0">
                  <a:pos x="10" y="92"/>
                </a:cxn>
                <a:cxn ang="0">
                  <a:pos x="6" y="82"/>
                </a:cxn>
                <a:cxn ang="0">
                  <a:pos x="2" y="72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2" y="48"/>
                </a:cxn>
                <a:cxn ang="0">
                  <a:pos x="6" y="36"/>
                </a:cxn>
                <a:cxn ang="0">
                  <a:pos x="10" y="26"/>
                </a:cxn>
                <a:cxn ang="0">
                  <a:pos x="18" y="18"/>
                </a:cxn>
                <a:cxn ang="0">
                  <a:pos x="26" y="10"/>
                </a:cxn>
                <a:cxn ang="0">
                  <a:pos x="38" y="4"/>
                </a:cxn>
                <a:cxn ang="0">
                  <a:pos x="48" y="2"/>
                </a:cxn>
                <a:cxn ang="0">
                  <a:pos x="60" y="0"/>
                </a:cxn>
                <a:cxn ang="0">
                  <a:pos x="60" y="0"/>
                </a:cxn>
              </a:cxnLst>
              <a:rect b="b" l="0" r="r" t="0"/>
              <a:pathLst>
                <a:path h="118" w="120">
                  <a:moveTo>
                    <a:pt x="60" y="0"/>
                  </a:moveTo>
                  <a:lnTo>
                    <a:pt x="60" y="0"/>
                  </a:lnTo>
                  <a:lnTo>
                    <a:pt x="72" y="2"/>
                  </a:lnTo>
                  <a:lnTo>
                    <a:pt x="84" y="4"/>
                  </a:lnTo>
                  <a:lnTo>
                    <a:pt x="94" y="10"/>
                  </a:lnTo>
                  <a:lnTo>
                    <a:pt x="102" y="18"/>
                  </a:lnTo>
                  <a:lnTo>
                    <a:pt x="110" y="26"/>
                  </a:lnTo>
                  <a:lnTo>
                    <a:pt x="114" y="36"/>
                  </a:lnTo>
                  <a:lnTo>
                    <a:pt x="118" y="48"/>
                  </a:lnTo>
                  <a:lnTo>
                    <a:pt x="120" y="60"/>
                  </a:lnTo>
                  <a:lnTo>
                    <a:pt x="120" y="60"/>
                  </a:lnTo>
                  <a:lnTo>
                    <a:pt x="118" y="72"/>
                  </a:lnTo>
                  <a:lnTo>
                    <a:pt x="114" y="82"/>
                  </a:lnTo>
                  <a:lnTo>
                    <a:pt x="110" y="92"/>
                  </a:lnTo>
                  <a:lnTo>
                    <a:pt x="102" y="102"/>
                  </a:lnTo>
                  <a:lnTo>
                    <a:pt x="94" y="108"/>
                  </a:lnTo>
                  <a:lnTo>
                    <a:pt x="84" y="114"/>
                  </a:lnTo>
                  <a:lnTo>
                    <a:pt x="72" y="118"/>
                  </a:lnTo>
                  <a:lnTo>
                    <a:pt x="60" y="118"/>
                  </a:lnTo>
                  <a:lnTo>
                    <a:pt x="60" y="118"/>
                  </a:lnTo>
                  <a:lnTo>
                    <a:pt x="48" y="118"/>
                  </a:lnTo>
                  <a:lnTo>
                    <a:pt x="38" y="114"/>
                  </a:lnTo>
                  <a:lnTo>
                    <a:pt x="26" y="108"/>
                  </a:lnTo>
                  <a:lnTo>
                    <a:pt x="18" y="102"/>
                  </a:lnTo>
                  <a:lnTo>
                    <a:pt x="10" y="92"/>
                  </a:lnTo>
                  <a:lnTo>
                    <a:pt x="6" y="82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6" y="36"/>
                  </a:lnTo>
                  <a:lnTo>
                    <a:pt x="10" y="26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8" y="4"/>
                  </a:lnTo>
                  <a:lnTo>
                    <a:pt x="48" y="2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232"/>
            <p:cNvSpPr/>
            <p:nvPr/>
          </p:nvSpPr>
          <p:spPr bwMode="auto">
            <a:xfrm>
              <a:off x="4457700" y="4762500"/>
              <a:ext cx="276225" cy="155575"/>
            </a:xfrm>
            <a:custGeom>
              <a:cxnLst>
                <a:cxn ang="0">
                  <a:pos x="66" y="0"/>
                </a:cxn>
                <a:cxn ang="0">
                  <a:pos x="66" y="0"/>
                </a:cxn>
                <a:cxn ang="0">
                  <a:pos x="46" y="2"/>
                </a:cxn>
                <a:cxn ang="0">
                  <a:pos x="28" y="6"/>
                </a:cxn>
                <a:cxn ang="0">
                  <a:pos x="14" y="12"/>
                </a:cxn>
                <a:cxn ang="0">
                  <a:pos x="0" y="20"/>
                </a:cxn>
                <a:cxn ang="0">
                  <a:pos x="0" y="20"/>
                </a:cxn>
                <a:cxn ang="0">
                  <a:pos x="18" y="30"/>
                </a:cxn>
                <a:cxn ang="0">
                  <a:pos x="34" y="42"/>
                </a:cxn>
                <a:cxn ang="0">
                  <a:pos x="48" y="54"/>
                </a:cxn>
                <a:cxn ang="0">
                  <a:pos x="58" y="66"/>
                </a:cxn>
                <a:cxn ang="0">
                  <a:pos x="66" y="76"/>
                </a:cxn>
                <a:cxn ang="0">
                  <a:pos x="72" y="86"/>
                </a:cxn>
                <a:cxn ang="0">
                  <a:pos x="76" y="96"/>
                </a:cxn>
                <a:cxn ang="0">
                  <a:pos x="76" y="98"/>
                </a:cxn>
                <a:cxn ang="0">
                  <a:pos x="174" y="98"/>
                </a:cxn>
                <a:cxn ang="0">
                  <a:pos x="174" y="66"/>
                </a:cxn>
                <a:cxn ang="0">
                  <a:pos x="174" y="66"/>
                </a:cxn>
                <a:cxn ang="0">
                  <a:pos x="168" y="56"/>
                </a:cxn>
                <a:cxn ang="0">
                  <a:pos x="160" y="44"/>
                </a:cxn>
                <a:cxn ang="0">
                  <a:pos x="150" y="32"/>
                </a:cxn>
                <a:cxn ang="0">
                  <a:pos x="136" y="20"/>
                </a:cxn>
                <a:cxn ang="0">
                  <a:pos x="116" y="10"/>
                </a:cxn>
                <a:cxn ang="0">
                  <a:pos x="106" y="6"/>
                </a:cxn>
                <a:cxn ang="0">
                  <a:pos x="94" y="4"/>
                </a:cxn>
                <a:cxn ang="0">
                  <a:pos x="80" y="0"/>
                </a:cxn>
                <a:cxn ang="0">
                  <a:pos x="66" y="0"/>
                </a:cxn>
                <a:cxn ang="0">
                  <a:pos x="66" y="0"/>
                </a:cxn>
              </a:cxnLst>
              <a:rect b="b" l="0" r="r" t="0"/>
              <a:pathLst>
                <a:path h="98" w="174">
                  <a:moveTo>
                    <a:pt x="66" y="0"/>
                  </a:moveTo>
                  <a:lnTo>
                    <a:pt x="66" y="0"/>
                  </a:lnTo>
                  <a:lnTo>
                    <a:pt x="46" y="2"/>
                  </a:lnTo>
                  <a:lnTo>
                    <a:pt x="28" y="6"/>
                  </a:lnTo>
                  <a:lnTo>
                    <a:pt x="14" y="12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18" y="30"/>
                  </a:lnTo>
                  <a:lnTo>
                    <a:pt x="34" y="42"/>
                  </a:lnTo>
                  <a:lnTo>
                    <a:pt x="48" y="54"/>
                  </a:lnTo>
                  <a:lnTo>
                    <a:pt x="58" y="66"/>
                  </a:lnTo>
                  <a:lnTo>
                    <a:pt x="66" y="76"/>
                  </a:lnTo>
                  <a:lnTo>
                    <a:pt x="72" y="86"/>
                  </a:lnTo>
                  <a:lnTo>
                    <a:pt x="76" y="96"/>
                  </a:lnTo>
                  <a:lnTo>
                    <a:pt x="76" y="98"/>
                  </a:lnTo>
                  <a:lnTo>
                    <a:pt x="174" y="98"/>
                  </a:lnTo>
                  <a:lnTo>
                    <a:pt x="174" y="66"/>
                  </a:lnTo>
                  <a:lnTo>
                    <a:pt x="174" y="66"/>
                  </a:lnTo>
                  <a:lnTo>
                    <a:pt x="168" y="56"/>
                  </a:lnTo>
                  <a:lnTo>
                    <a:pt x="160" y="44"/>
                  </a:lnTo>
                  <a:lnTo>
                    <a:pt x="150" y="32"/>
                  </a:lnTo>
                  <a:lnTo>
                    <a:pt x="136" y="20"/>
                  </a:lnTo>
                  <a:lnTo>
                    <a:pt x="116" y="10"/>
                  </a:lnTo>
                  <a:lnTo>
                    <a:pt x="106" y="6"/>
                  </a:lnTo>
                  <a:lnTo>
                    <a:pt x="94" y="4"/>
                  </a:lnTo>
                  <a:lnTo>
                    <a:pt x="80" y="0"/>
                  </a:lnTo>
                  <a:lnTo>
                    <a:pt x="66" y="0"/>
                  </a:lnTo>
                  <a:lnTo>
                    <a:pt x="66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233"/>
            <p:cNvSpPr/>
            <p:nvPr/>
          </p:nvSpPr>
          <p:spPr bwMode="auto">
            <a:xfrm>
              <a:off x="4467225" y="4498975"/>
              <a:ext cx="190500" cy="187325"/>
            </a:xfrm>
            <a:custGeom>
              <a:cxnLst>
                <a:cxn ang="0">
                  <a:pos x="60" y="0"/>
                </a:cxn>
                <a:cxn ang="0">
                  <a:pos x="60" y="0"/>
                </a:cxn>
                <a:cxn ang="0">
                  <a:pos x="72" y="2"/>
                </a:cxn>
                <a:cxn ang="0">
                  <a:pos x="84" y="4"/>
                </a:cxn>
                <a:cxn ang="0">
                  <a:pos x="94" y="10"/>
                </a:cxn>
                <a:cxn ang="0">
                  <a:pos x="102" y="18"/>
                </a:cxn>
                <a:cxn ang="0">
                  <a:pos x="110" y="26"/>
                </a:cxn>
                <a:cxn ang="0">
                  <a:pos x="114" y="36"/>
                </a:cxn>
                <a:cxn ang="0">
                  <a:pos x="118" y="48"/>
                </a:cxn>
                <a:cxn ang="0">
                  <a:pos x="120" y="60"/>
                </a:cxn>
                <a:cxn ang="0">
                  <a:pos x="120" y="60"/>
                </a:cxn>
                <a:cxn ang="0">
                  <a:pos x="118" y="72"/>
                </a:cxn>
                <a:cxn ang="0">
                  <a:pos x="114" y="82"/>
                </a:cxn>
                <a:cxn ang="0">
                  <a:pos x="110" y="92"/>
                </a:cxn>
                <a:cxn ang="0">
                  <a:pos x="102" y="102"/>
                </a:cxn>
                <a:cxn ang="0">
                  <a:pos x="94" y="108"/>
                </a:cxn>
                <a:cxn ang="0">
                  <a:pos x="84" y="114"/>
                </a:cxn>
                <a:cxn ang="0">
                  <a:pos x="72" y="118"/>
                </a:cxn>
                <a:cxn ang="0">
                  <a:pos x="60" y="118"/>
                </a:cxn>
                <a:cxn ang="0">
                  <a:pos x="60" y="118"/>
                </a:cxn>
                <a:cxn ang="0">
                  <a:pos x="48" y="118"/>
                </a:cxn>
                <a:cxn ang="0">
                  <a:pos x="38" y="114"/>
                </a:cxn>
                <a:cxn ang="0">
                  <a:pos x="26" y="108"/>
                </a:cxn>
                <a:cxn ang="0">
                  <a:pos x="18" y="102"/>
                </a:cxn>
                <a:cxn ang="0">
                  <a:pos x="10" y="92"/>
                </a:cxn>
                <a:cxn ang="0">
                  <a:pos x="6" y="82"/>
                </a:cxn>
                <a:cxn ang="0">
                  <a:pos x="2" y="72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2" y="48"/>
                </a:cxn>
                <a:cxn ang="0">
                  <a:pos x="6" y="36"/>
                </a:cxn>
                <a:cxn ang="0">
                  <a:pos x="10" y="26"/>
                </a:cxn>
                <a:cxn ang="0">
                  <a:pos x="18" y="18"/>
                </a:cxn>
                <a:cxn ang="0">
                  <a:pos x="26" y="10"/>
                </a:cxn>
                <a:cxn ang="0">
                  <a:pos x="38" y="4"/>
                </a:cxn>
                <a:cxn ang="0">
                  <a:pos x="48" y="2"/>
                </a:cxn>
                <a:cxn ang="0">
                  <a:pos x="60" y="0"/>
                </a:cxn>
                <a:cxn ang="0">
                  <a:pos x="60" y="0"/>
                </a:cxn>
              </a:cxnLst>
              <a:rect b="b" l="0" r="r" t="0"/>
              <a:pathLst>
                <a:path h="118" w="120">
                  <a:moveTo>
                    <a:pt x="60" y="0"/>
                  </a:moveTo>
                  <a:lnTo>
                    <a:pt x="60" y="0"/>
                  </a:lnTo>
                  <a:lnTo>
                    <a:pt x="72" y="2"/>
                  </a:lnTo>
                  <a:lnTo>
                    <a:pt x="84" y="4"/>
                  </a:lnTo>
                  <a:lnTo>
                    <a:pt x="94" y="10"/>
                  </a:lnTo>
                  <a:lnTo>
                    <a:pt x="102" y="18"/>
                  </a:lnTo>
                  <a:lnTo>
                    <a:pt x="110" y="26"/>
                  </a:lnTo>
                  <a:lnTo>
                    <a:pt x="114" y="36"/>
                  </a:lnTo>
                  <a:lnTo>
                    <a:pt x="118" y="48"/>
                  </a:lnTo>
                  <a:lnTo>
                    <a:pt x="120" y="60"/>
                  </a:lnTo>
                  <a:lnTo>
                    <a:pt x="120" y="60"/>
                  </a:lnTo>
                  <a:lnTo>
                    <a:pt x="118" y="72"/>
                  </a:lnTo>
                  <a:lnTo>
                    <a:pt x="114" y="82"/>
                  </a:lnTo>
                  <a:lnTo>
                    <a:pt x="110" y="92"/>
                  </a:lnTo>
                  <a:lnTo>
                    <a:pt x="102" y="102"/>
                  </a:lnTo>
                  <a:lnTo>
                    <a:pt x="94" y="108"/>
                  </a:lnTo>
                  <a:lnTo>
                    <a:pt x="84" y="114"/>
                  </a:lnTo>
                  <a:lnTo>
                    <a:pt x="72" y="118"/>
                  </a:lnTo>
                  <a:lnTo>
                    <a:pt x="60" y="118"/>
                  </a:lnTo>
                  <a:lnTo>
                    <a:pt x="60" y="118"/>
                  </a:lnTo>
                  <a:lnTo>
                    <a:pt x="48" y="118"/>
                  </a:lnTo>
                  <a:lnTo>
                    <a:pt x="38" y="114"/>
                  </a:lnTo>
                  <a:lnTo>
                    <a:pt x="26" y="108"/>
                  </a:lnTo>
                  <a:lnTo>
                    <a:pt x="18" y="102"/>
                  </a:lnTo>
                  <a:lnTo>
                    <a:pt x="10" y="92"/>
                  </a:lnTo>
                  <a:lnTo>
                    <a:pt x="6" y="82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6" y="36"/>
                  </a:lnTo>
                  <a:lnTo>
                    <a:pt x="10" y="26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8" y="4"/>
                  </a:lnTo>
                  <a:lnTo>
                    <a:pt x="48" y="2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Freeform 234"/>
            <p:cNvSpPr/>
            <p:nvPr/>
          </p:nvSpPr>
          <p:spPr bwMode="auto">
            <a:xfrm>
              <a:off x="4457700" y="4762500"/>
              <a:ext cx="276225" cy="155575"/>
            </a:xfrm>
            <a:custGeom>
              <a:cxnLst>
                <a:cxn ang="0">
                  <a:pos x="66" y="0"/>
                </a:cxn>
                <a:cxn ang="0">
                  <a:pos x="66" y="0"/>
                </a:cxn>
                <a:cxn ang="0">
                  <a:pos x="46" y="2"/>
                </a:cxn>
                <a:cxn ang="0">
                  <a:pos x="28" y="6"/>
                </a:cxn>
                <a:cxn ang="0">
                  <a:pos x="14" y="12"/>
                </a:cxn>
                <a:cxn ang="0">
                  <a:pos x="0" y="20"/>
                </a:cxn>
                <a:cxn ang="0">
                  <a:pos x="0" y="20"/>
                </a:cxn>
                <a:cxn ang="0">
                  <a:pos x="18" y="30"/>
                </a:cxn>
                <a:cxn ang="0">
                  <a:pos x="34" y="42"/>
                </a:cxn>
                <a:cxn ang="0">
                  <a:pos x="48" y="54"/>
                </a:cxn>
                <a:cxn ang="0">
                  <a:pos x="58" y="66"/>
                </a:cxn>
                <a:cxn ang="0">
                  <a:pos x="66" y="76"/>
                </a:cxn>
                <a:cxn ang="0">
                  <a:pos x="72" y="86"/>
                </a:cxn>
                <a:cxn ang="0">
                  <a:pos x="76" y="96"/>
                </a:cxn>
                <a:cxn ang="0">
                  <a:pos x="76" y="98"/>
                </a:cxn>
                <a:cxn ang="0">
                  <a:pos x="174" y="98"/>
                </a:cxn>
                <a:cxn ang="0">
                  <a:pos x="174" y="66"/>
                </a:cxn>
                <a:cxn ang="0">
                  <a:pos x="174" y="66"/>
                </a:cxn>
                <a:cxn ang="0">
                  <a:pos x="168" y="56"/>
                </a:cxn>
                <a:cxn ang="0">
                  <a:pos x="160" y="44"/>
                </a:cxn>
                <a:cxn ang="0">
                  <a:pos x="150" y="32"/>
                </a:cxn>
                <a:cxn ang="0">
                  <a:pos x="136" y="20"/>
                </a:cxn>
                <a:cxn ang="0">
                  <a:pos x="116" y="10"/>
                </a:cxn>
                <a:cxn ang="0">
                  <a:pos x="106" y="6"/>
                </a:cxn>
                <a:cxn ang="0">
                  <a:pos x="94" y="4"/>
                </a:cxn>
                <a:cxn ang="0">
                  <a:pos x="80" y="0"/>
                </a:cxn>
                <a:cxn ang="0">
                  <a:pos x="66" y="0"/>
                </a:cxn>
                <a:cxn ang="0">
                  <a:pos x="66" y="0"/>
                </a:cxn>
              </a:cxnLst>
              <a:rect b="b" l="0" r="r" t="0"/>
              <a:pathLst>
                <a:path h="98" w="174">
                  <a:moveTo>
                    <a:pt x="66" y="0"/>
                  </a:moveTo>
                  <a:lnTo>
                    <a:pt x="66" y="0"/>
                  </a:lnTo>
                  <a:lnTo>
                    <a:pt x="46" y="2"/>
                  </a:lnTo>
                  <a:lnTo>
                    <a:pt x="28" y="6"/>
                  </a:lnTo>
                  <a:lnTo>
                    <a:pt x="14" y="12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18" y="30"/>
                  </a:lnTo>
                  <a:lnTo>
                    <a:pt x="34" y="42"/>
                  </a:lnTo>
                  <a:lnTo>
                    <a:pt x="48" y="54"/>
                  </a:lnTo>
                  <a:lnTo>
                    <a:pt x="58" y="66"/>
                  </a:lnTo>
                  <a:lnTo>
                    <a:pt x="66" y="76"/>
                  </a:lnTo>
                  <a:lnTo>
                    <a:pt x="72" y="86"/>
                  </a:lnTo>
                  <a:lnTo>
                    <a:pt x="76" y="96"/>
                  </a:lnTo>
                  <a:lnTo>
                    <a:pt x="76" y="98"/>
                  </a:lnTo>
                  <a:lnTo>
                    <a:pt x="174" y="98"/>
                  </a:lnTo>
                  <a:lnTo>
                    <a:pt x="174" y="66"/>
                  </a:lnTo>
                  <a:lnTo>
                    <a:pt x="174" y="66"/>
                  </a:lnTo>
                  <a:lnTo>
                    <a:pt x="168" y="56"/>
                  </a:lnTo>
                  <a:lnTo>
                    <a:pt x="160" y="44"/>
                  </a:lnTo>
                  <a:lnTo>
                    <a:pt x="150" y="32"/>
                  </a:lnTo>
                  <a:lnTo>
                    <a:pt x="136" y="20"/>
                  </a:lnTo>
                  <a:lnTo>
                    <a:pt x="116" y="10"/>
                  </a:lnTo>
                  <a:lnTo>
                    <a:pt x="106" y="6"/>
                  </a:lnTo>
                  <a:lnTo>
                    <a:pt x="94" y="4"/>
                  </a:lnTo>
                  <a:lnTo>
                    <a:pt x="80" y="0"/>
                  </a:lnTo>
                  <a:lnTo>
                    <a:pt x="66" y="0"/>
                  </a:lnTo>
                  <a:lnTo>
                    <a:pt x="66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235"/>
            <p:cNvSpPr/>
            <p:nvPr/>
          </p:nvSpPr>
          <p:spPr bwMode="auto">
            <a:xfrm>
              <a:off x="3978275" y="4498975"/>
              <a:ext cx="187325" cy="187325"/>
            </a:xfrm>
            <a:custGeom>
              <a:cxnLst>
                <a:cxn ang="0">
                  <a:pos x="60" y="0"/>
                </a:cxn>
                <a:cxn ang="0">
                  <a:pos x="60" y="0"/>
                </a:cxn>
                <a:cxn ang="0">
                  <a:pos x="72" y="2"/>
                </a:cxn>
                <a:cxn ang="0">
                  <a:pos x="82" y="4"/>
                </a:cxn>
                <a:cxn ang="0">
                  <a:pos x="92" y="10"/>
                </a:cxn>
                <a:cxn ang="0">
                  <a:pos x="102" y="18"/>
                </a:cxn>
                <a:cxn ang="0">
                  <a:pos x="108" y="26"/>
                </a:cxn>
                <a:cxn ang="0">
                  <a:pos x="114" y="36"/>
                </a:cxn>
                <a:cxn ang="0">
                  <a:pos x="118" y="48"/>
                </a:cxn>
                <a:cxn ang="0">
                  <a:pos x="118" y="60"/>
                </a:cxn>
                <a:cxn ang="0">
                  <a:pos x="118" y="60"/>
                </a:cxn>
                <a:cxn ang="0">
                  <a:pos x="118" y="72"/>
                </a:cxn>
                <a:cxn ang="0">
                  <a:pos x="114" y="82"/>
                </a:cxn>
                <a:cxn ang="0">
                  <a:pos x="108" y="92"/>
                </a:cxn>
                <a:cxn ang="0">
                  <a:pos x="102" y="102"/>
                </a:cxn>
                <a:cxn ang="0">
                  <a:pos x="92" y="108"/>
                </a:cxn>
                <a:cxn ang="0">
                  <a:pos x="82" y="114"/>
                </a:cxn>
                <a:cxn ang="0">
                  <a:pos x="72" y="118"/>
                </a:cxn>
                <a:cxn ang="0">
                  <a:pos x="60" y="118"/>
                </a:cxn>
                <a:cxn ang="0">
                  <a:pos x="60" y="118"/>
                </a:cxn>
                <a:cxn ang="0">
                  <a:pos x="48" y="118"/>
                </a:cxn>
                <a:cxn ang="0">
                  <a:pos x="36" y="114"/>
                </a:cxn>
                <a:cxn ang="0">
                  <a:pos x="26" y="108"/>
                </a:cxn>
                <a:cxn ang="0">
                  <a:pos x="18" y="102"/>
                </a:cxn>
                <a:cxn ang="0">
                  <a:pos x="10" y="92"/>
                </a:cxn>
                <a:cxn ang="0">
                  <a:pos x="4" y="82"/>
                </a:cxn>
                <a:cxn ang="0">
                  <a:pos x="2" y="72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2" y="48"/>
                </a:cxn>
                <a:cxn ang="0">
                  <a:pos x="4" y="36"/>
                </a:cxn>
                <a:cxn ang="0">
                  <a:pos x="10" y="26"/>
                </a:cxn>
                <a:cxn ang="0">
                  <a:pos x="18" y="18"/>
                </a:cxn>
                <a:cxn ang="0">
                  <a:pos x="26" y="10"/>
                </a:cxn>
                <a:cxn ang="0">
                  <a:pos x="36" y="4"/>
                </a:cxn>
                <a:cxn ang="0">
                  <a:pos x="48" y="2"/>
                </a:cxn>
                <a:cxn ang="0">
                  <a:pos x="60" y="0"/>
                </a:cxn>
                <a:cxn ang="0">
                  <a:pos x="60" y="0"/>
                </a:cxn>
              </a:cxnLst>
              <a:rect b="b" l="0" r="r" t="0"/>
              <a:pathLst>
                <a:path h="118" w="118">
                  <a:moveTo>
                    <a:pt x="60" y="0"/>
                  </a:moveTo>
                  <a:lnTo>
                    <a:pt x="60" y="0"/>
                  </a:lnTo>
                  <a:lnTo>
                    <a:pt x="72" y="2"/>
                  </a:lnTo>
                  <a:lnTo>
                    <a:pt x="82" y="4"/>
                  </a:lnTo>
                  <a:lnTo>
                    <a:pt x="92" y="10"/>
                  </a:lnTo>
                  <a:lnTo>
                    <a:pt x="102" y="18"/>
                  </a:lnTo>
                  <a:lnTo>
                    <a:pt x="108" y="26"/>
                  </a:lnTo>
                  <a:lnTo>
                    <a:pt x="114" y="36"/>
                  </a:lnTo>
                  <a:lnTo>
                    <a:pt x="118" y="48"/>
                  </a:lnTo>
                  <a:lnTo>
                    <a:pt x="118" y="60"/>
                  </a:lnTo>
                  <a:lnTo>
                    <a:pt x="118" y="60"/>
                  </a:lnTo>
                  <a:lnTo>
                    <a:pt x="118" y="72"/>
                  </a:lnTo>
                  <a:lnTo>
                    <a:pt x="114" y="82"/>
                  </a:lnTo>
                  <a:lnTo>
                    <a:pt x="108" y="92"/>
                  </a:lnTo>
                  <a:lnTo>
                    <a:pt x="102" y="102"/>
                  </a:lnTo>
                  <a:lnTo>
                    <a:pt x="92" y="108"/>
                  </a:lnTo>
                  <a:lnTo>
                    <a:pt x="82" y="114"/>
                  </a:lnTo>
                  <a:lnTo>
                    <a:pt x="72" y="118"/>
                  </a:lnTo>
                  <a:lnTo>
                    <a:pt x="60" y="118"/>
                  </a:lnTo>
                  <a:lnTo>
                    <a:pt x="60" y="118"/>
                  </a:lnTo>
                  <a:lnTo>
                    <a:pt x="48" y="118"/>
                  </a:lnTo>
                  <a:lnTo>
                    <a:pt x="36" y="114"/>
                  </a:lnTo>
                  <a:lnTo>
                    <a:pt x="26" y="108"/>
                  </a:lnTo>
                  <a:lnTo>
                    <a:pt x="18" y="102"/>
                  </a:lnTo>
                  <a:lnTo>
                    <a:pt x="10" y="92"/>
                  </a:lnTo>
                  <a:lnTo>
                    <a:pt x="4" y="82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4" y="36"/>
                  </a:lnTo>
                  <a:lnTo>
                    <a:pt x="10" y="26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8" y="2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36"/>
            <p:cNvSpPr/>
            <p:nvPr/>
          </p:nvSpPr>
          <p:spPr bwMode="auto">
            <a:xfrm>
              <a:off x="3902075" y="4762500"/>
              <a:ext cx="276225" cy="155575"/>
            </a:xfrm>
            <a:custGeom>
              <a:cxnLst>
                <a:cxn ang="0">
                  <a:pos x="108" y="0"/>
                </a:cxn>
                <a:cxn ang="0">
                  <a:pos x="108" y="0"/>
                </a:cxn>
                <a:cxn ang="0">
                  <a:pos x="128" y="2"/>
                </a:cxn>
                <a:cxn ang="0">
                  <a:pos x="144" y="6"/>
                </a:cxn>
                <a:cxn ang="0">
                  <a:pos x="160" y="12"/>
                </a:cxn>
                <a:cxn ang="0">
                  <a:pos x="174" y="20"/>
                </a:cxn>
                <a:cxn ang="0">
                  <a:pos x="174" y="20"/>
                </a:cxn>
                <a:cxn ang="0">
                  <a:pos x="154" y="30"/>
                </a:cxn>
                <a:cxn ang="0">
                  <a:pos x="138" y="42"/>
                </a:cxn>
                <a:cxn ang="0">
                  <a:pos x="126" y="54"/>
                </a:cxn>
                <a:cxn ang="0">
                  <a:pos x="116" y="66"/>
                </a:cxn>
                <a:cxn ang="0">
                  <a:pos x="108" y="76"/>
                </a:cxn>
                <a:cxn ang="0">
                  <a:pos x="102" y="86"/>
                </a:cxn>
                <a:cxn ang="0">
                  <a:pos x="98" y="96"/>
                </a:cxn>
                <a:cxn ang="0">
                  <a:pos x="98" y="98"/>
                </a:cxn>
                <a:cxn ang="0">
                  <a:pos x="0" y="98"/>
                </a:cxn>
                <a:cxn ang="0">
                  <a:pos x="0" y="66"/>
                </a:cxn>
                <a:cxn ang="0">
                  <a:pos x="0" y="66"/>
                </a:cxn>
                <a:cxn ang="0">
                  <a:pos x="6" y="56"/>
                </a:cxn>
                <a:cxn ang="0">
                  <a:pos x="12" y="44"/>
                </a:cxn>
                <a:cxn ang="0">
                  <a:pos x="24" y="32"/>
                </a:cxn>
                <a:cxn ang="0">
                  <a:pos x="38" y="20"/>
                </a:cxn>
                <a:cxn ang="0">
                  <a:pos x="56" y="10"/>
                </a:cxn>
                <a:cxn ang="0">
                  <a:pos x="68" y="6"/>
                </a:cxn>
                <a:cxn ang="0">
                  <a:pos x="80" y="4"/>
                </a:cxn>
                <a:cxn ang="0">
                  <a:pos x="92" y="0"/>
                </a:cxn>
                <a:cxn ang="0">
                  <a:pos x="108" y="0"/>
                </a:cxn>
                <a:cxn ang="0">
                  <a:pos x="108" y="0"/>
                </a:cxn>
              </a:cxnLst>
              <a:rect b="b" l="0" r="r" t="0"/>
              <a:pathLst>
                <a:path h="98" w="174">
                  <a:moveTo>
                    <a:pt x="108" y="0"/>
                  </a:moveTo>
                  <a:lnTo>
                    <a:pt x="108" y="0"/>
                  </a:lnTo>
                  <a:lnTo>
                    <a:pt x="128" y="2"/>
                  </a:lnTo>
                  <a:lnTo>
                    <a:pt x="144" y="6"/>
                  </a:lnTo>
                  <a:lnTo>
                    <a:pt x="160" y="12"/>
                  </a:lnTo>
                  <a:lnTo>
                    <a:pt x="174" y="20"/>
                  </a:lnTo>
                  <a:lnTo>
                    <a:pt x="174" y="20"/>
                  </a:lnTo>
                  <a:lnTo>
                    <a:pt x="154" y="30"/>
                  </a:lnTo>
                  <a:lnTo>
                    <a:pt x="138" y="42"/>
                  </a:lnTo>
                  <a:lnTo>
                    <a:pt x="126" y="54"/>
                  </a:lnTo>
                  <a:lnTo>
                    <a:pt x="116" y="66"/>
                  </a:lnTo>
                  <a:lnTo>
                    <a:pt x="108" y="76"/>
                  </a:lnTo>
                  <a:lnTo>
                    <a:pt x="102" y="86"/>
                  </a:lnTo>
                  <a:lnTo>
                    <a:pt x="98" y="96"/>
                  </a:lnTo>
                  <a:lnTo>
                    <a:pt x="98" y="98"/>
                  </a:lnTo>
                  <a:lnTo>
                    <a:pt x="0" y="98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6" y="56"/>
                  </a:lnTo>
                  <a:lnTo>
                    <a:pt x="12" y="44"/>
                  </a:lnTo>
                  <a:lnTo>
                    <a:pt x="24" y="32"/>
                  </a:lnTo>
                  <a:lnTo>
                    <a:pt x="38" y="20"/>
                  </a:lnTo>
                  <a:lnTo>
                    <a:pt x="56" y="10"/>
                  </a:lnTo>
                  <a:lnTo>
                    <a:pt x="68" y="6"/>
                  </a:lnTo>
                  <a:lnTo>
                    <a:pt x="80" y="4"/>
                  </a:lnTo>
                  <a:lnTo>
                    <a:pt x="92" y="0"/>
                  </a:lnTo>
                  <a:lnTo>
                    <a:pt x="108" y="0"/>
                  </a:lnTo>
                  <a:lnTo>
                    <a:pt x="108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pic>
        <p:nvPicPr>
          <p:cNvPr id="21" name="图片占位符 20"/>
          <p:cNvPicPr>
            <a:picLocks noChangeAspect="1" noGrp="1"/>
          </p:cNvPicPr>
          <p:nvPr>
            <p:ph idx="10" sz="quarter" type="pic"/>
          </p:nvPr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295321" y="4714875"/>
            <a:ext cx="1657647" cy="220661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椭圆 18"/>
          <p:cNvSpPr/>
          <p:nvPr/>
        </p:nvSpPr>
        <p:spPr>
          <a:xfrm>
            <a:off x="818932" y="438229"/>
            <a:ext cx="3955312" cy="3955312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 w="152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</p:spTree>
    <p:extLst>
      <p:ext uri="{BB962C8B-B14F-4D97-AF65-F5344CB8AC3E}">
        <p14:creationId val="500061077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1" name="图片占位符 20"/>
          <p:cNvPicPr>
            <a:picLocks noChangeAspect="1" noGrp="1"/>
          </p:cNvPicPr>
          <p:nvPr>
            <p:ph idx="10" sz="quarter" type="pic"/>
          </p:nvPr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295321" y="4714875"/>
            <a:ext cx="1657647" cy="220661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文本框 21"/>
          <p:cNvSpPr txBox="1"/>
          <p:nvPr/>
        </p:nvSpPr>
        <p:spPr>
          <a:xfrm>
            <a:off x="3242930" y="2794336"/>
            <a:ext cx="2658140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lvl="0"/>
            <a:r>
              <a:rPr altLang="zh-CN" b="1" kumimoji="1" lang="en-US" smtClean="0" sz="3000">
                <a:solidFill>
                  <a:srgbClr val="323232"/>
                </a:solidFill>
                <a:cs typeface="Arial Black"/>
              </a:rPr>
              <a:t>PART THREE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3566161" y="3249837"/>
            <a:ext cx="201168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 lvl="0"/>
            <a:r>
              <a:rPr altLang="en-US" b="1" kumimoji="1" lang="zh-CN" smtClean="0" sz="3600">
                <a:solidFill>
                  <a:srgbClr val="323232"/>
                </a:solidFill>
                <a:latin charset="0" typeface="Microsoft YaHei"/>
                <a:cs charset="0" typeface="Microsoft YaHei"/>
              </a:rPr>
              <a:t>开发内容</a:t>
            </a:r>
          </a:p>
        </p:txBody>
      </p:sp>
      <p:sp>
        <p:nvSpPr>
          <p:cNvPr id="19" name="椭圆 18"/>
          <p:cNvSpPr/>
          <p:nvPr/>
        </p:nvSpPr>
        <p:spPr>
          <a:xfrm>
            <a:off x="3694814" y="897276"/>
            <a:ext cx="1754372" cy="175437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grpSp>
        <p:nvGrpSpPr>
          <p:cNvPr id="12" name="组 11"/>
          <p:cNvGrpSpPr/>
          <p:nvPr/>
        </p:nvGrpSpPr>
        <p:grpSpPr>
          <a:xfrm>
            <a:off x="4114986" y="1430748"/>
            <a:ext cx="915334" cy="685130"/>
            <a:chOff x="6018213" y="1143000"/>
            <a:chExt cx="530225" cy="396875"/>
          </a:xfrm>
          <a:solidFill>
            <a:schemeClr val="bg1"/>
          </a:solidFill>
        </p:grpSpPr>
        <p:sp>
          <p:nvSpPr>
            <p:cNvPr id="13" name="Freeform 149"/>
            <p:cNvSpPr/>
            <p:nvPr/>
          </p:nvSpPr>
          <p:spPr bwMode="auto">
            <a:xfrm>
              <a:off x="6094413" y="1314450"/>
              <a:ext cx="269875" cy="25400"/>
            </a:xfrm>
            <a:custGeom>
              <a:cxnLst>
                <a:cxn ang="0">
                  <a:pos x="162" y="0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0" y="8"/>
                </a:cxn>
                <a:cxn ang="0">
                  <a:pos x="0" y="10"/>
                </a:cxn>
                <a:cxn ang="0">
                  <a:pos x="2" y="12"/>
                </a:cxn>
                <a:cxn ang="0">
                  <a:pos x="4" y="14"/>
                </a:cxn>
                <a:cxn ang="0">
                  <a:pos x="8" y="16"/>
                </a:cxn>
                <a:cxn ang="0">
                  <a:pos x="162" y="16"/>
                </a:cxn>
                <a:cxn ang="0">
                  <a:pos x="162" y="16"/>
                </a:cxn>
                <a:cxn ang="0">
                  <a:pos x="166" y="14"/>
                </a:cxn>
                <a:cxn ang="0">
                  <a:pos x="168" y="12"/>
                </a:cxn>
                <a:cxn ang="0">
                  <a:pos x="170" y="10"/>
                </a:cxn>
                <a:cxn ang="0">
                  <a:pos x="170" y="8"/>
                </a:cxn>
                <a:cxn ang="0">
                  <a:pos x="170" y="8"/>
                </a:cxn>
                <a:cxn ang="0">
                  <a:pos x="170" y="4"/>
                </a:cxn>
                <a:cxn ang="0">
                  <a:pos x="168" y="2"/>
                </a:cxn>
                <a:cxn ang="0">
                  <a:pos x="166" y="0"/>
                </a:cxn>
                <a:cxn ang="0">
                  <a:pos x="162" y="0"/>
                </a:cxn>
                <a:cxn ang="0">
                  <a:pos x="162" y="0"/>
                </a:cxn>
              </a:cxnLst>
              <a:rect b="b" l="0" r="r" t="0"/>
              <a:pathLst>
                <a:path h="16" w="170">
                  <a:moveTo>
                    <a:pt x="162" y="0"/>
                  </a:moveTo>
                  <a:lnTo>
                    <a:pt x="8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10"/>
                  </a:lnTo>
                  <a:lnTo>
                    <a:pt x="2" y="12"/>
                  </a:lnTo>
                  <a:lnTo>
                    <a:pt x="4" y="14"/>
                  </a:lnTo>
                  <a:lnTo>
                    <a:pt x="8" y="16"/>
                  </a:lnTo>
                  <a:lnTo>
                    <a:pt x="162" y="16"/>
                  </a:lnTo>
                  <a:lnTo>
                    <a:pt x="162" y="16"/>
                  </a:lnTo>
                  <a:lnTo>
                    <a:pt x="166" y="14"/>
                  </a:lnTo>
                  <a:lnTo>
                    <a:pt x="168" y="12"/>
                  </a:lnTo>
                  <a:lnTo>
                    <a:pt x="170" y="10"/>
                  </a:lnTo>
                  <a:lnTo>
                    <a:pt x="170" y="8"/>
                  </a:lnTo>
                  <a:lnTo>
                    <a:pt x="170" y="8"/>
                  </a:lnTo>
                  <a:lnTo>
                    <a:pt x="170" y="4"/>
                  </a:lnTo>
                  <a:lnTo>
                    <a:pt x="168" y="2"/>
                  </a:lnTo>
                  <a:lnTo>
                    <a:pt x="166" y="0"/>
                  </a:lnTo>
                  <a:lnTo>
                    <a:pt x="162" y="0"/>
                  </a:lnTo>
                  <a:lnTo>
                    <a:pt x="162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150"/>
            <p:cNvSpPr/>
            <p:nvPr/>
          </p:nvSpPr>
          <p:spPr bwMode="auto">
            <a:xfrm>
              <a:off x="6094413" y="1384300"/>
              <a:ext cx="269875" cy="25400"/>
            </a:xfrm>
            <a:custGeom>
              <a:cxnLst>
                <a:cxn ang="0">
                  <a:pos x="162" y="0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4" y="2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0" y="8"/>
                </a:cxn>
                <a:cxn ang="0">
                  <a:pos x="0" y="12"/>
                </a:cxn>
                <a:cxn ang="0">
                  <a:pos x="2" y="14"/>
                </a:cxn>
                <a:cxn ang="0">
                  <a:pos x="4" y="16"/>
                </a:cxn>
                <a:cxn ang="0">
                  <a:pos x="8" y="16"/>
                </a:cxn>
                <a:cxn ang="0">
                  <a:pos x="162" y="16"/>
                </a:cxn>
                <a:cxn ang="0">
                  <a:pos x="162" y="16"/>
                </a:cxn>
                <a:cxn ang="0">
                  <a:pos x="166" y="16"/>
                </a:cxn>
                <a:cxn ang="0">
                  <a:pos x="168" y="14"/>
                </a:cxn>
                <a:cxn ang="0">
                  <a:pos x="170" y="12"/>
                </a:cxn>
                <a:cxn ang="0">
                  <a:pos x="170" y="8"/>
                </a:cxn>
                <a:cxn ang="0">
                  <a:pos x="170" y="8"/>
                </a:cxn>
                <a:cxn ang="0">
                  <a:pos x="170" y="6"/>
                </a:cxn>
                <a:cxn ang="0">
                  <a:pos x="168" y="2"/>
                </a:cxn>
                <a:cxn ang="0">
                  <a:pos x="166" y="2"/>
                </a:cxn>
                <a:cxn ang="0">
                  <a:pos x="162" y="0"/>
                </a:cxn>
                <a:cxn ang="0">
                  <a:pos x="162" y="0"/>
                </a:cxn>
              </a:cxnLst>
              <a:rect b="b" l="0" r="r" t="0"/>
              <a:pathLst>
                <a:path h="16" w="170">
                  <a:moveTo>
                    <a:pt x="162" y="0"/>
                  </a:moveTo>
                  <a:lnTo>
                    <a:pt x="8" y="0"/>
                  </a:lnTo>
                  <a:lnTo>
                    <a:pt x="8" y="0"/>
                  </a:lnTo>
                  <a:lnTo>
                    <a:pt x="4" y="2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12"/>
                  </a:lnTo>
                  <a:lnTo>
                    <a:pt x="2" y="14"/>
                  </a:lnTo>
                  <a:lnTo>
                    <a:pt x="4" y="16"/>
                  </a:lnTo>
                  <a:lnTo>
                    <a:pt x="8" y="16"/>
                  </a:lnTo>
                  <a:lnTo>
                    <a:pt x="162" y="16"/>
                  </a:lnTo>
                  <a:lnTo>
                    <a:pt x="162" y="16"/>
                  </a:lnTo>
                  <a:lnTo>
                    <a:pt x="166" y="16"/>
                  </a:lnTo>
                  <a:lnTo>
                    <a:pt x="168" y="14"/>
                  </a:lnTo>
                  <a:lnTo>
                    <a:pt x="170" y="12"/>
                  </a:lnTo>
                  <a:lnTo>
                    <a:pt x="170" y="8"/>
                  </a:lnTo>
                  <a:lnTo>
                    <a:pt x="170" y="8"/>
                  </a:lnTo>
                  <a:lnTo>
                    <a:pt x="170" y="6"/>
                  </a:lnTo>
                  <a:lnTo>
                    <a:pt x="168" y="2"/>
                  </a:lnTo>
                  <a:lnTo>
                    <a:pt x="166" y="2"/>
                  </a:lnTo>
                  <a:lnTo>
                    <a:pt x="162" y="0"/>
                  </a:lnTo>
                  <a:lnTo>
                    <a:pt x="162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151"/>
            <p:cNvSpPr>
              <a:spLocks noEditPoints="1"/>
            </p:cNvSpPr>
            <p:nvPr/>
          </p:nvSpPr>
          <p:spPr bwMode="auto">
            <a:xfrm>
              <a:off x="6018213" y="1219200"/>
              <a:ext cx="428625" cy="320675"/>
            </a:xfrm>
            <a:custGeom>
              <a:cxnLst>
                <a:cxn ang="0">
                  <a:pos x="96" y="0"/>
                </a:cxn>
                <a:cxn ang="0">
                  <a:pos x="20" y="0"/>
                </a:cxn>
                <a:cxn ang="0">
                  <a:pos x="12" y="2"/>
                </a:cxn>
                <a:cxn ang="0">
                  <a:pos x="0" y="14"/>
                </a:cxn>
                <a:cxn ang="0">
                  <a:pos x="0" y="156"/>
                </a:cxn>
                <a:cxn ang="0">
                  <a:pos x="0" y="164"/>
                </a:cxn>
                <a:cxn ang="0">
                  <a:pos x="12" y="176"/>
                </a:cxn>
                <a:cxn ang="0">
                  <a:pos x="178" y="176"/>
                </a:cxn>
                <a:cxn ang="0">
                  <a:pos x="204" y="196"/>
                </a:cxn>
                <a:cxn ang="0">
                  <a:pos x="208" y="198"/>
                </a:cxn>
                <a:cxn ang="0">
                  <a:pos x="208" y="198"/>
                </a:cxn>
                <a:cxn ang="0">
                  <a:pos x="218" y="202"/>
                </a:cxn>
                <a:cxn ang="0">
                  <a:pos x="224" y="202"/>
                </a:cxn>
                <a:cxn ang="0">
                  <a:pos x="228" y="198"/>
                </a:cxn>
                <a:cxn ang="0">
                  <a:pos x="230" y="186"/>
                </a:cxn>
                <a:cxn ang="0">
                  <a:pos x="250" y="176"/>
                </a:cxn>
                <a:cxn ang="0">
                  <a:pos x="258" y="176"/>
                </a:cxn>
                <a:cxn ang="0">
                  <a:pos x="270" y="164"/>
                </a:cxn>
                <a:cxn ang="0">
                  <a:pos x="270" y="136"/>
                </a:cxn>
                <a:cxn ang="0">
                  <a:pos x="270" y="22"/>
                </a:cxn>
                <a:cxn ang="0">
                  <a:pos x="270" y="14"/>
                </a:cxn>
                <a:cxn ang="0">
                  <a:pos x="258" y="2"/>
                </a:cxn>
                <a:cxn ang="0">
                  <a:pos x="250" y="0"/>
                </a:cxn>
                <a:cxn ang="0">
                  <a:pos x="254" y="156"/>
                </a:cxn>
                <a:cxn ang="0">
                  <a:pos x="250" y="160"/>
                </a:cxn>
                <a:cxn ang="0">
                  <a:pos x="220" y="160"/>
                </a:cxn>
                <a:cxn ang="0">
                  <a:pos x="214" y="164"/>
                </a:cxn>
                <a:cxn ang="0">
                  <a:pos x="212" y="166"/>
                </a:cxn>
                <a:cxn ang="0">
                  <a:pos x="214" y="184"/>
                </a:cxn>
                <a:cxn ang="0">
                  <a:pos x="186" y="162"/>
                </a:cxn>
                <a:cxn ang="0">
                  <a:pos x="20" y="160"/>
                </a:cxn>
                <a:cxn ang="0">
                  <a:pos x="16" y="160"/>
                </a:cxn>
                <a:cxn ang="0">
                  <a:pos x="16" y="22"/>
                </a:cxn>
                <a:cxn ang="0">
                  <a:pos x="16" y="18"/>
                </a:cxn>
                <a:cxn ang="0">
                  <a:pos x="250" y="16"/>
                </a:cxn>
                <a:cxn ang="0">
                  <a:pos x="254" y="18"/>
                </a:cxn>
                <a:cxn ang="0">
                  <a:pos x="254" y="156"/>
                </a:cxn>
              </a:cxnLst>
              <a:rect b="b" l="0" r="r" t="0"/>
              <a:pathLst>
                <a:path h="201" w="270">
                  <a:moveTo>
                    <a:pt x="250" y="0"/>
                  </a:moveTo>
                  <a:lnTo>
                    <a:pt x="96" y="0"/>
                  </a:lnTo>
                  <a:lnTo>
                    <a:pt x="80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2" y="2"/>
                  </a:lnTo>
                  <a:lnTo>
                    <a:pt x="6" y="6"/>
                  </a:lnTo>
                  <a:lnTo>
                    <a:pt x="0" y="14"/>
                  </a:lnTo>
                  <a:lnTo>
                    <a:pt x="0" y="22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0" y="164"/>
                  </a:lnTo>
                  <a:lnTo>
                    <a:pt x="6" y="170"/>
                  </a:lnTo>
                  <a:lnTo>
                    <a:pt x="12" y="176"/>
                  </a:lnTo>
                  <a:lnTo>
                    <a:pt x="20" y="176"/>
                  </a:lnTo>
                  <a:lnTo>
                    <a:pt x="178" y="176"/>
                  </a:lnTo>
                  <a:lnTo>
                    <a:pt x="204" y="196"/>
                  </a:lnTo>
                  <a:lnTo>
                    <a:pt x="204" y="196"/>
                  </a:lnTo>
                  <a:lnTo>
                    <a:pt x="208" y="198"/>
                  </a:lnTo>
                  <a:lnTo>
                    <a:pt x="208" y="198"/>
                  </a:lnTo>
                  <a:lnTo>
                    <a:pt x="208" y="198"/>
                  </a:lnTo>
                  <a:lnTo>
                    <a:pt x="208" y="198"/>
                  </a:lnTo>
                  <a:lnTo>
                    <a:pt x="212" y="202"/>
                  </a:lnTo>
                  <a:lnTo>
                    <a:pt x="218" y="202"/>
                  </a:lnTo>
                  <a:lnTo>
                    <a:pt x="218" y="202"/>
                  </a:lnTo>
                  <a:lnTo>
                    <a:pt x="224" y="202"/>
                  </a:lnTo>
                  <a:lnTo>
                    <a:pt x="224" y="202"/>
                  </a:lnTo>
                  <a:lnTo>
                    <a:pt x="228" y="198"/>
                  </a:lnTo>
                  <a:lnTo>
                    <a:pt x="230" y="192"/>
                  </a:lnTo>
                  <a:lnTo>
                    <a:pt x="230" y="186"/>
                  </a:lnTo>
                  <a:lnTo>
                    <a:pt x="230" y="176"/>
                  </a:lnTo>
                  <a:lnTo>
                    <a:pt x="250" y="176"/>
                  </a:lnTo>
                  <a:lnTo>
                    <a:pt x="250" y="176"/>
                  </a:lnTo>
                  <a:lnTo>
                    <a:pt x="258" y="176"/>
                  </a:lnTo>
                  <a:lnTo>
                    <a:pt x="264" y="170"/>
                  </a:lnTo>
                  <a:lnTo>
                    <a:pt x="270" y="164"/>
                  </a:lnTo>
                  <a:lnTo>
                    <a:pt x="270" y="156"/>
                  </a:lnTo>
                  <a:lnTo>
                    <a:pt x="270" y="136"/>
                  </a:lnTo>
                  <a:lnTo>
                    <a:pt x="270" y="120"/>
                  </a:lnTo>
                  <a:lnTo>
                    <a:pt x="270" y="22"/>
                  </a:lnTo>
                  <a:lnTo>
                    <a:pt x="270" y="22"/>
                  </a:lnTo>
                  <a:lnTo>
                    <a:pt x="270" y="14"/>
                  </a:lnTo>
                  <a:lnTo>
                    <a:pt x="264" y="6"/>
                  </a:lnTo>
                  <a:lnTo>
                    <a:pt x="258" y="2"/>
                  </a:lnTo>
                  <a:lnTo>
                    <a:pt x="250" y="0"/>
                  </a:lnTo>
                  <a:lnTo>
                    <a:pt x="250" y="0"/>
                  </a:lnTo>
                  <a:close/>
                  <a:moveTo>
                    <a:pt x="254" y="156"/>
                  </a:moveTo>
                  <a:lnTo>
                    <a:pt x="254" y="156"/>
                  </a:lnTo>
                  <a:lnTo>
                    <a:pt x="254" y="160"/>
                  </a:lnTo>
                  <a:lnTo>
                    <a:pt x="250" y="160"/>
                  </a:lnTo>
                  <a:lnTo>
                    <a:pt x="220" y="160"/>
                  </a:lnTo>
                  <a:lnTo>
                    <a:pt x="220" y="160"/>
                  </a:lnTo>
                  <a:lnTo>
                    <a:pt x="218" y="162"/>
                  </a:lnTo>
                  <a:lnTo>
                    <a:pt x="214" y="164"/>
                  </a:lnTo>
                  <a:lnTo>
                    <a:pt x="214" y="164"/>
                  </a:lnTo>
                  <a:lnTo>
                    <a:pt x="212" y="166"/>
                  </a:lnTo>
                  <a:lnTo>
                    <a:pt x="212" y="170"/>
                  </a:lnTo>
                  <a:lnTo>
                    <a:pt x="214" y="184"/>
                  </a:lnTo>
                  <a:lnTo>
                    <a:pt x="186" y="162"/>
                  </a:lnTo>
                  <a:lnTo>
                    <a:pt x="186" y="162"/>
                  </a:lnTo>
                  <a:lnTo>
                    <a:pt x="182" y="160"/>
                  </a:lnTo>
                  <a:lnTo>
                    <a:pt x="20" y="160"/>
                  </a:lnTo>
                  <a:lnTo>
                    <a:pt x="20" y="160"/>
                  </a:lnTo>
                  <a:lnTo>
                    <a:pt x="16" y="160"/>
                  </a:lnTo>
                  <a:lnTo>
                    <a:pt x="16" y="156"/>
                  </a:lnTo>
                  <a:lnTo>
                    <a:pt x="16" y="22"/>
                  </a:lnTo>
                  <a:lnTo>
                    <a:pt x="16" y="22"/>
                  </a:lnTo>
                  <a:lnTo>
                    <a:pt x="16" y="18"/>
                  </a:lnTo>
                  <a:lnTo>
                    <a:pt x="20" y="16"/>
                  </a:lnTo>
                  <a:lnTo>
                    <a:pt x="250" y="16"/>
                  </a:lnTo>
                  <a:lnTo>
                    <a:pt x="250" y="16"/>
                  </a:lnTo>
                  <a:lnTo>
                    <a:pt x="254" y="18"/>
                  </a:lnTo>
                  <a:lnTo>
                    <a:pt x="254" y="22"/>
                  </a:lnTo>
                  <a:lnTo>
                    <a:pt x="254" y="156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Freeform 152"/>
            <p:cNvSpPr/>
            <p:nvPr/>
          </p:nvSpPr>
          <p:spPr bwMode="auto">
            <a:xfrm>
              <a:off x="6135688" y="1143000"/>
              <a:ext cx="412750" cy="298450"/>
            </a:xfrm>
            <a:custGeom>
              <a:cxnLst>
                <a:cxn ang="0">
                  <a:pos x="238" y="0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14" y="0"/>
                </a:cxn>
                <a:cxn ang="0">
                  <a:pos x="6" y="6"/>
                </a:cxn>
                <a:cxn ang="0">
                  <a:pos x="2" y="12"/>
                </a:cxn>
                <a:cxn ang="0">
                  <a:pos x="0" y="22"/>
                </a:cxn>
                <a:cxn ang="0">
                  <a:pos x="0" y="38"/>
                </a:cxn>
                <a:cxn ang="0">
                  <a:pos x="16" y="38"/>
                </a:cxn>
                <a:cxn ang="0">
                  <a:pos x="16" y="22"/>
                </a:cxn>
                <a:cxn ang="0">
                  <a:pos x="16" y="22"/>
                </a:cxn>
                <a:cxn ang="0">
                  <a:pos x="18" y="18"/>
                </a:cxn>
                <a:cxn ang="0">
                  <a:pos x="24" y="16"/>
                </a:cxn>
                <a:cxn ang="0">
                  <a:pos x="238" y="16"/>
                </a:cxn>
                <a:cxn ang="0">
                  <a:pos x="238" y="16"/>
                </a:cxn>
                <a:cxn ang="0">
                  <a:pos x="242" y="18"/>
                </a:cxn>
                <a:cxn ang="0">
                  <a:pos x="244" y="22"/>
                </a:cxn>
                <a:cxn ang="0">
                  <a:pos x="244" y="166"/>
                </a:cxn>
                <a:cxn ang="0">
                  <a:pos x="244" y="166"/>
                </a:cxn>
                <a:cxn ang="0">
                  <a:pos x="242" y="170"/>
                </a:cxn>
                <a:cxn ang="0">
                  <a:pos x="238" y="172"/>
                </a:cxn>
                <a:cxn ang="0">
                  <a:pos x="208" y="172"/>
                </a:cxn>
                <a:cxn ang="0">
                  <a:pos x="208" y="188"/>
                </a:cxn>
                <a:cxn ang="0">
                  <a:pos x="238" y="188"/>
                </a:cxn>
                <a:cxn ang="0">
                  <a:pos x="238" y="188"/>
                </a:cxn>
                <a:cxn ang="0">
                  <a:pos x="246" y="188"/>
                </a:cxn>
                <a:cxn ang="0">
                  <a:pos x="254" y="182"/>
                </a:cxn>
                <a:cxn ang="0">
                  <a:pos x="260" y="176"/>
                </a:cxn>
                <a:cxn ang="0">
                  <a:pos x="260" y="166"/>
                </a:cxn>
                <a:cxn ang="0">
                  <a:pos x="260" y="22"/>
                </a:cxn>
                <a:cxn ang="0">
                  <a:pos x="260" y="22"/>
                </a:cxn>
                <a:cxn ang="0">
                  <a:pos x="260" y="12"/>
                </a:cxn>
                <a:cxn ang="0">
                  <a:pos x="254" y="6"/>
                </a:cxn>
                <a:cxn ang="0">
                  <a:pos x="246" y="0"/>
                </a:cxn>
                <a:cxn ang="0">
                  <a:pos x="238" y="0"/>
                </a:cxn>
                <a:cxn ang="0">
                  <a:pos x="238" y="0"/>
                </a:cxn>
              </a:cxnLst>
              <a:rect b="b" l="0" r="r" t="0"/>
              <a:pathLst>
                <a:path h="188" w="260">
                  <a:moveTo>
                    <a:pt x="238" y="0"/>
                  </a:moveTo>
                  <a:lnTo>
                    <a:pt x="24" y="0"/>
                  </a:lnTo>
                  <a:lnTo>
                    <a:pt x="24" y="0"/>
                  </a:lnTo>
                  <a:lnTo>
                    <a:pt x="14" y="0"/>
                  </a:lnTo>
                  <a:lnTo>
                    <a:pt x="6" y="6"/>
                  </a:lnTo>
                  <a:lnTo>
                    <a:pt x="2" y="12"/>
                  </a:lnTo>
                  <a:lnTo>
                    <a:pt x="0" y="22"/>
                  </a:lnTo>
                  <a:lnTo>
                    <a:pt x="0" y="38"/>
                  </a:lnTo>
                  <a:lnTo>
                    <a:pt x="16" y="38"/>
                  </a:lnTo>
                  <a:lnTo>
                    <a:pt x="16" y="22"/>
                  </a:lnTo>
                  <a:lnTo>
                    <a:pt x="16" y="22"/>
                  </a:lnTo>
                  <a:lnTo>
                    <a:pt x="18" y="18"/>
                  </a:lnTo>
                  <a:lnTo>
                    <a:pt x="24" y="16"/>
                  </a:lnTo>
                  <a:lnTo>
                    <a:pt x="238" y="16"/>
                  </a:lnTo>
                  <a:lnTo>
                    <a:pt x="238" y="16"/>
                  </a:lnTo>
                  <a:lnTo>
                    <a:pt x="242" y="18"/>
                  </a:lnTo>
                  <a:lnTo>
                    <a:pt x="244" y="22"/>
                  </a:lnTo>
                  <a:lnTo>
                    <a:pt x="244" y="166"/>
                  </a:lnTo>
                  <a:lnTo>
                    <a:pt x="244" y="166"/>
                  </a:lnTo>
                  <a:lnTo>
                    <a:pt x="242" y="170"/>
                  </a:lnTo>
                  <a:lnTo>
                    <a:pt x="238" y="172"/>
                  </a:lnTo>
                  <a:lnTo>
                    <a:pt x="208" y="172"/>
                  </a:lnTo>
                  <a:lnTo>
                    <a:pt x="208" y="188"/>
                  </a:lnTo>
                  <a:lnTo>
                    <a:pt x="238" y="188"/>
                  </a:lnTo>
                  <a:lnTo>
                    <a:pt x="238" y="188"/>
                  </a:lnTo>
                  <a:lnTo>
                    <a:pt x="246" y="188"/>
                  </a:lnTo>
                  <a:lnTo>
                    <a:pt x="254" y="182"/>
                  </a:lnTo>
                  <a:lnTo>
                    <a:pt x="260" y="176"/>
                  </a:lnTo>
                  <a:lnTo>
                    <a:pt x="260" y="166"/>
                  </a:lnTo>
                  <a:lnTo>
                    <a:pt x="260" y="22"/>
                  </a:lnTo>
                  <a:lnTo>
                    <a:pt x="260" y="22"/>
                  </a:lnTo>
                  <a:lnTo>
                    <a:pt x="260" y="12"/>
                  </a:lnTo>
                  <a:lnTo>
                    <a:pt x="254" y="6"/>
                  </a:lnTo>
                  <a:lnTo>
                    <a:pt x="246" y="0"/>
                  </a:lnTo>
                  <a:lnTo>
                    <a:pt x="238" y="0"/>
                  </a:lnTo>
                  <a:lnTo>
                    <a:pt x="238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1788287656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147275" y="196332"/>
            <a:ext cx="2165605" cy="1131255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prstClr val="white"/>
              </a:solidFill>
              <a:latin typeface="Calibri"/>
              <a:ea typeface="宋体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380983" y="1394634"/>
            <a:ext cx="2165605" cy="1131255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prstClr val="white"/>
              </a:solidFill>
              <a:latin typeface="Calibri"/>
              <a:ea typeface="宋体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47275" y="1394635"/>
            <a:ext cx="2165605" cy="113125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prstClr val="white"/>
              </a:solidFill>
              <a:latin typeface="Calibri"/>
              <a:ea typeface="宋体"/>
            </a:endParaRPr>
          </a:p>
        </p:txBody>
      </p:sp>
      <p:sp>
        <p:nvSpPr>
          <p:cNvPr id="5" name="文本框 4"/>
          <p:cNvSpPr txBox="1"/>
          <p:nvPr/>
        </p:nvSpPr>
        <p:spPr>
          <a:xfrm flipH="1">
            <a:off x="583265" y="1498584"/>
            <a:ext cx="1031994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kumimoji="1" lang="en-US" smtClean="0" sz="1200">
                <a:solidFill>
                  <a:srgbClr val="FFFFFF"/>
                </a:solidFill>
                <a:latin typeface="Calibri"/>
                <a:ea typeface="宋体"/>
                <a:cs typeface="Arial Black"/>
              </a:rPr>
              <a:t>OUR OBJECTS</a:t>
            </a:r>
          </a:p>
        </p:txBody>
      </p:sp>
      <p:sp>
        <p:nvSpPr>
          <p:cNvPr id="6" name="文本框 5"/>
          <p:cNvSpPr txBox="1"/>
          <p:nvPr/>
        </p:nvSpPr>
        <p:spPr>
          <a:xfrm flipH="1">
            <a:off x="261063" y="1711336"/>
            <a:ext cx="1929806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kumimoji="1" lang="zh-CN" sz="10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点击此处添加文本信息。建议正文10号字，1.3倍字间距。</a:t>
            </a:r>
          </a:p>
        </p:txBody>
      </p:sp>
      <p:sp>
        <p:nvSpPr>
          <p:cNvPr id="7" name="矩形 6"/>
          <p:cNvSpPr/>
          <p:nvPr/>
        </p:nvSpPr>
        <p:spPr>
          <a:xfrm>
            <a:off x="2380983" y="196333"/>
            <a:ext cx="2165605" cy="113125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prstClr val="white"/>
              </a:solidFill>
              <a:latin typeface="Calibri"/>
              <a:ea typeface="宋体"/>
            </a:endParaRPr>
          </a:p>
        </p:txBody>
      </p:sp>
      <p:sp>
        <p:nvSpPr>
          <p:cNvPr id="8" name="文本框 7"/>
          <p:cNvSpPr txBox="1"/>
          <p:nvPr/>
        </p:nvSpPr>
        <p:spPr>
          <a:xfrm flipH="1">
            <a:off x="2816973" y="300282"/>
            <a:ext cx="1031994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kumimoji="1" lang="en-US" smtClean="0" sz="1200">
                <a:solidFill>
                  <a:srgbClr val="FFFFFF"/>
                </a:solidFill>
                <a:latin typeface="Calibri"/>
                <a:ea typeface="宋体"/>
                <a:cs typeface="Arial Black"/>
              </a:rPr>
              <a:t>OUR OBJECTS</a:t>
            </a:r>
          </a:p>
        </p:txBody>
      </p:sp>
      <p:sp>
        <p:nvSpPr>
          <p:cNvPr id="9" name="文本框 8"/>
          <p:cNvSpPr txBox="1"/>
          <p:nvPr/>
        </p:nvSpPr>
        <p:spPr>
          <a:xfrm flipH="1">
            <a:off x="2494771" y="513034"/>
            <a:ext cx="1929806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kumimoji="1" lang="zh-CN" sz="10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点击此处添加文本信息。建议正文10号字，1.3倍字间距。</a:t>
            </a:r>
          </a:p>
        </p:txBody>
      </p:sp>
      <p:sp>
        <p:nvSpPr>
          <p:cNvPr id="10" name="矩形 9"/>
          <p:cNvSpPr/>
          <p:nvPr/>
        </p:nvSpPr>
        <p:spPr>
          <a:xfrm>
            <a:off x="4621797" y="196332"/>
            <a:ext cx="2165605" cy="1131255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prstClr val="white"/>
              </a:solidFill>
              <a:latin typeface="Calibri"/>
              <a:ea typeface="宋体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855505" y="1394634"/>
            <a:ext cx="2165605" cy="1131255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prstClr val="white"/>
              </a:solidFill>
              <a:latin typeface="Calibri"/>
              <a:ea typeface="宋体"/>
            </a:endParaRPr>
          </a:p>
        </p:txBody>
      </p:sp>
      <p:grpSp>
        <p:nvGrpSpPr>
          <p:cNvPr id="12" name="组 11"/>
          <p:cNvGrpSpPr/>
          <p:nvPr/>
        </p:nvGrpSpPr>
        <p:grpSpPr>
          <a:xfrm>
            <a:off x="4621797" y="1394635"/>
            <a:ext cx="2165605" cy="1131255"/>
            <a:chOff x="175497" y="1532197"/>
            <a:chExt cx="2490719" cy="1301084"/>
          </a:xfrm>
          <a:solidFill>
            <a:schemeClr val="accent2"/>
          </a:solidFill>
        </p:grpSpPr>
        <p:sp>
          <p:nvSpPr>
            <p:cNvPr id="13" name="矩形 12"/>
            <p:cNvSpPr/>
            <p:nvPr/>
          </p:nvSpPr>
          <p:spPr>
            <a:xfrm>
              <a:off x="175497" y="1532197"/>
              <a:ext cx="2490719" cy="130108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>
                <a:solidFill>
                  <a:prstClr val="white"/>
                </a:solidFill>
                <a:latin typeface="Calibri"/>
                <a:ea typeface="宋体"/>
              </a:endParaRPr>
            </a:p>
          </p:txBody>
        </p:sp>
        <p:sp>
          <p:nvSpPr>
            <p:cNvPr id="14" name="文本框 13"/>
            <p:cNvSpPr txBox="1"/>
            <p:nvPr/>
          </p:nvSpPr>
          <p:spPr>
            <a:xfrm flipH="1">
              <a:off x="676939" y="1651751"/>
              <a:ext cx="1186923" cy="315502"/>
            </a:xfrm>
            <a:prstGeom prst="rect">
              <a:avLst/>
            </a:prstGeom>
            <a:grpFill/>
          </p:spPr>
          <p:txBody>
            <a:bodyPr rtlCol="0" wrap="none">
              <a:spAutoFit/>
            </a:bodyPr>
            <a:lstStyle/>
            <a:p>
              <a:pPr algn="ctr"/>
              <a:r>
                <a:rPr altLang="zh-CN" kumimoji="1" lang="en-US" smtClean="0" sz="1200">
                  <a:solidFill>
                    <a:srgbClr val="FFFFFF"/>
                  </a:solidFill>
                  <a:latin typeface="Calibri"/>
                  <a:ea typeface="宋体"/>
                  <a:cs typeface="Arial Black"/>
                </a:rPr>
                <a:t>OUR OBJECTS</a:t>
              </a:r>
            </a:p>
          </p:txBody>
        </p:sp>
        <p:sp>
          <p:nvSpPr>
            <p:cNvPr id="15" name="文本框 14"/>
            <p:cNvSpPr txBox="1"/>
            <p:nvPr/>
          </p:nvSpPr>
          <p:spPr>
            <a:xfrm flipH="1">
              <a:off x="306368" y="1896443"/>
              <a:ext cx="2219520" cy="560893"/>
            </a:xfrm>
            <a:prstGeom prst="rect">
              <a:avLst/>
            </a:prstGeom>
            <a:grpFill/>
          </p:spPr>
          <p:txBody>
            <a:bodyPr rtlCol="0" wrap="square">
              <a:spAutoFit/>
            </a:bodyPr>
            <a:lstStyle/>
            <a:p>
              <a:pPr lvl="0">
                <a:lnSpc>
                  <a:spcPct val="130000"/>
                </a:lnSpc>
              </a:pPr>
              <a:r>
                <a:rPr altLang="en-US" kumimoji="1" lang="zh-CN" sz="1000">
                  <a:solidFill>
                    <a:srgbClr val="FFFFFF"/>
                  </a:solidFill>
                  <a:latin charset="-122" pitchFamily="34" typeface="微软雅黑"/>
                  <a:ea charset="-122" pitchFamily="34" typeface="微软雅黑"/>
                  <a:cs typeface="Arial"/>
                </a:rPr>
                <a:t>点击此处添加文本信息。建议正文10号字，1.3倍字间距。</a:t>
              </a:r>
            </a:p>
          </p:txBody>
        </p:sp>
      </p:grpSp>
      <p:grpSp>
        <p:nvGrpSpPr>
          <p:cNvPr id="16" name="组 15"/>
          <p:cNvGrpSpPr/>
          <p:nvPr/>
        </p:nvGrpSpPr>
        <p:grpSpPr>
          <a:xfrm>
            <a:off x="6855505" y="196333"/>
            <a:ext cx="2165605" cy="1131255"/>
            <a:chOff x="327897" y="1684597"/>
            <a:chExt cx="2490719" cy="1301084"/>
          </a:xfrm>
          <a:solidFill>
            <a:schemeClr val="accent4"/>
          </a:solidFill>
        </p:grpSpPr>
        <p:sp>
          <p:nvSpPr>
            <p:cNvPr id="17" name="矩形 16"/>
            <p:cNvSpPr/>
            <p:nvPr/>
          </p:nvSpPr>
          <p:spPr>
            <a:xfrm>
              <a:off x="327897" y="1684597"/>
              <a:ext cx="2490719" cy="130108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>
                <a:solidFill>
                  <a:prstClr val="white"/>
                </a:solidFill>
                <a:latin typeface="Calibri"/>
                <a:ea typeface="宋体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 flipH="1">
              <a:off x="829338" y="1804151"/>
              <a:ext cx="1186923" cy="315502"/>
            </a:xfrm>
            <a:prstGeom prst="rect">
              <a:avLst/>
            </a:prstGeom>
            <a:grpFill/>
          </p:spPr>
          <p:txBody>
            <a:bodyPr rtlCol="0" wrap="none">
              <a:spAutoFit/>
            </a:bodyPr>
            <a:lstStyle/>
            <a:p>
              <a:pPr algn="ctr"/>
              <a:r>
                <a:rPr altLang="zh-CN" kumimoji="1" lang="en-US" smtClean="0" sz="1200">
                  <a:solidFill>
                    <a:srgbClr val="FFFFFF"/>
                  </a:solidFill>
                  <a:latin typeface="Calibri"/>
                  <a:ea typeface="宋体"/>
                  <a:cs typeface="Arial Black"/>
                </a:rPr>
                <a:t>OUR OBJECTS</a:t>
              </a:r>
            </a:p>
          </p:txBody>
        </p:sp>
        <p:sp>
          <p:nvSpPr>
            <p:cNvPr id="19" name="文本框 18"/>
            <p:cNvSpPr txBox="1"/>
            <p:nvPr/>
          </p:nvSpPr>
          <p:spPr>
            <a:xfrm flipH="1">
              <a:off x="458768" y="2048843"/>
              <a:ext cx="2219520" cy="560893"/>
            </a:xfrm>
            <a:prstGeom prst="rect">
              <a:avLst/>
            </a:prstGeom>
            <a:grpFill/>
          </p:spPr>
          <p:txBody>
            <a:bodyPr rtlCol="0" wrap="square">
              <a:spAutoFit/>
            </a:bodyPr>
            <a:lstStyle/>
            <a:p>
              <a:pPr lvl="0">
                <a:lnSpc>
                  <a:spcPct val="130000"/>
                </a:lnSpc>
              </a:pPr>
              <a:r>
                <a:rPr altLang="en-US" kumimoji="1" lang="zh-CN" sz="1000">
                  <a:solidFill>
                    <a:srgbClr val="FFFFFF"/>
                  </a:solidFill>
                  <a:latin charset="-122" pitchFamily="34" typeface="微软雅黑"/>
                  <a:ea charset="-122" pitchFamily="34" typeface="微软雅黑"/>
                  <a:cs typeface="Arial"/>
                </a:rPr>
                <a:t>点击此处添加文本信息。建议正文10号字，1.3倍字间距。</a:t>
              </a:r>
            </a:p>
          </p:txBody>
        </p:sp>
      </p:grpSp>
      <p:sp>
        <p:nvSpPr>
          <p:cNvPr id="20" name="矩形 19"/>
          <p:cNvSpPr/>
          <p:nvPr/>
        </p:nvSpPr>
        <p:spPr>
          <a:xfrm>
            <a:off x="140059" y="2592400"/>
            <a:ext cx="2165605" cy="1131255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prstClr val="white"/>
              </a:solidFill>
              <a:latin typeface="Calibri"/>
              <a:ea typeface="宋体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373767" y="3790702"/>
            <a:ext cx="2165605" cy="1131255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prstClr val="white"/>
              </a:solidFill>
              <a:latin typeface="Calibri"/>
              <a:ea typeface="宋体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40059" y="3790702"/>
            <a:ext cx="2165605" cy="113125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prstClr val="white"/>
              </a:solidFill>
              <a:latin typeface="Calibri"/>
              <a:ea typeface="宋体"/>
            </a:endParaRPr>
          </a:p>
        </p:txBody>
      </p:sp>
      <p:sp>
        <p:nvSpPr>
          <p:cNvPr id="23" name="文本框 22"/>
          <p:cNvSpPr txBox="1"/>
          <p:nvPr/>
        </p:nvSpPr>
        <p:spPr>
          <a:xfrm flipH="1">
            <a:off x="576048" y="3894649"/>
            <a:ext cx="1031994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kumimoji="1" lang="en-US" smtClean="0" sz="1200">
                <a:solidFill>
                  <a:srgbClr val="FFFFFF"/>
                </a:solidFill>
                <a:latin typeface="Calibri"/>
                <a:ea typeface="宋体"/>
                <a:cs typeface="Arial Black"/>
              </a:rPr>
              <a:t>OUR OBJECTS</a:t>
            </a:r>
          </a:p>
        </p:txBody>
      </p:sp>
      <p:sp>
        <p:nvSpPr>
          <p:cNvPr id="24" name="文本框 23"/>
          <p:cNvSpPr txBox="1"/>
          <p:nvPr/>
        </p:nvSpPr>
        <p:spPr>
          <a:xfrm flipH="1">
            <a:off x="253847" y="4107401"/>
            <a:ext cx="1929806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kumimoji="1" lang="zh-CN" sz="10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点击此处添加文本信息。建议正文10号字，1.3倍字间距。</a:t>
            </a:r>
          </a:p>
        </p:txBody>
      </p:sp>
      <p:sp>
        <p:nvSpPr>
          <p:cNvPr id="25" name="矩形 24"/>
          <p:cNvSpPr/>
          <p:nvPr/>
        </p:nvSpPr>
        <p:spPr>
          <a:xfrm>
            <a:off x="2373767" y="2592400"/>
            <a:ext cx="2165605" cy="113125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prstClr val="white"/>
              </a:solidFill>
              <a:latin typeface="Calibri"/>
              <a:ea typeface="宋体"/>
            </a:endParaRPr>
          </a:p>
        </p:txBody>
      </p:sp>
      <p:sp>
        <p:nvSpPr>
          <p:cNvPr id="26" name="文本框 25"/>
          <p:cNvSpPr txBox="1"/>
          <p:nvPr/>
        </p:nvSpPr>
        <p:spPr>
          <a:xfrm flipH="1">
            <a:off x="2809756" y="2696348"/>
            <a:ext cx="1031994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kumimoji="1" lang="en-US" smtClean="0" sz="1200">
                <a:solidFill>
                  <a:srgbClr val="FFFFFF"/>
                </a:solidFill>
                <a:latin typeface="Calibri"/>
                <a:ea typeface="宋体"/>
                <a:cs typeface="Arial Black"/>
              </a:rPr>
              <a:t>OUR OBJECTS</a:t>
            </a:r>
          </a:p>
        </p:txBody>
      </p:sp>
      <p:sp>
        <p:nvSpPr>
          <p:cNvPr id="27" name="文本框 26"/>
          <p:cNvSpPr txBox="1"/>
          <p:nvPr/>
        </p:nvSpPr>
        <p:spPr>
          <a:xfrm flipH="1">
            <a:off x="2487555" y="2909100"/>
            <a:ext cx="1929806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kumimoji="1" lang="zh-CN" sz="10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点击此处添加文本信息。建议正文10号字，1.3倍字间距。</a:t>
            </a:r>
          </a:p>
        </p:txBody>
      </p:sp>
      <p:sp>
        <p:nvSpPr>
          <p:cNvPr id="28" name="矩形 27"/>
          <p:cNvSpPr/>
          <p:nvPr/>
        </p:nvSpPr>
        <p:spPr>
          <a:xfrm>
            <a:off x="4614581" y="2592400"/>
            <a:ext cx="2165605" cy="1131255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prstClr val="white"/>
              </a:solidFill>
              <a:latin typeface="Calibri"/>
              <a:ea typeface="宋体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6848289" y="3790702"/>
            <a:ext cx="2165605" cy="1131255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prstClr val="white"/>
              </a:solidFill>
              <a:latin typeface="Calibri"/>
              <a:ea typeface="宋体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4614581" y="3790702"/>
            <a:ext cx="2165605" cy="113125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prstClr val="white"/>
              </a:solidFill>
              <a:latin typeface="Calibri"/>
              <a:ea typeface="宋体"/>
            </a:endParaRPr>
          </a:p>
        </p:txBody>
      </p:sp>
      <p:sp>
        <p:nvSpPr>
          <p:cNvPr id="31" name="文本框 30"/>
          <p:cNvSpPr txBox="1"/>
          <p:nvPr/>
        </p:nvSpPr>
        <p:spPr>
          <a:xfrm flipH="1">
            <a:off x="5050571" y="3894649"/>
            <a:ext cx="1031994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kumimoji="1" lang="en-US" smtClean="0" sz="1200">
                <a:solidFill>
                  <a:srgbClr val="FFFFFF"/>
                </a:solidFill>
                <a:latin typeface="Calibri"/>
                <a:ea typeface="宋体"/>
                <a:cs typeface="Arial Black"/>
              </a:rPr>
              <a:t>OUR OBJECTS</a:t>
            </a:r>
          </a:p>
        </p:txBody>
      </p:sp>
      <p:sp>
        <p:nvSpPr>
          <p:cNvPr id="32" name="文本框 31"/>
          <p:cNvSpPr txBox="1"/>
          <p:nvPr/>
        </p:nvSpPr>
        <p:spPr>
          <a:xfrm flipH="1">
            <a:off x="4728369" y="4107401"/>
            <a:ext cx="1929806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kumimoji="1" lang="zh-CN" sz="10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点击此处添加文本信息。建议正文10号字，1.3倍字间距。</a:t>
            </a:r>
          </a:p>
        </p:txBody>
      </p:sp>
      <p:sp>
        <p:nvSpPr>
          <p:cNvPr id="33" name="矩形 32"/>
          <p:cNvSpPr/>
          <p:nvPr/>
        </p:nvSpPr>
        <p:spPr>
          <a:xfrm>
            <a:off x="6848289" y="2592400"/>
            <a:ext cx="2165605" cy="113125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prstClr val="white"/>
              </a:solidFill>
              <a:latin typeface="Calibri"/>
              <a:ea typeface="宋体"/>
            </a:endParaRPr>
          </a:p>
        </p:txBody>
      </p:sp>
      <p:sp>
        <p:nvSpPr>
          <p:cNvPr id="34" name="文本框 33"/>
          <p:cNvSpPr txBox="1"/>
          <p:nvPr/>
        </p:nvSpPr>
        <p:spPr>
          <a:xfrm flipH="1">
            <a:off x="7284276" y="2696348"/>
            <a:ext cx="1031994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kumimoji="1" lang="en-US" smtClean="0" sz="1200">
                <a:solidFill>
                  <a:srgbClr val="FFFFFF"/>
                </a:solidFill>
                <a:latin typeface="Calibri"/>
                <a:ea typeface="宋体"/>
                <a:cs typeface="Arial Black"/>
              </a:rPr>
              <a:t>OUR OBJECTS</a:t>
            </a:r>
          </a:p>
        </p:txBody>
      </p:sp>
      <p:sp>
        <p:nvSpPr>
          <p:cNvPr id="35" name="文本框 34"/>
          <p:cNvSpPr txBox="1"/>
          <p:nvPr/>
        </p:nvSpPr>
        <p:spPr>
          <a:xfrm flipH="1">
            <a:off x="6962077" y="2909100"/>
            <a:ext cx="1929806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kumimoji="1" lang="zh-CN" sz="10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点击此处添加文本信息。建议正文10号字，1.3倍字间距。</a:t>
            </a:r>
          </a:p>
        </p:txBody>
      </p:sp>
    </p:spTree>
    <p:extLst>
      <p:ext uri="{BB962C8B-B14F-4D97-AF65-F5344CB8AC3E}">
        <p14:creationId val="1900464889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1" sz="quarter" type="body"/>
          </p:nvPr>
        </p:nvSpPr>
        <p:spPr/>
        <p:txBody>
          <a:bodyPr/>
          <a:lstStyle/>
          <a:p>
            <a:r>
              <a:rPr altLang="zh-CN" b="1" kumimoji="1" lang="en-US" smtClean="0"/>
              <a:t>YOUR TEXT HERE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2" sz="quarter" type="body"/>
          </p:nvPr>
        </p:nvSpPr>
        <p:spPr/>
        <p:txBody>
          <a:bodyPr/>
          <a:lstStyle/>
          <a:p>
            <a:r>
              <a:rPr altLang="en-US" kumimoji="1" lang="zh-CN" smtClean="0"/>
              <a:t>点击此处添加文本信息</a:t>
            </a:r>
          </a:p>
        </p:txBody>
      </p:sp>
      <p:cxnSp>
        <p:nvCxnSpPr>
          <p:cNvPr id="10" name="直线连接符 9"/>
          <p:cNvCxnSpPr/>
          <p:nvPr/>
        </p:nvCxnSpPr>
        <p:spPr>
          <a:xfrm>
            <a:off x="0" y="2331278"/>
            <a:ext cx="9144000" cy="0"/>
          </a:xfrm>
          <a:prstGeom prst="line">
            <a:avLst/>
          </a:prstGeom>
          <a:ln cmpd="sng" w="12700">
            <a:solidFill>
              <a:srgbClr val="FFFF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线连接符 15"/>
          <p:cNvCxnSpPr/>
          <p:nvPr/>
        </p:nvCxnSpPr>
        <p:spPr>
          <a:xfrm flipH="1">
            <a:off x="4572000" y="3398235"/>
            <a:ext cx="0" cy="1263459"/>
          </a:xfrm>
          <a:prstGeom prst="line">
            <a:avLst/>
          </a:prstGeom>
          <a:ln cmpd="sng" w="12700">
            <a:solidFill>
              <a:srgbClr val="FFFFFF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4927960" y="3621519"/>
            <a:ext cx="2756546" cy="883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zh-CN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1459494" y="3621519"/>
            <a:ext cx="2756546" cy="883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zh-CN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sp>
        <p:nvSpPr>
          <p:cNvPr id="4" name="椭圆 3"/>
          <p:cNvSpPr/>
          <p:nvPr/>
        </p:nvSpPr>
        <p:spPr>
          <a:xfrm>
            <a:off x="2173010" y="1537581"/>
            <a:ext cx="1438818" cy="143881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grpSp>
        <p:nvGrpSpPr>
          <p:cNvPr id="20" name="组 19"/>
          <p:cNvGrpSpPr/>
          <p:nvPr/>
        </p:nvGrpSpPr>
        <p:grpSpPr>
          <a:xfrm>
            <a:off x="2480076" y="2014620"/>
            <a:ext cx="824687" cy="484740"/>
            <a:chOff x="3902075" y="4498975"/>
            <a:chExt cx="831850" cy="488950"/>
          </a:xfrm>
          <a:solidFill>
            <a:schemeClr val="bg1"/>
          </a:solidFill>
        </p:grpSpPr>
        <p:sp>
          <p:nvSpPr>
            <p:cNvPr id="27" name="Freeform 230"/>
            <p:cNvSpPr>
              <a:spLocks noEditPoints="1"/>
            </p:cNvSpPr>
            <p:nvPr/>
          </p:nvSpPr>
          <p:spPr bwMode="auto">
            <a:xfrm>
              <a:off x="4092575" y="4498975"/>
              <a:ext cx="450850" cy="488950"/>
            </a:xfrm>
            <a:custGeom>
              <a:cxnLst>
                <a:cxn ang="0">
                  <a:pos x="70" y="72"/>
                </a:cxn>
                <a:cxn ang="0">
                  <a:pos x="76" y="44"/>
                </a:cxn>
                <a:cxn ang="0">
                  <a:pos x="90" y="20"/>
                </a:cxn>
                <a:cxn ang="0">
                  <a:pos x="114" y="6"/>
                </a:cxn>
                <a:cxn ang="0">
                  <a:pos x="142" y="0"/>
                </a:cxn>
                <a:cxn ang="0">
                  <a:pos x="156" y="2"/>
                </a:cxn>
                <a:cxn ang="0">
                  <a:pos x="182" y="12"/>
                </a:cxn>
                <a:cxn ang="0">
                  <a:pos x="202" y="30"/>
                </a:cxn>
                <a:cxn ang="0">
                  <a:pos x="212" y="56"/>
                </a:cxn>
                <a:cxn ang="0">
                  <a:pos x="212" y="72"/>
                </a:cxn>
                <a:cxn ang="0">
                  <a:pos x="208" y="100"/>
                </a:cxn>
                <a:cxn ang="0">
                  <a:pos x="192" y="122"/>
                </a:cxn>
                <a:cxn ang="0">
                  <a:pos x="170" y="138"/>
                </a:cxn>
                <a:cxn ang="0">
                  <a:pos x="142" y="142"/>
                </a:cxn>
                <a:cxn ang="0">
                  <a:pos x="128" y="142"/>
                </a:cxn>
                <a:cxn ang="0">
                  <a:pos x="102" y="130"/>
                </a:cxn>
                <a:cxn ang="0">
                  <a:pos x="82" y="112"/>
                </a:cxn>
                <a:cxn ang="0">
                  <a:pos x="72" y="86"/>
                </a:cxn>
                <a:cxn ang="0">
                  <a:pos x="70" y="72"/>
                </a:cxn>
                <a:cxn ang="0">
                  <a:pos x="142" y="190"/>
                </a:cxn>
                <a:cxn ang="0">
                  <a:pos x="104" y="194"/>
                </a:cxn>
                <a:cxn ang="0">
                  <a:pos x="74" y="202"/>
                </a:cxn>
                <a:cxn ang="0">
                  <a:pos x="48" y="214"/>
                </a:cxn>
                <a:cxn ang="0">
                  <a:pos x="16" y="244"/>
                </a:cxn>
                <a:cxn ang="0">
                  <a:pos x="0" y="268"/>
                </a:cxn>
                <a:cxn ang="0">
                  <a:pos x="284" y="308"/>
                </a:cxn>
                <a:cxn ang="0">
                  <a:pos x="284" y="268"/>
                </a:cxn>
                <a:cxn ang="0">
                  <a:pos x="268" y="244"/>
                </a:cxn>
                <a:cxn ang="0">
                  <a:pos x="234" y="214"/>
                </a:cxn>
                <a:cxn ang="0">
                  <a:pos x="210" y="202"/>
                </a:cxn>
                <a:cxn ang="0">
                  <a:pos x="180" y="194"/>
                </a:cxn>
                <a:cxn ang="0">
                  <a:pos x="142" y="190"/>
                </a:cxn>
              </a:cxnLst>
              <a:rect b="b" l="0" r="r" t="0"/>
              <a:pathLst>
                <a:path h="308" w="284">
                  <a:moveTo>
                    <a:pt x="70" y="72"/>
                  </a:moveTo>
                  <a:lnTo>
                    <a:pt x="70" y="72"/>
                  </a:lnTo>
                  <a:lnTo>
                    <a:pt x="72" y="56"/>
                  </a:lnTo>
                  <a:lnTo>
                    <a:pt x="76" y="44"/>
                  </a:lnTo>
                  <a:lnTo>
                    <a:pt x="82" y="30"/>
                  </a:lnTo>
                  <a:lnTo>
                    <a:pt x="90" y="20"/>
                  </a:lnTo>
                  <a:lnTo>
                    <a:pt x="102" y="12"/>
                  </a:lnTo>
                  <a:lnTo>
                    <a:pt x="114" y="6"/>
                  </a:lnTo>
                  <a:lnTo>
                    <a:pt x="128" y="2"/>
                  </a:lnTo>
                  <a:lnTo>
                    <a:pt x="142" y="0"/>
                  </a:lnTo>
                  <a:lnTo>
                    <a:pt x="142" y="0"/>
                  </a:lnTo>
                  <a:lnTo>
                    <a:pt x="156" y="2"/>
                  </a:lnTo>
                  <a:lnTo>
                    <a:pt x="170" y="6"/>
                  </a:lnTo>
                  <a:lnTo>
                    <a:pt x="182" y="12"/>
                  </a:lnTo>
                  <a:lnTo>
                    <a:pt x="192" y="20"/>
                  </a:lnTo>
                  <a:lnTo>
                    <a:pt x="202" y="30"/>
                  </a:lnTo>
                  <a:lnTo>
                    <a:pt x="208" y="44"/>
                  </a:lnTo>
                  <a:lnTo>
                    <a:pt x="212" y="56"/>
                  </a:lnTo>
                  <a:lnTo>
                    <a:pt x="212" y="72"/>
                  </a:lnTo>
                  <a:lnTo>
                    <a:pt x="212" y="72"/>
                  </a:lnTo>
                  <a:lnTo>
                    <a:pt x="212" y="86"/>
                  </a:lnTo>
                  <a:lnTo>
                    <a:pt x="208" y="100"/>
                  </a:lnTo>
                  <a:lnTo>
                    <a:pt x="202" y="112"/>
                  </a:lnTo>
                  <a:lnTo>
                    <a:pt x="192" y="122"/>
                  </a:lnTo>
                  <a:lnTo>
                    <a:pt x="182" y="130"/>
                  </a:lnTo>
                  <a:lnTo>
                    <a:pt x="170" y="138"/>
                  </a:lnTo>
                  <a:lnTo>
                    <a:pt x="156" y="142"/>
                  </a:lnTo>
                  <a:lnTo>
                    <a:pt x="142" y="142"/>
                  </a:lnTo>
                  <a:lnTo>
                    <a:pt x="142" y="142"/>
                  </a:lnTo>
                  <a:lnTo>
                    <a:pt x="128" y="142"/>
                  </a:lnTo>
                  <a:lnTo>
                    <a:pt x="114" y="138"/>
                  </a:lnTo>
                  <a:lnTo>
                    <a:pt x="102" y="130"/>
                  </a:lnTo>
                  <a:lnTo>
                    <a:pt x="90" y="122"/>
                  </a:lnTo>
                  <a:lnTo>
                    <a:pt x="82" y="112"/>
                  </a:lnTo>
                  <a:lnTo>
                    <a:pt x="76" y="100"/>
                  </a:lnTo>
                  <a:lnTo>
                    <a:pt x="72" y="86"/>
                  </a:lnTo>
                  <a:lnTo>
                    <a:pt x="70" y="72"/>
                  </a:lnTo>
                  <a:lnTo>
                    <a:pt x="70" y="72"/>
                  </a:lnTo>
                  <a:close/>
                  <a:moveTo>
                    <a:pt x="142" y="190"/>
                  </a:moveTo>
                  <a:lnTo>
                    <a:pt x="142" y="190"/>
                  </a:lnTo>
                  <a:lnTo>
                    <a:pt x="122" y="190"/>
                  </a:lnTo>
                  <a:lnTo>
                    <a:pt x="104" y="194"/>
                  </a:lnTo>
                  <a:lnTo>
                    <a:pt x="88" y="198"/>
                  </a:lnTo>
                  <a:lnTo>
                    <a:pt x="74" y="202"/>
                  </a:lnTo>
                  <a:lnTo>
                    <a:pt x="60" y="208"/>
                  </a:lnTo>
                  <a:lnTo>
                    <a:pt x="48" y="214"/>
                  </a:lnTo>
                  <a:lnTo>
                    <a:pt x="30" y="230"/>
                  </a:lnTo>
                  <a:lnTo>
                    <a:pt x="16" y="244"/>
                  </a:lnTo>
                  <a:lnTo>
                    <a:pt x="6" y="256"/>
                  </a:lnTo>
                  <a:lnTo>
                    <a:pt x="0" y="268"/>
                  </a:lnTo>
                  <a:lnTo>
                    <a:pt x="0" y="308"/>
                  </a:lnTo>
                  <a:lnTo>
                    <a:pt x="284" y="308"/>
                  </a:lnTo>
                  <a:lnTo>
                    <a:pt x="284" y="268"/>
                  </a:lnTo>
                  <a:lnTo>
                    <a:pt x="284" y="268"/>
                  </a:lnTo>
                  <a:lnTo>
                    <a:pt x="278" y="256"/>
                  </a:lnTo>
                  <a:lnTo>
                    <a:pt x="268" y="244"/>
                  </a:lnTo>
                  <a:lnTo>
                    <a:pt x="254" y="230"/>
                  </a:lnTo>
                  <a:lnTo>
                    <a:pt x="234" y="214"/>
                  </a:lnTo>
                  <a:lnTo>
                    <a:pt x="224" y="208"/>
                  </a:lnTo>
                  <a:lnTo>
                    <a:pt x="210" y="202"/>
                  </a:lnTo>
                  <a:lnTo>
                    <a:pt x="196" y="198"/>
                  </a:lnTo>
                  <a:lnTo>
                    <a:pt x="180" y="194"/>
                  </a:lnTo>
                  <a:lnTo>
                    <a:pt x="162" y="190"/>
                  </a:lnTo>
                  <a:lnTo>
                    <a:pt x="142" y="190"/>
                  </a:lnTo>
                  <a:lnTo>
                    <a:pt x="142" y="19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8" name="Freeform 231"/>
            <p:cNvSpPr/>
            <p:nvPr/>
          </p:nvSpPr>
          <p:spPr bwMode="auto">
            <a:xfrm>
              <a:off x="4467225" y="4498975"/>
              <a:ext cx="190500" cy="187325"/>
            </a:xfrm>
            <a:custGeom>
              <a:cxnLst>
                <a:cxn ang="0">
                  <a:pos x="60" y="0"/>
                </a:cxn>
                <a:cxn ang="0">
                  <a:pos x="60" y="0"/>
                </a:cxn>
                <a:cxn ang="0">
                  <a:pos x="72" y="2"/>
                </a:cxn>
                <a:cxn ang="0">
                  <a:pos x="84" y="4"/>
                </a:cxn>
                <a:cxn ang="0">
                  <a:pos x="94" y="10"/>
                </a:cxn>
                <a:cxn ang="0">
                  <a:pos x="102" y="18"/>
                </a:cxn>
                <a:cxn ang="0">
                  <a:pos x="110" y="26"/>
                </a:cxn>
                <a:cxn ang="0">
                  <a:pos x="114" y="36"/>
                </a:cxn>
                <a:cxn ang="0">
                  <a:pos x="118" y="48"/>
                </a:cxn>
                <a:cxn ang="0">
                  <a:pos x="120" y="60"/>
                </a:cxn>
                <a:cxn ang="0">
                  <a:pos x="120" y="60"/>
                </a:cxn>
                <a:cxn ang="0">
                  <a:pos x="118" y="72"/>
                </a:cxn>
                <a:cxn ang="0">
                  <a:pos x="114" y="82"/>
                </a:cxn>
                <a:cxn ang="0">
                  <a:pos x="110" y="92"/>
                </a:cxn>
                <a:cxn ang="0">
                  <a:pos x="102" y="102"/>
                </a:cxn>
                <a:cxn ang="0">
                  <a:pos x="94" y="108"/>
                </a:cxn>
                <a:cxn ang="0">
                  <a:pos x="84" y="114"/>
                </a:cxn>
                <a:cxn ang="0">
                  <a:pos x="72" y="118"/>
                </a:cxn>
                <a:cxn ang="0">
                  <a:pos x="60" y="118"/>
                </a:cxn>
                <a:cxn ang="0">
                  <a:pos x="60" y="118"/>
                </a:cxn>
                <a:cxn ang="0">
                  <a:pos x="48" y="118"/>
                </a:cxn>
                <a:cxn ang="0">
                  <a:pos x="38" y="114"/>
                </a:cxn>
                <a:cxn ang="0">
                  <a:pos x="26" y="108"/>
                </a:cxn>
                <a:cxn ang="0">
                  <a:pos x="18" y="102"/>
                </a:cxn>
                <a:cxn ang="0">
                  <a:pos x="10" y="92"/>
                </a:cxn>
                <a:cxn ang="0">
                  <a:pos x="6" y="82"/>
                </a:cxn>
                <a:cxn ang="0">
                  <a:pos x="2" y="72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2" y="48"/>
                </a:cxn>
                <a:cxn ang="0">
                  <a:pos x="6" y="36"/>
                </a:cxn>
                <a:cxn ang="0">
                  <a:pos x="10" y="26"/>
                </a:cxn>
                <a:cxn ang="0">
                  <a:pos x="18" y="18"/>
                </a:cxn>
                <a:cxn ang="0">
                  <a:pos x="26" y="10"/>
                </a:cxn>
                <a:cxn ang="0">
                  <a:pos x="38" y="4"/>
                </a:cxn>
                <a:cxn ang="0">
                  <a:pos x="48" y="2"/>
                </a:cxn>
                <a:cxn ang="0">
                  <a:pos x="60" y="0"/>
                </a:cxn>
                <a:cxn ang="0">
                  <a:pos x="60" y="0"/>
                </a:cxn>
              </a:cxnLst>
              <a:rect b="b" l="0" r="r" t="0"/>
              <a:pathLst>
                <a:path h="118" w="120">
                  <a:moveTo>
                    <a:pt x="60" y="0"/>
                  </a:moveTo>
                  <a:lnTo>
                    <a:pt x="60" y="0"/>
                  </a:lnTo>
                  <a:lnTo>
                    <a:pt x="72" y="2"/>
                  </a:lnTo>
                  <a:lnTo>
                    <a:pt x="84" y="4"/>
                  </a:lnTo>
                  <a:lnTo>
                    <a:pt x="94" y="10"/>
                  </a:lnTo>
                  <a:lnTo>
                    <a:pt x="102" y="18"/>
                  </a:lnTo>
                  <a:lnTo>
                    <a:pt x="110" y="26"/>
                  </a:lnTo>
                  <a:lnTo>
                    <a:pt x="114" y="36"/>
                  </a:lnTo>
                  <a:lnTo>
                    <a:pt x="118" y="48"/>
                  </a:lnTo>
                  <a:lnTo>
                    <a:pt x="120" y="60"/>
                  </a:lnTo>
                  <a:lnTo>
                    <a:pt x="120" y="60"/>
                  </a:lnTo>
                  <a:lnTo>
                    <a:pt x="118" y="72"/>
                  </a:lnTo>
                  <a:lnTo>
                    <a:pt x="114" y="82"/>
                  </a:lnTo>
                  <a:lnTo>
                    <a:pt x="110" y="92"/>
                  </a:lnTo>
                  <a:lnTo>
                    <a:pt x="102" y="102"/>
                  </a:lnTo>
                  <a:lnTo>
                    <a:pt x="94" y="108"/>
                  </a:lnTo>
                  <a:lnTo>
                    <a:pt x="84" y="114"/>
                  </a:lnTo>
                  <a:lnTo>
                    <a:pt x="72" y="118"/>
                  </a:lnTo>
                  <a:lnTo>
                    <a:pt x="60" y="118"/>
                  </a:lnTo>
                  <a:lnTo>
                    <a:pt x="60" y="118"/>
                  </a:lnTo>
                  <a:lnTo>
                    <a:pt x="48" y="118"/>
                  </a:lnTo>
                  <a:lnTo>
                    <a:pt x="38" y="114"/>
                  </a:lnTo>
                  <a:lnTo>
                    <a:pt x="26" y="108"/>
                  </a:lnTo>
                  <a:lnTo>
                    <a:pt x="18" y="102"/>
                  </a:lnTo>
                  <a:lnTo>
                    <a:pt x="10" y="92"/>
                  </a:lnTo>
                  <a:lnTo>
                    <a:pt x="6" y="82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6" y="36"/>
                  </a:lnTo>
                  <a:lnTo>
                    <a:pt x="10" y="26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8" y="4"/>
                  </a:lnTo>
                  <a:lnTo>
                    <a:pt x="48" y="2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9" name="Freeform 232"/>
            <p:cNvSpPr/>
            <p:nvPr/>
          </p:nvSpPr>
          <p:spPr bwMode="auto">
            <a:xfrm>
              <a:off x="4457700" y="4762500"/>
              <a:ext cx="276225" cy="155575"/>
            </a:xfrm>
            <a:custGeom>
              <a:cxnLst>
                <a:cxn ang="0">
                  <a:pos x="66" y="0"/>
                </a:cxn>
                <a:cxn ang="0">
                  <a:pos x="66" y="0"/>
                </a:cxn>
                <a:cxn ang="0">
                  <a:pos x="46" y="2"/>
                </a:cxn>
                <a:cxn ang="0">
                  <a:pos x="28" y="6"/>
                </a:cxn>
                <a:cxn ang="0">
                  <a:pos x="14" y="12"/>
                </a:cxn>
                <a:cxn ang="0">
                  <a:pos x="0" y="20"/>
                </a:cxn>
                <a:cxn ang="0">
                  <a:pos x="0" y="20"/>
                </a:cxn>
                <a:cxn ang="0">
                  <a:pos x="18" y="30"/>
                </a:cxn>
                <a:cxn ang="0">
                  <a:pos x="34" y="42"/>
                </a:cxn>
                <a:cxn ang="0">
                  <a:pos x="48" y="54"/>
                </a:cxn>
                <a:cxn ang="0">
                  <a:pos x="58" y="66"/>
                </a:cxn>
                <a:cxn ang="0">
                  <a:pos x="66" y="76"/>
                </a:cxn>
                <a:cxn ang="0">
                  <a:pos x="72" y="86"/>
                </a:cxn>
                <a:cxn ang="0">
                  <a:pos x="76" y="96"/>
                </a:cxn>
                <a:cxn ang="0">
                  <a:pos x="76" y="98"/>
                </a:cxn>
                <a:cxn ang="0">
                  <a:pos x="174" y="98"/>
                </a:cxn>
                <a:cxn ang="0">
                  <a:pos x="174" y="66"/>
                </a:cxn>
                <a:cxn ang="0">
                  <a:pos x="174" y="66"/>
                </a:cxn>
                <a:cxn ang="0">
                  <a:pos x="168" y="56"/>
                </a:cxn>
                <a:cxn ang="0">
                  <a:pos x="160" y="44"/>
                </a:cxn>
                <a:cxn ang="0">
                  <a:pos x="150" y="32"/>
                </a:cxn>
                <a:cxn ang="0">
                  <a:pos x="136" y="20"/>
                </a:cxn>
                <a:cxn ang="0">
                  <a:pos x="116" y="10"/>
                </a:cxn>
                <a:cxn ang="0">
                  <a:pos x="106" y="6"/>
                </a:cxn>
                <a:cxn ang="0">
                  <a:pos x="94" y="4"/>
                </a:cxn>
                <a:cxn ang="0">
                  <a:pos x="80" y="0"/>
                </a:cxn>
                <a:cxn ang="0">
                  <a:pos x="66" y="0"/>
                </a:cxn>
                <a:cxn ang="0">
                  <a:pos x="66" y="0"/>
                </a:cxn>
              </a:cxnLst>
              <a:rect b="b" l="0" r="r" t="0"/>
              <a:pathLst>
                <a:path h="98" w="174">
                  <a:moveTo>
                    <a:pt x="66" y="0"/>
                  </a:moveTo>
                  <a:lnTo>
                    <a:pt x="66" y="0"/>
                  </a:lnTo>
                  <a:lnTo>
                    <a:pt x="46" y="2"/>
                  </a:lnTo>
                  <a:lnTo>
                    <a:pt x="28" y="6"/>
                  </a:lnTo>
                  <a:lnTo>
                    <a:pt x="14" y="12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18" y="30"/>
                  </a:lnTo>
                  <a:lnTo>
                    <a:pt x="34" y="42"/>
                  </a:lnTo>
                  <a:lnTo>
                    <a:pt x="48" y="54"/>
                  </a:lnTo>
                  <a:lnTo>
                    <a:pt x="58" y="66"/>
                  </a:lnTo>
                  <a:lnTo>
                    <a:pt x="66" y="76"/>
                  </a:lnTo>
                  <a:lnTo>
                    <a:pt x="72" y="86"/>
                  </a:lnTo>
                  <a:lnTo>
                    <a:pt x="76" y="96"/>
                  </a:lnTo>
                  <a:lnTo>
                    <a:pt x="76" y="98"/>
                  </a:lnTo>
                  <a:lnTo>
                    <a:pt x="174" y="98"/>
                  </a:lnTo>
                  <a:lnTo>
                    <a:pt x="174" y="66"/>
                  </a:lnTo>
                  <a:lnTo>
                    <a:pt x="174" y="66"/>
                  </a:lnTo>
                  <a:lnTo>
                    <a:pt x="168" y="56"/>
                  </a:lnTo>
                  <a:lnTo>
                    <a:pt x="160" y="44"/>
                  </a:lnTo>
                  <a:lnTo>
                    <a:pt x="150" y="32"/>
                  </a:lnTo>
                  <a:lnTo>
                    <a:pt x="136" y="20"/>
                  </a:lnTo>
                  <a:lnTo>
                    <a:pt x="116" y="10"/>
                  </a:lnTo>
                  <a:lnTo>
                    <a:pt x="106" y="6"/>
                  </a:lnTo>
                  <a:lnTo>
                    <a:pt x="94" y="4"/>
                  </a:lnTo>
                  <a:lnTo>
                    <a:pt x="80" y="0"/>
                  </a:lnTo>
                  <a:lnTo>
                    <a:pt x="66" y="0"/>
                  </a:lnTo>
                  <a:lnTo>
                    <a:pt x="66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0" name="Freeform 233"/>
            <p:cNvSpPr/>
            <p:nvPr/>
          </p:nvSpPr>
          <p:spPr bwMode="auto">
            <a:xfrm>
              <a:off x="4467225" y="4498975"/>
              <a:ext cx="190500" cy="187325"/>
            </a:xfrm>
            <a:custGeom>
              <a:cxnLst>
                <a:cxn ang="0">
                  <a:pos x="60" y="0"/>
                </a:cxn>
                <a:cxn ang="0">
                  <a:pos x="60" y="0"/>
                </a:cxn>
                <a:cxn ang="0">
                  <a:pos x="72" y="2"/>
                </a:cxn>
                <a:cxn ang="0">
                  <a:pos x="84" y="4"/>
                </a:cxn>
                <a:cxn ang="0">
                  <a:pos x="94" y="10"/>
                </a:cxn>
                <a:cxn ang="0">
                  <a:pos x="102" y="18"/>
                </a:cxn>
                <a:cxn ang="0">
                  <a:pos x="110" y="26"/>
                </a:cxn>
                <a:cxn ang="0">
                  <a:pos x="114" y="36"/>
                </a:cxn>
                <a:cxn ang="0">
                  <a:pos x="118" y="48"/>
                </a:cxn>
                <a:cxn ang="0">
                  <a:pos x="120" y="60"/>
                </a:cxn>
                <a:cxn ang="0">
                  <a:pos x="120" y="60"/>
                </a:cxn>
                <a:cxn ang="0">
                  <a:pos x="118" y="72"/>
                </a:cxn>
                <a:cxn ang="0">
                  <a:pos x="114" y="82"/>
                </a:cxn>
                <a:cxn ang="0">
                  <a:pos x="110" y="92"/>
                </a:cxn>
                <a:cxn ang="0">
                  <a:pos x="102" y="102"/>
                </a:cxn>
                <a:cxn ang="0">
                  <a:pos x="94" y="108"/>
                </a:cxn>
                <a:cxn ang="0">
                  <a:pos x="84" y="114"/>
                </a:cxn>
                <a:cxn ang="0">
                  <a:pos x="72" y="118"/>
                </a:cxn>
                <a:cxn ang="0">
                  <a:pos x="60" y="118"/>
                </a:cxn>
                <a:cxn ang="0">
                  <a:pos x="60" y="118"/>
                </a:cxn>
                <a:cxn ang="0">
                  <a:pos x="48" y="118"/>
                </a:cxn>
                <a:cxn ang="0">
                  <a:pos x="38" y="114"/>
                </a:cxn>
                <a:cxn ang="0">
                  <a:pos x="26" y="108"/>
                </a:cxn>
                <a:cxn ang="0">
                  <a:pos x="18" y="102"/>
                </a:cxn>
                <a:cxn ang="0">
                  <a:pos x="10" y="92"/>
                </a:cxn>
                <a:cxn ang="0">
                  <a:pos x="6" y="82"/>
                </a:cxn>
                <a:cxn ang="0">
                  <a:pos x="2" y="72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2" y="48"/>
                </a:cxn>
                <a:cxn ang="0">
                  <a:pos x="6" y="36"/>
                </a:cxn>
                <a:cxn ang="0">
                  <a:pos x="10" y="26"/>
                </a:cxn>
                <a:cxn ang="0">
                  <a:pos x="18" y="18"/>
                </a:cxn>
                <a:cxn ang="0">
                  <a:pos x="26" y="10"/>
                </a:cxn>
                <a:cxn ang="0">
                  <a:pos x="38" y="4"/>
                </a:cxn>
                <a:cxn ang="0">
                  <a:pos x="48" y="2"/>
                </a:cxn>
                <a:cxn ang="0">
                  <a:pos x="60" y="0"/>
                </a:cxn>
                <a:cxn ang="0">
                  <a:pos x="60" y="0"/>
                </a:cxn>
              </a:cxnLst>
              <a:rect b="b" l="0" r="r" t="0"/>
              <a:pathLst>
                <a:path h="118" w="120">
                  <a:moveTo>
                    <a:pt x="60" y="0"/>
                  </a:moveTo>
                  <a:lnTo>
                    <a:pt x="60" y="0"/>
                  </a:lnTo>
                  <a:lnTo>
                    <a:pt x="72" y="2"/>
                  </a:lnTo>
                  <a:lnTo>
                    <a:pt x="84" y="4"/>
                  </a:lnTo>
                  <a:lnTo>
                    <a:pt x="94" y="10"/>
                  </a:lnTo>
                  <a:lnTo>
                    <a:pt x="102" y="18"/>
                  </a:lnTo>
                  <a:lnTo>
                    <a:pt x="110" y="26"/>
                  </a:lnTo>
                  <a:lnTo>
                    <a:pt x="114" y="36"/>
                  </a:lnTo>
                  <a:lnTo>
                    <a:pt x="118" y="48"/>
                  </a:lnTo>
                  <a:lnTo>
                    <a:pt x="120" y="60"/>
                  </a:lnTo>
                  <a:lnTo>
                    <a:pt x="120" y="60"/>
                  </a:lnTo>
                  <a:lnTo>
                    <a:pt x="118" y="72"/>
                  </a:lnTo>
                  <a:lnTo>
                    <a:pt x="114" y="82"/>
                  </a:lnTo>
                  <a:lnTo>
                    <a:pt x="110" y="92"/>
                  </a:lnTo>
                  <a:lnTo>
                    <a:pt x="102" y="102"/>
                  </a:lnTo>
                  <a:lnTo>
                    <a:pt x="94" y="108"/>
                  </a:lnTo>
                  <a:lnTo>
                    <a:pt x="84" y="114"/>
                  </a:lnTo>
                  <a:lnTo>
                    <a:pt x="72" y="118"/>
                  </a:lnTo>
                  <a:lnTo>
                    <a:pt x="60" y="118"/>
                  </a:lnTo>
                  <a:lnTo>
                    <a:pt x="60" y="118"/>
                  </a:lnTo>
                  <a:lnTo>
                    <a:pt x="48" y="118"/>
                  </a:lnTo>
                  <a:lnTo>
                    <a:pt x="38" y="114"/>
                  </a:lnTo>
                  <a:lnTo>
                    <a:pt x="26" y="108"/>
                  </a:lnTo>
                  <a:lnTo>
                    <a:pt x="18" y="102"/>
                  </a:lnTo>
                  <a:lnTo>
                    <a:pt x="10" y="92"/>
                  </a:lnTo>
                  <a:lnTo>
                    <a:pt x="6" y="82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6" y="36"/>
                  </a:lnTo>
                  <a:lnTo>
                    <a:pt x="10" y="26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8" y="4"/>
                  </a:lnTo>
                  <a:lnTo>
                    <a:pt x="48" y="2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1" name="Freeform 234"/>
            <p:cNvSpPr/>
            <p:nvPr/>
          </p:nvSpPr>
          <p:spPr bwMode="auto">
            <a:xfrm>
              <a:off x="4457700" y="4762500"/>
              <a:ext cx="276225" cy="155575"/>
            </a:xfrm>
            <a:custGeom>
              <a:cxnLst>
                <a:cxn ang="0">
                  <a:pos x="66" y="0"/>
                </a:cxn>
                <a:cxn ang="0">
                  <a:pos x="66" y="0"/>
                </a:cxn>
                <a:cxn ang="0">
                  <a:pos x="46" y="2"/>
                </a:cxn>
                <a:cxn ang="0">
                  <a:pos x="28" y="6"/>
                </a:cxn>
                <a:cxn ang="0">
                  <a:pos x="14" y="12"/>
                </a:cxn>
                <a:cxn ang="0">
                  <a:pos x="0" y="20"/>
                </a:cxn>
                <a:cxn ang="0">
                  <a:pos x="0" y="20"/>
                </a:cxn>
                <a:cxn ang="0">
                  <a:pos x="18" y="30"/>
                </a:cxn>
                <a:cxn ang="0">
                  <a:pos x="34" y="42"/>
                </a:cxn>
                <a:cxn ang="0">
                  <a:pos x="48" y="54"/>
                </a:cxn>
                <a:cxn ang="0">
                  <a:pos x="58" y="66"/>
                </a:cxn>
                <a:cxn ang="0">
                  <a:pos x="66" y="76"/>
                </a:cxn>
                <a:cxn ang="0">
                  <a:pos x="72" y="86"/>
                </a:cxn>
                <a:cxn ang="0">
                  <a:pos x="76" y="96"/>
                </a:cxn>
                <a:cxn ang="0">
                  <a:pos x="76" y="98"/>
                </a:cxn>
                <a:cxn ang="0">
                  <a:pos x="174" y="98"/>
                </a:cxn>
                <a:cxn ang="0">
                  <a:pos x="174" y="66"/>
                </a:cxn>
                <a:cxn ang="0">
                  <a:pos x="174" y="66"/>
                </a:cxn>
                <a:cxn ang="0">
                  <a:pos x="168" y="56"/>
                </a:cxn>
                <a:cxn ang="0">
                  <a:pos x="160" y="44"/>
                </a:cxn>
                <a:cxn ang="0">
                  <a:pos x="150" y="32"/>
                </a:cxn>
                <a:cxn ang="0">
                  <a:pos x="136" y="20"/>
                </a:cxn>
                <a:cxn ang="0">
                  <a:pos x="116" y="10"/>
                </a:cxn>
                <a:cxn ang="0">
                  <a:pos x="106" y="6"/>
                </a:cxn>
                <a:cxn ang="0">
                  <a:pos x="94" y="4"/>
                </a:cxn>
                <a:cxn ang="0">
                  <a:pos x="80" y="0"/>
                </a:cxn>
                <a:cxn ang="0">
                  <a:pos x="66" y="0"/>
                </a:cxn>
                <a:cxn ang="0">
                  <a:pos x="66" y="0"/>
                </a:cxn>
              </a:cxnLst>
              <a:rect b="b" l="0" r="r" t="0"/>
              <a:pathLst>
                <a:path h="98" w="174">
                  <a:moveTo>
                    <a:pt x="66" y="0"/>
                  </a:moveTo>
                  <a:lnTo>
                    <a:pt x="66" y="0"/>
                  </a:lnTo>
                  <a:lnTo>
                    <a:pt x="46" y="2"/>
                  </a:lnTo>
                  <a:lnTo>
                    <a:pt x="28" y="6"/>
                  </a:lnTo>
                  <a:lnTo>
                    <a:pt x="14" y="12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18" y="30"/>
                  </a:lnTo>
                  <a:lnTo>
                    <a:pt x="34" y="42"/>
                  </a:lnTo>
                  <a:lnTo>
                    <a:pt x="48" y="54"/>
                  </a:lnTo>
                  <a:lnTo>
                    <a:pt x="58" y="66"/>
                  </a:lnTo>
                  <a:lnTo>
                    <a:pt x="66" y="76"/>
                  </a:lnTo>
                  <a:lnTo>
                    <a:pt x="72" y="86"/>
                  </a:lnTo>
                  <a:lnTo>
                    <a:pt x="76" y="96"/>
                  </a:lnTo>
                  <a:lnTo>
                    <a:pt x="76" y="98"/>
                  </a:lnTo>
                  <a:lnTo>
                    <a:pt x="174" y="98"/>
                  </a:lnTo>
                  <a:lnTo>
                    <a:pt x="174" y="66"/>
                  </a:lnTo>
                  <a:lnTo>
                    <a:pt x="174" y="66"/>
                  </a:lnTo>
                  <a:lnTo>
                    <a:pt x="168" y="56"/>
                  </a:lnTo>
                  <a:lnTo>
                    <a:pt x="160" y="44"/>
                  </a:lnTo>
                  <a:lnTo>
                    <a:pt x="150" y="32"/>
                  </a:lnTo>
                  <a:lnTo>
                    <a:pt x="136" y="20"/>
                  </a:lnTo>
                  <a:lnTo>
                    <a:pt x="116" y="10"/>
                  </a:lnTo>
                  <a:lnTo>
                    <a:pt x="106" y="6"/>
                  </a:lnTo>
                  <a:lnTo>
                    <a:pt x="94" y="4"/>
                  </a:lnTo>
                  <a:lnTo>
                    <a:pt x="80" y="0"/>
                  </a:lnTo>
                  <a:lnTo>
                    <a:pt x="66" y="0"/>
                  </a:lnTo>
                  <a:lnTo>
                    <a:pt x="66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2" name="Freeform 235"/>
            <p:cNvSpPr/>
            <p:nvPr/>
          </p:nvSpPr>
          <p:spPr bwMode="auto">
            <a:xfrm>
              <a:off x="3978275" y="4498975"/>
              <a:ext cx="187325" cy="187325"/>
            </a:xfrm>
            <a:custGeom>
              <a:cxnLst>
                <a:cxn ang="0">
                  <a:pos x="60" y="0"/>
                </a:cxn>
                <a:cxn ang="0">
                  <a:pos x="60" y="0"/>
                </a:cxn>
                <a:cxn ang="0">
                  <a:pos x="72" y="2"/>
                </a:cxn>
                <a:cxn ang="0">
                  <a:pos x="82" y="4"/>
                </a:cxn>
                <a:cxn ang="0">
                  <a:pos x="92" y="10"/>
                </a:cxn>
                <a:cxn ang="0">
                  <a:pos x="102" y="18"/>
                </a:cxn>
                <a:cxn ang="0">
                  <a:pos x="108" y="26"/>
                </a:cxn>
                <a:cxn ang="0">
                  <a:pos x="114" y="36"/>
                </a:cxn>
                <a:cxn ang="0">
                  <a:pos x="118" y="48"/>
                </a:cxn>
                <a:cxn ang="0">
                  <a:pos x="118" y="60"/>
                </a:cxn>
                <a:cxn ang="0">
                  <a:pos x="118" y="60"/>
                </a:cxn>
                <a:cxn ang="0">
                  <a:pos x="118" y="72"/>
                </a:cxn>
                <a:cxn ang="0">
                  <a:pos x="114" y="82"/>
                </a:cxn>
                <a:cxn ang="0">
                  <a:pos x="108" y="92"/>
                </a:cxn>
                <a:cxn ang="0">
                  <a:pos x="102" y="102"/>
                </a:cxn>
                <a:cxn ang="0">
                  <a:pos x="92" y="108"/>
                </a:cxn>
                <a:cxn ang="0">
                  <a:pos x="82" y="114"/>
                </a:cxn>
                <a:cxn ang="0">
                  <a:pos x="72" y="118"/>
                </a:cxn>
                <a:cxn ang="0">
                  <a:pos x="60" y="118"/>
                </a:cxn>
                <a:cxn ang="0">
                  <a:pos x="60" y="118"/>
                </a:cxn>
                <a:cxn ang="0">
                  <a:pos x="48" y="118"/>
                </a:cxn>
                <a:cxn ang="0">
                  <a:pos x="36" y="114"/>
                </a:cxn>
                <a:cxn ang="0">
                  <a:pos x="26" y="108"/>
                </a:cxn>
                <a:cxn ang="0">
                  <a:pos x="18" y="102"/>
                </a:cxn>
                <a:cxn ang="0">
                  <a:pos x="10" y="92"/>
                </a:cxn>
                <a:cxn ang="0">
                  <a:pos x="4" y="82"/>
                </a:cxn>
                <a:cxn ang="0">
                  <a:pos x="2" y="72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2" y="48"/>
                </a:cxn>
                <a:cxn ang="0">
                  <a:pos x="4" y="36"/>
                </a:cxn>
                <a:cxn ang="0">
                  <a:pos x="10" y="26"/>
                </a:cxn>
                <a:cxn ang="0">
                  <a:pos x="18" y="18"/>
                </a:cxn>
                <a:cxn ang="0">
                  <a:pos x="26" y="10"/>
                </a:cxn>
                <a:cxn ang="0">
                  <a:pos x="36" y="4"/>
                </a:cxn>
                <a:cxn ang="0">
                  <a:pos x="48" y="2"/>
                </a:cxn>
                <a:cxn ang="0">
                  <a:pos x="60" y="0"/>
                </a:cxn>
                <a:cxn ang="0">
                  <a:pos x="60" y="0"/>
                </a:cxn>
              </a:cxnLst>
              <a:rect b="b" l="0" r="r" t="0"/>
              <a:pathLst>
                <a:path h="118" w="118">
                  <a:moveTo>
                    <a:pt x="60" y="0"/>
                  </a:moveTo>
                  <a:lnTo>
                    <a:pt x="60" y="0"/>
                  </a:lnTo>
                  <a:lnTo>
                    <a:pt x="72" y="2"/>
                  </a:lnTo>
                  <a:lnTo>
                    <a:pt x="82" y="4"/>
                  </a:lnTo>
                  <a:lnTo>
                    <a:pt x="92" y="10"/>
                  </a:lnTo>
                  <a:lnTo>
                    <a:pt x="102" y="18"/>
                  </a:lnTo>
                  <a:lnTo>
                    <a:pt x="108" y="26"/>
                  </a:lnTo>
                  <a:lnTo>
                    <a:pt x="114" y="36"/>
                  </a:lnTo>
                  <a:lnTo>
                    <a:pt x="118" y="48"/>
                  </a:lnTo>
                  <a:lnTo>
                    <a:pt x="118" y="60"/>
                  </a:lnTo>
                  <a:lnTo>
                    <a:pt x="118" y="60"/>
                  </a:lnTo>
                  <a:lnTo>
                    <a:pt x="118" y="72"/>
                  </a:lnTo>
                  <a:lnTo>
                    <a:pt x="114" y="82"/>
                  </a:lnTo>
                  <a:lnTo>
                    <a:pt x="108" y="92"/>
                  </a:lnTo>
                  <a:lnTo>
                    <a:pt x="102" y="102"/>
                  </a:lnTo>
                  <a:lnTo>
                    <a:pt x="92" y="108"/>
                  </a:lnTo>
                  <a:lnTo>
                    <a:pt x="82" y="114"/>
                  </a:lnTo>
                  <a:lnTo>
                    <a:pt x="72" y="118"/>
                  </a:lnTo>
                  <a:lnTo>
                    <a:pt x="60" y="118"/>
                  </a:lnTo>
                  <a:lnTo>
                    <a:pt x="60" y="118"/>
                  </a:lnTo>
                  <a:lnTo>
                    <a:pt x="48" y="118"/>
                  </a:lnTo>
                  <a:lnTo>
                    <a:pt x="36" y="114"/>
                  </a:lnTo>
                  <a:lnTo>
                    <a:pt x="26" y="108"/>
                  </a:lnTo>
                  <a:lnTo>
                    <a:pt x="18" y="102"/>
                  </a:lnTo>
                  <a:lnTo>
                    <a:pt x="10" y="92"/>
                  </a:lnTo>
                  <a:lnTo>
                    <a:pt x="4" y="82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4" y="36"/>
                  </a:lnTo>
                  <a:lnTo>
                    <a:pt x="10" y="26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8" y="2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3" name="Freeform 236"/>
            <p:cNvSpPr/>
            <p:nvPr/>
          </p:nvSpPr>
          <p:spPr bwMode="auto">
            <a:xfrm>
              <a:off x="3902075" y="4762500"/>
              <a:ext cx="276225" cy="155575"/>
            </a:xfrm>
            <a:custGeom>
              <a:cxnLst>
                <a:cxn ang="0">
                  <a:pos x="108" y="0"/>
                </a:cxn>
                <a:cxn ang="0">
                  <a:pos x="108" y="0"/>
                </a:cxn>
                <a:cxn ang="0">
                  <a:pos x="128" y="2"/>
                </a:cxn>
                <a:cxn ang="0">
                  <a:pos x="144" y="6"/>
                </a:cxn>
                <a:cxn ang="0">
                  <a:pos x="160" y="12"/>
                </a:cxn>
                <a:cxn ang="0">
                  <a:pos x="174" y="20"/>
                </a:cxn>
                <a:cxn ang="0">
                  <a:pos x="174" y="20"/>
                </a:cxn>
                <a:cxn ang="0">
                  <a:pos x="154" y="30"/>
                </a:cxn>
                <a:cxn ang="0">
                  <a:pos x="138" y="42"/>
                </a:cxn>
                <a:cxn ang="0">
                  <a:pos x="126" y="54"/>
                </a:cxn>
                <a:cxn ang="0">
                  <a:pos x="116" y="66"/>
                </a:cxn>
                <a:cxn ang="0">
                  <a:pos x="108" y="76"/>
                </a:cxn>
                <a:cxn ang="0">
                  <a:pos x="102" y="86"/>
                </a:cxn>
                <a:cxn ang="0">
                  <a:pos x="98" y="96"/>
                </a:cxn>
                <a:cxn ang="0">
                  <a:pos x="98" y="98"/>
                </a:cxn>
                <a:cxn ang="0">
                  <a:pos x="0" y="98"/>
                </a:cxn>
                <a:cxn ang="0">
                  <a:pos x="0" y="66"/>
                </a:cxn>
                <a:cxn ang="0">
                  <a:pos x="0" y="66"/>
                </a:cxn>
                <a:cxn ang="0">
                  <a:pos x="6" y="56"/>
                </a:cxn>
                <a:cxn ang="0">
                  <a:pos x="12" y="44"/>
                </a:cxn>
                <a:cxn ang="0">
                  <a:pos x="24" y="32"/>
                </a:cxn>
                <a:cxn ang="0">
                  <a:pos x="38" y="20"/>
                </a:cxn>
                <a:cxn ang="0">
                  <a:pos x="56" y="10"/>
                </a:cxn>
                <a:cxn ang="0">
                  <a:pos x="68" y="6"/>
                </a:cxn>
                <a:cxn ang="0">
                  <a:pos x="80" y="4"/>
                </a:cxn>
                <a:cxn ang="0">
                  <a:pos x="92" y="0"/>
                </a:cxn>
                <a:cxn ang="0">
                  <a:pos x="108" y="0"/>
                </a:cxn>
                <a:cxn ang="0">
                  <a:pos x="108" y="0"/>
                </a:cxn>
              </a:cxnLst>
              <a:rect b="b" l="0" r="r" t="0"/>
              <a:pathLst>
                <a:path h="98" w="174">
                  <a:moveTo>
                    <a:pt x="108" y="0"/>
                  </a:moveTo>
                  <a:lnTo>
                    <a:pt x="108" y="0"/>
                  </a:lnTo>
                  <a:lnTo>
                    <a:pt x="128" y="2"/>
                  </a:lnTo>
                  <a:lnTo>
                    <a:pt x="144" y="6"/>
                  </a:lnTo>
                  <a:lnTo>
                    <a:pt x="160" y="12"/>
                  </a:lnTo>
                  <a:lnTo>
                    <a:pt x="174" y="20"/>
                  </a:lnTo>
                  <a:lnTo>
                    <a:pt x="174" y="20"/>
                  </a:lnTo>
                  <a:lnTo>
                    <a:pt x="154" y="30"/>
                  </a:lnTo>
                  <a:lnTo>
                    <a:pt x="138" y="42"/>
                  </a:lnTo>
                  <a:lnTo>
                    <a:pt x="126" y="54"/>
                  </a:lnTo>
                  <a:lnTo>
                    <a:pt x="116" y="66"/>
                  </a:lnTo>
                  <a:lnTo>
                    <a:pt x="108" y="76"/>
                  </a:lnTo>
                  <a:lnTo>
                    <a:pt x="102" y="86"/>
                  </a:lnTo>
                  <a:lnTo>
                    <a:pt x="98" y="96"/>
                  </a:lnTo>
                  <a:lnTo>
                    <a:pt x="98" y="98"/>
                  </a:lnTo>
                  <a:lnTo>
                    <a:pt x="0" y="98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6" y="56"/>
                  </a:lnTo>
                  <a:lnTo>
                    <a:pt x="12" y="44"/>
                  </a:lnTo>
                  <a:lnTo>
                    <a:pt x="24" y="32"/>
                  </a:lnTo>
                  <a:lnTo>
                    <a:pt x="38" y="20"/>
                  </a:lnTo>
                  <a:lnTo>
                    <a:pt x="56" y="10"/>
                  </a:lnTo>
                  <a:lnTo>
                    <a:pt x="68" y="6"/>
                  </a:lnTo>
                  <a:lnTo>
                    <a:pt x="80" y="4"/>
                  </a:lnTo>
                  <a:lnTo>
                    <a:pt x="92" y="0"/>
                  </a:lnTo>
                  <a:lnTo>
                    <a:pt x="108" y="0"/>
                  </a:lnTo>
                  <a:lnTo>
                    <a:pt x="108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34" name="椭圆 33"/>
          <p:cNvSpPr/>
          <p:nvPr/>
        </p:nvSpPr>
        <p:spPr>
          <a:xfrm>
            <a:off x="454051" y="1537581"/>
            <a:ext cx="1438818" cy="1438818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35" name="椭圆 34"/>
          <p:cNvSpPr/>
          <p:nvPr/>
        </p:nvSpPr>
        <p:spPr>
          <a:xfrm>
            <a:off x="3888823" y="1537581"/>
            <a:ext cx="1438818" cy="1438818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36" name="椭圆 35"/>
          <p:cNvSpPr/>
          <p:nvPr/>
        </p:nvSpPr>
        <p:spPr>
          <a:xfrm>
            <a:off x="5604636" y="1537581"/>
            <a:ext cx="1438818" cy="1438818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37" name="椭圆 36"/>
          <p:cNvSpPr/>
          <p:nvPr/>
        </p:nvSpPr>
        <p:spPr>
          <a:xfrm>
            <a:off x="7347555" y="1537581"/>
            <a:ext cx="1438818" cy="1438818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</p:spTree>
    <p:extLst>
      <p:ext uri="{BB962C8B-B14F-4D97-AF65-F5344CB8AC3E}">
        <p14:creationId val="1697635235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395111" y="257948"/>
            <a:ext cx="2037752" cy="1030299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prstClr val="white"/>
              </a:solidFill>
              <a:latin charset="-122" pitchFamily="34" typeface="微软雅黑"/>
              <a:ea typeface="宋体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496945" y="1349310"/>
            <a:ext cx="2037752" cy="1030299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prstClr val="white"/>
              </a:solidFill>
              <a:latin typeface="Calibri"/>
              <a:ea typeface="宋体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95111" y="1349310"/>
            <a:ext cx="2037752" cy="103029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prstClr val="white"/>
              </a:solidFill>
              <a:latin typeface="Calibri"/>
              <a:ea typeface="宋体"/>
            </a:endParaRPr>
          </a:p>
        </p:txBody>
      </p:sp>
      <p:sp>
        <p:nvSpPr>
          <p:cNvPr id="5" name="文本框 4"/>
          <p:cNvSpPr txBox="1"/>
          <p:nvPr/>
        </p:nvSpPr>
        <p:spPr>
          <a:xfrm flipH="1">
            <a:off x="361247" y="1443981"/>
            <a:ext cx="1267142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 lvl="0"/>
            <a:r>
              <a:rPr altLang="zh-CN" kumimoji="1" lang="en-US" smtClean="0" sz="1200">
                <a:solidFill>
                  <a:srgbClr val="FFFFFF"/>
                </a:solidFill>
                <a:cs typeface="Arial Black"/>
              </a:rPr>
              <a:t>OUR OBJECTS</a:t>
            </a:r>
          </a:p>
        </p:txBody>
      </p:sp>
      <p:sp>
        <p:nvSpPr>
          <p:cNvPr id="6" name="文本框 5"/>
          <p:cNvSpPr txBox="1"/>
          <p:nvPr/>
        </p:nvSpPr>
        <p:spPr>
          <a:xfrm flipH="1">
            <a:off x="502182" y="1637747"/>
            <a:ext cx="1815875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kumimoji="1" lang="zh-CN" sz="10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点击此处添加文本信息。建议正文10号字，1.3倍字间距。</a:t>
            </a:r>
          </a:p>
        </p:txBody>
      </p:sp>
      <p:sp>
        <p:nvSpPr>
          <p:cNvPr id="7" name="矩形 6"/>
          <p:cNvSpPr/>
          <p:nvPr/>
        </p:nvSpPr>
        <p:spPr>
          <a:xfrm>
            <a:off x="2496945" y="257948"/>
            <a:ext cx="2037752" cy="1030299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prstClr val="white"/>
              </a:solidFill>
              <a:latin typeface="Calibri"/>
              <a:ea typeface="宋体"/>
            </a:endParaRPr>
          </a:p>
        </p:txBody>
      </p:sp>
      <p:sp>
        <p:nvSpPr>
          <p:cNvPr id="8" name="文本框 7"/>
          <p:cNvSpPr txBox="1"/>
          <p:nvPr/>
        </p:nvSpPr>
        <p:spPr>
          <a:xfrm flipH="1">
            <a:off x="2463081" y="352619"/>
            <a:ext cx="1267142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 lvl="0"/>
            <a:r>
              <a:rPr altLang="zh-CN" kumimoji="1" lang="en-US" smtClean="0" sz="1200">
                <a:solidFill>
                  <a:srgbClr val="FFFFFF"/>
                </a:solidFill>
                <a:cs typeface="Arial Black"/>
              </a:rPr>
              <a:t>OUR OBJECTS</a:t>
            </a:r>
          </a:p>
        </p:txBody>
      </p:sp>
      <p:sp>
        <p:nvSpPr>
          <p:cNvPr id="9" name="文本框 8"/>
          <p:cNvSpPr txBox="1"/>
          <p:nvPr/>
        </p:nvSpPr>
        <p:spPr>
          <a:xfrm flipH="1">
            <a:off x="2604016" y="546385"/>
            <a:ext cx="1815875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kumimoji="1" lang="zh-CN" sz="10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点击此处添加文本信息。建议正文10号字，1.3倍字间距。</a:t>
            </a:r>
          </a:p>
        </p:txBody>
      </p:sp>
      <p:sp>
        <p:nvSpPr>
          <p:cNvPr id="10" name="矩形 9"/>
          <p:cNvSpPr/>
          <p:nvPr/>
        </p:nvSpPr>
        <p:spPr>
          <a:xfrm>
            <a:off x="4605466" y="257948"/>
            <a:ext cx="2037752" cy="1030299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prstClr val="white"/>
              </a:solidFill>
              <a:latin typeface="Calibri"/>
              <a:ea typeface="宋体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707301" y="1349310"/>
            <a:ext cx="2037752" cy="1030299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prstClr val="white"/>
              </a:solidFill>
              <a:latin typeface="Calibri"/>
              <a:ea typeface="宋体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605466" y="1349310"/>
            <a:ext cx="2037752" cy="103029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prstClr val="white"/>
              </a:solidFill>
              <a:latin typeface="Calibri"/>
              <a:ea typeface="宋体"/>
            </a:endParaRPr>
          </a:p>
        </p:txBody>
      </p:sp>
      <p:sp>
        <p:nvSpPr>
          <p:cNvPr id="13" name="文本框 12"/>
          <p:cNvSpPr txBox="1"/>
          <p:nvPr/>
        </p:nvSpPr>
        <p:spPr>
          <a:xfrm flipH="1">
            <a:off x="4571602" y="1443981"/>
            <a:ext cx="1267142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 lvl="0"/>
            <a:r>
              <a:rPr altLang="zh-CN" kumimoji="1" lang="en-US" smtClean="0" sz="1200">
                <a:solidFill>
                  <a:srgbClr val="FFFFFF"/>
                </a:solidFill>
                <a:cs typeface="Arial Black"/>
              </a:rPr>
              <a:t>OUR OBJECTS</a:t>
            </a:r>
          </a:p>
        </p:txBody>
      </p:sp>
      <p:sp>
        <p:nvSpPr>
          <p:cNvPr id="14" name="文本框 13"/>
          <p:cNvSpPr txBox="1"/>
          <p:nvPr/>
        </p:nvSpPr>
        <p:spPr>
          <a:xfrm flipH="1">
            <a:off x="4712537" y="1637747"/>
            <a:ext cx="1815875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kumimoji="1" lang="zh-CN" sz="10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点击此处添加文本信息。建议正文10号字，1.3倍字间距。</a:t>
            </a:r>
          </a:p>
        </p:txBody>
      </p:sp>
      <p:sp>
        <p:nvSpPr>
          <p:cNvPr id="15" name="矩形 14"/>
          <p:cNvSpPr/>
          <p:nvPr/>
        </p:nvSpPr>
        <p:spPr>
          <a:xfrm>
            <a:off x="6707301" y="257948"/>
            <a:ext cx="2037752" cy="1030299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>
              <a:solidFill>
                <a:prstClr val="white"/>
              </a:solidFill>
              <a:latin typeface="Calibri"/>
              <a:ea typeface="宋体"/>
            </a:endParaRPr>
          </a:p>
        </p:txBody>
      </p:sp>
      <p:sp>
        <p:nvSpPr>
          <p:cNvPr id="16" name="文本框 15"/>
          <p:cNvSpPr txBox="1"/>
          <p:nvPr/>
        </p:nvSpPr>
        <p:spPr>
          <a:xfrm flipH="1">
            <a:off x="6673438" y="352619"/>
            <a:ext cx="1267142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 lvl="0"/>
            <a:r>
              <a:rPr altLang="zh-CN" kumimoji="1" lang="en-US" smtClean="0" sz="1200">
                <a:solidFill>
                  <a:srgbClr val="FFFFFF"/>
                </a:solidFill>
                <a:cs typeface="Arial Black"/>
              </a:rPr>
              <a:t>OUR OBJECTS</a:t>
            </a:r>
          </a:p>
        </p:txBody>
      </p:sp>
      <p:sp>
        <p:nvSpPr>
          <p:cNvPr id="17" name="文本框 16"/>
          <p:cNvSpPr txBox="1"/>
          <p:nvPr/>
        </p:nvSpPr>
        <p:spPr>
          <a:xfrm flipH="1">
            <a:off x="6814371" y="546385"/>
            <a:ext cx="1815875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kumimoji="1" lang="zh-CN" sz="10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点击此处添加文本信息。建议正文10号字，1.3倍字间距。</a:t>
            </a:r>
          </a:p>
        </p:txBody>
      </p:sp>
      <p:cxnSp>
        <p:nvCxnSpPr>
          <p:cNvPr id="18" name="直线连接符 17"/>
          <p:cNvCxnSpPr/>
          <p:nvPr/>
        </p:nvCxnSpPr>
        <p:spPr>
          <a:xfrm>
            <a:off x="-24900" y="2631691"/>
            <a:ext cx="9168900" cy="0"/>
          </a:xfrm>
          <a:prstGeom prst="line">
            <a:avLst/>
          </a:prstGeom>
          <a:ln cmpd="sng" w="3175">
            <a:solidFill>
              <a:schemeClr val="bg1">
                <a:lumMod val="6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409584" y="2774010"/>
            <a:ext cx="1144905" cy="2971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lvl="0"/>
            <a:r>
              <a:rPr altLang="zh-CN" kumimoji="1" lang="en-US" smtClean="0">
                <a:solidFill>
                  <a:schemeClr val="bg1"/>
                </a:solidFill>
                <a:cs typeface="Arial Black"/>
              </a:rPr>
              <a:t>TEXT HERE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409584" y="3329144"/>
            <a:ext cx="4139586" cy="1478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zh-CN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点击此处添加文本信息。标题数字等都可以通过点击和重新输入进行更改，顶部“开始”面板中可以对字体、字号、颜色、行距等进行修改。建议正文10号字，1.3倍字间距。</a:t>
            </a:r>
          </a:p>
          <a:p>
            <a:pPr>
              <a:lnSpc>
                <a:spcPct val="130000"/>
              </a:lnSpc>
            </a:pPr>
            <a:endParaRPr altLang="zh-CN" lang="zh-CN" sz="1000">
              <a:solidFill>
                <a:schemeClr val="bg1"/>
              </a:solidFill>
              <a:latin charset="-122" pitchFamily="34" typeface="微软雅黑"/>
              <a:ea charset="-122" pitchFamily="34" typeface="微软雅黑"/>
            </a:endParaRPr>
          </a:p>
          <a:p>
            <a:pPr>
              <a:lnSpc>
                <a:spcPct val="130000"/>
              </a:lnSpc>
            </a:pPr>
            <a:r>
              <a:rPr altLang="zh-CN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点击此处添加文本信息。标题数字等都可以通过点击和重新输入进行更改，顶部“开始”面板中可以对字体、字号、颜色、行距等进行修改。建议正文10号字，1.3倍字间距。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4594831" y="3329144"/>
            <a:ext cx="4139586" cy="1478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zh-CN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点击此处添加文本信息。标题数字等都可以通过点击和重新输入进行更改，顶部“开始”面板中可以对字体、字号、颜色、行距等进行修改。建议正文10号字，1.3倍字间距。</a:t>
            </a:r>
          </a:p>
          <a:p>
            <a:pPr>
              <a:lnSpc>
                <a:spcPct val="130000"/>
              </a:lnSpc>
            </a:pPr>
            <a:endParaRPr altLang="zh-CN" lang="zh-CN" sz="1000">
              <a:solidFill>
                <a:schemeClr val="bg1"/>
              </a:solidFill>
              <a:latin charset="-122" pitchFamily="34" typeface="微软雅黑"/>
              <a:ea charset="-122" pitchFamily="34" typeface="微软雅黑"/>
            </a:endParaRPr>
          </a:p>
          <a:p>
            <a:pPr>
              <a:lnSpc>
                <a:spcPct val="130000"/>
              </a:lnSpc>
            </a:pPr>
            <a:r>
              <a:rPr altLang="zh-CN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点击此处添加文本信息。标题数字等都可以通过点击和重新输入进行更改，顶部“开始”面板中可以对字体、字号、颜色、行距等进行修改。建议正文10号字，1.3倍字间距。</a:t>
            </a:r>
          </a:p>
        </p:txBody>
      </p:sp>
    </p:spTree>
    <p:extLst>
      <p:ext uri="{BB962C8B-B14F-4D97-AF65-F5344CB8AC3E}">
        <p14:creationId val="1735269664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1" name="图片占位符 20"/>
          <p:cNvPicPr>
            <a:picLocks noChangeAspect="1" noGrp="1"/>
          </p:cNvPicPr>
          <p:nvPr>
            <p:ph idx="10" sz="quarter" type="pic"/>
          </p:nvPr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295321" y="4714875"/>
            <a:ext cx="1657647" cy="220661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文本框 21"/>
          <p:cNvSpPr txBox="1"/>
          <p:nvPr/>
        </p:nvSpPr>
        <p:spPr>
          <a:xfrm>
            <a:off x="3242930" y="2794336"/>
            <a:ext cx="2658140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lvl="0"/>
            <a:r>
              <a:rPr altLang="zh-CN" b="1" kumimoji="1" lang="en-US" smtClean="0" sz="3000">
                <a:solidFill>
                  <a:srgbClr val="323232"/>
                </a:solidFill>
                <a:cs typeface="Arial Black"/>
              </a:rPr>
              <a:t>PART FOUR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3566164" y="3249837"/>
            <a:ext cx="201168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 lvl="0"/>
            <a:r>
              <a:rPr altLang="en-US" b="1" kumimoji="1" lang="zh-CN" smtClean="0" sz="3600">
                <a:solidFill>
                  <a:srgbClr val="323232"/>
                </a:solidFill>
                <a:latin charset="0" typeface="Microsoft YaHei"/>
                <a:cs charset="0" typeface="Microsoft YaHei"/>
              </a:rPr>
              <a:t>人员需求</a:t>
            </a:r>
          </a:p>
        </p:txBody>
      </p:sp>
      <p:sp>
        <p:nvSpPr>
          <p:cNvPr id="19" name="椭圆 18"/>
          <p:cNvSpPr/>
          <p:nvPr/>
        </p:nvSpPr>
        <p:spPr>
          <a:xfrm>
            <a:off x="3694814" y="897276"/>
            <a:ext cx="1754372" cy="175437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grpSp>
        <p:nvGrpSpPr>
          <p:cNvPr id="11" name="组 10"/>
          <p:cNvGrpSpPr/>
          <p:nvPr/>
        </p:nvGrpSpPr>
        <p:grpSpPr>
          <a:xfrm>
            <a:off x="4159656" y="1532091"/>
            <a:ext cx="824687" cy="484740"/>
            <a:chOff x="3902075" y="4498975"/>
            <a:chExt cx="831850" cy="488950"/>
          </a:xfrm>
          <a:noFill/>
        </p:grpSpPr>
        <p:sp>
          <p:nvSpPr>
            <p:cNvPr id="17" name="Freeform 230"/>
            <p:cNvSpPr>
              <a:spLocks noEditPoints="1"/>
            </p:cNvSpPr>
            <p:nvPr/>
          </p:nvSpPr>
          <p:spPr bwMode="auto">
            <a:xfrm>
              <a:off x="4092575" y="4498975"/>
              <a:ext cx="450850" cy="488950"/>
            </a:xfrm>
            <a:custGeom>
              <a:cxnLst>
                <a:cxn ang="0">
                  <a:pos x="70" y="72"/>
                </a:cxn>
                <a:cxn ang="0">
                  <a:pos x="76" y="44"/>
                </a:cxn>
                <a:cxn ang="0">
                  <a:pos x="90" y="20"/>
                </a:cxn>
                <a:cxn ang="0">
                  <a:pos x="114" y="6"/>
                </a:cxn>
                <a:cxn ang="0">
                  <a:pos x="142" y="0"/>
                </a:cxn>
                <a:cxn ang="0">
                  <a:pos x="156" y="2"/>
                </a:cxn>
                <a:cxn ang="0">
                  <a:pos x="182" y="12"/>
                </a:cxn>
                <a:cxn ang="0">
                  <a:pos x="202" y="30"/>
                </a:cxn>
                <a:cxn ang="0">
                  <a:pos x="212" y="56"/>
                </a:cxn>
                <a:cxn ang="0">
                  <a:pos x="212" y="72"/>
                </a:cxn>
                <a:cxn ang="0">
                  <a:pos x="208" y="100"/>
                </a:cxn>
                <a:cxn ang="0">
                  <a:pos x="192" y="122"/>
                </a:cxn>
                <a:cxn ang="0">
                  <a:pos x="170" y="138"/>
                </a:cxn>
                <a:cxn ang="0">
                  <a:pos x="142" y="142"/>
                </a:cxn>
                <a:cxn ang="0">
                  <a:pos x="128" y="142"/>
                </a:cxn>
                <a:cxn ang="0">
                  <a:pos x="102" y="130"/>
                </a:cxn>
                <a:cxn ang="0">
                  <a:pos x="82" y="112"/>
                </a:cxn>
                <a:cxn ang="0">
                  <a:pos x="72" y="86"/>
                </a:cxn>
                <a:cxn ang="0">
                  <a:pos x="70" y="72"/>
                </a:cxn>
                <a:cxn ang="0">
                  <a:pos x="142" y="190"/>
                </a:cxn>
                <a:cxn ang="0">
                  <a:pos x="104" y="194"/>
                </a:cxn>
                <a:cxn ang="0">
                  <a:pos x="74" y="202"/>
                </a:cxn>
                <a:cxn ang="0">
                  <a:pos x="48" y="214"/>
                </a:cxn>
                <a:cxn ang="0">
                  <a:pos x="16" y="244"/>
                </a:cxn>
                <a:cxn ang="0">
                  <a:pos x="0" y="268"/>
                </a:cxn>
                <a:cxn ang="0">
                  <a:pos x="284" y="308"/>
                </a:cxn>
                <a:cxn ang="0">
                  <a:pos x="284" y="268"/>
                </a:cxn>
                <a:cxn ang="0">
                  <a:pos x="268" y="244"/>
                </a:cxn>
                <a:cxn ang="0">
                  <a:pos x="234" y="214"/>
                </a:cxn>
                <a:cxn ang="0">
                  <a:pos x="210" y="202"/>
                </a:cxn>
                <a:cxn ang="0">
                  <a:pos x="180" y="194"/>
                </a:cxn>
                <a:cxn ang="0">
                  <a:pos x="142" y="190"/>
                </a:cxn>
              </a:cxnLst>
              <a:rect b="b" l="0" r="r" t="0"/>
              <a:pathLst>
                <a:path h="308" w="284">
                  <a:moveTo>
                    <a:pt x="70" y="72"/>
                  </a:moveTo>
                  <a:lnTo>
                    <a:pt x="70" y="72"/>
                  </a:lnTo>
                  <a:lnTo>
                    <a:pt x="72" y="56"/>
                  </a:lnTo>
                  <a:lnTo>
                    <a:pt x="76" y="44"/>
                  </a:lnTo>
                  <a:lnTo>
                    <a:pt x="82" y="30"/>
                  </a:lnTo>
                  <a:lnTo>
                    <a:pt x="90" y="20"/>
                  </a:lnTo>
                  <a:lnTo>
                    <a:pt x="102" y="12"/>
                  </a:lnTo>
                  <a:lnTo>
                    <a:pt x="114" y="6"/>
                  </a:lnTo>
                  <a:lnTo>
                    <a:pt x="128" y="2"/>
                  </a:lnTo>
                  <a:lnTo>
                    <a:pt x="142" y="0"/>
                  </a:lnTo>
                  <a:lnTo>
                    <a:pt x="142" y="0"/>
                  </a:lnTo>
                  <a:lnTo>
                    <a:pt x="156" y="2"/>
                  </a:lnTo>
                  <a:lnTo>
                    <a:pt x="170" y="6"/>
                  </a:lnTo>
                  <a:lnTo>
                    <a:pt x="182" y="12"/>
                  </a:lnTo>
                  <a:lnTo>
                    <a:pt x="192" y="20"/>
                  </a:lnTo>
                  <a:lnTo>
                    <a:pt x="202" y="30"/>
                  </a:lnTo>
                  <a:lnTo>
                    <a:pt x="208" y="44"/>
                  </a:lnTo>
                  <a:lnTo>
                    <a:pt x="212" y="56"/>
                  </a:lnTo>
                  <a:lnTo>
                    <a:pt x="212" y="72"/>
                  </a:lnTo>
                  <a:lnTo>
                    <a:pt x="212" y="72"/>
                  </a:lnTo>
                  <a:lnTo>
                    <a:pt x="212" y="86"/>
                  </a:lnTo>
                  <a:lnTo>
                    <a:pt x="208" y="100"/>
                  </a:lnTo>
                  <a:lnTo>
                    <a:pt x="202" y="112"/>
                  </a:lnTo>
                  <a:lnTo>
                    <a:pt x="192" y="122"/>
                  </a:lnTo>
                  <a:lnTo>
                    <a:pt x="182" y="130"/>
                  </a:lnTo>
                  <a:lnTo>
                    <a:pt x="170" y="138"/>
                  </a:lnTo>
                  <a:lnTo>
                    <a:pt x="156" y="142"/>
                  </a:lnTo>
                  <a:lnTo>
                    <a:pt x="142" y="142"/>
                  </a:lnTo>
                  <a:lnTo>
                    <a:pt x="142" y="142"/>
                  </a:lnTo>
                  <a:lnTo>
                    <a:pt x="128" y="142"/>
                  </a:lnTo>
                  <a:lnTo>
                    <a:pt x="114" y="138"/>
                  </a:lnTo>
                  <a:lnTo>
                    <a:pt x="102" y="130"/>
                  </a:lnTo>
                  <a:lnTo>
                    <a:pt x="90" y="122"/>
                  </a:lnTo>
                  <a:lnTo>
                    <a:pt x="82" y="112"/>
                  </a:lnTo>
                  <a:lnTo>
                    <a:pt x="76" y="100"/>
                  </a:lnTo>
                  <a:lnTo>
                    <a:pt x="72" y="86"/>
                  </a:lnTo>
                  <a:lnTo>
                    <a:pt x="70" y="72"/>
                  </a:lnTo>
                  <a:lnTo>
                    <a:pt x="70" y="72"/>
                  </a:lnTo>
                  <a:close/>
                  <a:moveTo>
                    <a:pt x="142" y="190"/>
                  </a:moveTo>
                  <a:lnTo>
                    <a:pt x="142" y="190"/>
                  </a:lnTo>
                  <a:lnTo>
                    <a:pt x="122" y="190"/>
                  </a:lnTo>
                  <a:lnTo>
                    <a:pt x="104" y="194"/>
                  </a:lnTo>
                  <a:lnTo>
                    <a:pt x="88" y="198"/>
                  </a:lnTo>
                  <a:lnTo>
                    <a:pt x="74" y="202"/>
                  </a:lnTo>
                  <a:lnTo>
                    <a:pt x="60" y="208"/>
                  </a:lnTo>
                  <a:lnTo>
                    <a:pt x="48" y="214"/>
                  </a:lnTo>
                  <a:lnTo>
                    <a:pt x="30" y="230"/>
                  </a:lnTo>
                  <a:lnTo>
                    <a:pt x="16" y="244"/>
                  </a:lnTo>
                  <a:lnTo>
                    <a:pt x="6" y="256"/>
                  </a:lnTo>
                  <a:lnTo>
                    <a:pt x="0" y="268"/>
                  </a:lnTo>
                  <a:lnTo>
                    <a:pt x="0" y="308"/>
                  </a:lnTo>
                  <a:lnTo>
                    <a:pt x="284" y="308"/>
                  </a:lnTo>
                  <a:lnTo>
                    <a:pt x="284" y="268"/>
                  </a:lnTo>
                  <a:lnTo>
                    <a:pt x="284" y="268"/>
                  </a:lnTo>
                  <a:lnTo>
                    <a:pt x="278" y="256"/>
                  </a:lnTo>
                  <a:lnTo>
                    <a:pt x="268" y="244"/>
                  </a:lnTo>
                  <a:lnTo>
                    <a:pt x="254" y="230"/>
                  </a:lnTo>
                  <a:lnTo>
                    <a:pt x="234" y="214"/>
                  </a:lnTo>
                  <a:lnTo>
                    <a:pt x="224" y="208"/>
                  </a:lnTo>
                  <a:lnTo>
                    <a:pt x="210" y="202"/>
                  </a:lnTo>
                  <a:lnTo>
                    <a:pt x="196" y="198"/>
                  </a:lnTo>
                  <a:lnTo>
                    <a:pt x="180" y="194"/>
                  </a:lnTo>
                  <a:lnTo>
                    <a:pt x="162" y="190"/>
                  </a:lnTo>
                  <a:lnTo>
                    <a:pt x="142" y="190"/>
                  </a:lnTo>
                  <a:lnTo>
                    <a:pt x="142" y="190"/>
                  </a:lnTo>
                  <a:close/>
                </a:path>
              </a:pathLst>
            </a:custGeom>
            <a:grpFill/>
            <a:ln w="31750">
              <a:solidFill>
                <a:schemeClr val="bg1"/>
              </a:solidFill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31"/>
            <p:cNvSpPr/>
            <p:nvPr/>
          </p:nvSpPr>
          <p:spPr bwMode="auto">
            <a:xfrm>
              <a:off x="4467225" y="4498975"/>
              <a:ext cx="190500" cy="187325"/>
            </a:xfrm>
            <a:custGeom>
              <a:cxnLst>
                <a:cxn ang="0">
                  <a:pos x="60" y="0"/>
                </a:cxn>
                <a:cxn ang="0">
                  <a:pos x="60" y="0"/>
                </a:cxn>
                <a:cxn ang="0">
                  <a:pos x="72" y="2"/>
                </a:cxn>
                <a:cxn ang="0">
                  <a:pos x="84" y="4"/>
                </a:cxn>
                <a:cxn ang="0">
                  <a:pos x="94" y="10"/>
                </a:cxn>
                <a:cxn ang="0">
                  <a:pos x="102" y="18"/>
                </a:cxn>
                <a:cxn ang="0">
                  <a:pos x="110" y="26"/>
                </a:cxn>
                <a:cxn ang="0">
                  <a:pos x="114" y="36"/>
                </a:cxn>
                <a:cxn ang="0">
                  <a:pos x="118" y="48"/>
                </a:cxn>
                <a:cxn ang="0">
                  <a:pos x="120" y="60"/>
                </a:cxn>
                <a:cxn ang="0">
                  <a:pos x="120" y="60"/>
                </a:cxn>
                <a:cxn ang="0">
                  <a:pos x="118" y="72"/>
                </a:cxn>
                <a:cxn ang="0">
                  <a:pos x="114" y="82"/>
                </a:cxn>
                <a:cxn ang="0">
                  <a:pos x="110" y="92"/>
                </a:cxn>
                <a:cxn ang="0">
                  <a:pos x="102" y="102"/>
                </a:cxn>
                <a:cxn ang="0">
                  <a:pos x="94" y="108"/>
                </a:cxn>
                <a:cxn ang="0">
                  <a:pos x="84" y="114"/>
                </a:cxn>
                <a:cxn ang="0">
                  <a:pos x="72" y="118"/>
                </a:cxn>
                <a:cxn ang="0">
                  <a:pos x="60" y="118"/>
                </a:cxn>
                <a:cxn ang="0">
                  <a:pos x="60" y="118"/>
                </a:cxn>
                <a:cxn ang="0">
                  <a:pos x="48" y="118"/>
                </a:cxn>
                <a:cxn ang="0">
                  <a:pos x="38" y="114"/>
                </a:cxn>
                <a:cxn ang="0">
                  <a:pos x="26" y="108"/>
                </a:cxn>
                <a:cxn ang="0">
                  <a:pos x="18" y="102"/>
                </a:cxn>
                <a:cxn ang="0">
                  <a:pos x="10" y="92"/>
                </a:cxn>
                <a:cxn ang="0">
                  <a:pos x="6" y="82"/>
                </a:cxn>
                <a:cxn ang="0">
                  <a:pos x="2" y="72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2" y="48"/>
                </a:cxn>
                <a:cxn ang="0">
                  <a:pos x="6" y="36"/>
                </a:cxn>
                <a:cxn ang="0">
                  <a:pos x="10" y="26"/>
                </a:cxn>
                <a:cxn ang="0">
                  <a:pos x="18" y="18"/>
                </a:cxn>
                <a:cxn ang="0">
                  <a:pos x="26" y="10"/>
                </a:cxn>
                <a:cxn ang="0">
                  <a:pos x="38" y="4"/>
                </a:cxn>
                <a:cxn ang="0">
                  <a:pos x="48" y="2"/>
                </a:cxn>
                <a:cxn ang="0">
                  <a:pos x="60" y="0"/>
                </a:cxn>
                <a:cxn ang="0">
                  <a:pos x="60" y="0"/>
                </a:cxn>
              </a:cxnLst>
              <a:rect b="b" l="0" r="r" t="0"/>
              <a:pathLst>
                <a:path h="118" w="120">
                  <a:moveTo>
                    <a:pt x="60" y="0"/>
                  </a:moveTo>
                  <a:lnTo>
                    <a:pt x="60" y="0"/>
                  </a:lnTo>
                  <a:lnTo>
                    <a:pt x="72" y="2"/>
                  </a:lnTo>
                  <a:lnTo>
                    <a:pt x="84" y="4"/>
                  </a:lnTo>
                  <a:lnTo>
                    <a:pt x="94" y="10"/>
                  </a:lnTo>
                  <a:lnTo>
                    <a:pt x="102" y="18"/>
                  </a:lnTo>
                  <a:lnTo>
                    <a:pt x="110" y="26"/>
                  </a:lnTo>
                  <a:lnTo>
                    <a:pt x="114" y="36"/>
                  </a:lnTo>
                  <a:lnTo>
                    <a:pt x="118" y="48"/>
                  </a:lnTo>
                  <a:lnTo>
                    <a:pt x="120" y="60"/>
                  </a:lnTo>
                  <a:lnTo>
                    <a:pt x="120" y="60"/>
                  </a:lnTo>
                  <a:lnTo>
                    <a:pt x="118" y="72"/>
                  </a:lnTo>
                  <a:lnTo>
                    <a:pt x="114" y="82"/>
                  </a:lnTo>
                  <a:lnTo>
                    <a:pt x="110" y="92"/>
                  </a:lnTo>
                  <a:lnTo>
                    <a:pt x="102" y="102"/>
                  </a:lnTo>
                  <a:lnTo>
                    <a:pt x="94" y="108"/>
                  </a:lnTo>
                  <a:lnTo>
                    <a:pt x="84" y="114"/>
                  </a:lnTo>
                  <a:lnTo>
                    <a:pt x="72" y="118"/>
                  </a:lnTo>
                  <a:lnTo>
                    <a:pt x="60" y="118"/>
                  </a:lnTo>
                  <a:lnTo>
                    <a:pt x="60" y="118"/>
                  </a:lnTo>
                  <a:lnTo>
                    <a:pt x="48" y="118"/>
                  </a:lnTo>
                  <a:lnTo>
                    <a:pt x="38" y="114"/>
                  </a:lnTo>
                  <a:lnTo>
                    <a:pt x="26" y="108"/>
                  </a:lnTo>
                  <a:lnTo>
                    <a:pt x="18" y="102"/>
                  </a:lnTo>
                  <a:lnTo>
                    <a:pt x="10" y="92"/>
                  </a:lnTo>
                  <a:lnTo>
                    <a:pt x="6" y="82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6" y="36"/>
                  </a:lnTo>
                  <a:lnTo>
                    <a:pt x="10" y="26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8" y="4"/>
                  </a:lnTo>
                  <a:lnTo>
                    <a:pt x="48" y="2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 w="31750">
              <a:solidFill>
                <a:schemeClr val="bg1"/>
              </a:solidFill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" name="Freeform 232"/>
            <p:cNvSpPr/>
            <p:nvPr/>
          </p:nvSpPr>
          <p:spPr bwMode="auto">
            <a:xfrm>
              <a:off x="4457700" y="4762500"/>
              <a:ext cx="276225" cy="155575"/>
            </a:xfrm>
            <a:custGeom>
              <a:cxnLst>
                <a:cxn ang="0">
                  <a:pos x="66" y="0"/>
                </a:cxn>
                <a:cxn ang="0">
                  <a:pos x="66" y="0"/>
                </a:cxn>
                <a:cxn ang="0">
                  <a:pos x="46" y="2"/>
                </a:cxn>
                <a:cxn ang="0">
                  <a:pos x="28" y="6"/>
                </a:cxn>
                <a:cxn ang="0">
                  <a:pos x="14" y="12"/>
                </a:cxn>
                <a:cxn ang="0">
                  <a:pos x="0" y="20"/>
                </a:cxn>
                <a:cxn ang="0">
                  <a:pos x="0" y="20"/>
                </a:cxn>
                <a:cxn ang="0">
                  <a:pos x="18" y="30"/>
                </a:cxn>
                <a:cxn ang="0">
                  <a:pos x="34" y="42"/>
                </a:cxn>
                <a:cxn ang="0">
                  <a:pos x="48" y="54"/>
                </a:cxn>
                <a:cxn ang="0">
                  <a:pos x="58" y="66"/>
                </a:cxn>
                <a:cxn ang="0">
                  <a:pos x="66" y="76"/>
                </a:cxn>
                <a:cxn ang="0">
                  <a:pos x="72" y="86"/>
                </a:cxn>
                <a:cxn ang="0">
                  <a:pos x="76" y="96"/>
                </a:cxn>
                <a:cxn ang="0">
                  <a:pos x="76" y="98"/>
                </a:cxn>
                <a:cxn ang="0">
                  <a:pos x="174" y="98"/>
                </a:cxn>
                <a:cxn ang="0">
                  <a:pos x="174" y="66"/>
                </a:cxn>
                <a:cxn ang="0">
                  <a:pos x="174" y="66"/>
                </a:cxn>
                <a:cxn ang="0">
                  <a:pos x="168" y="56"/>
                </a:cxn>
                <a:cxn ang="0">
                  <a:pos x="160" y="44"/>
                </a:cxn>
                <a:cxn ang="0">
                  <a:pos x="150" y="32"/>
                </a:cxn>
                <a:cxn ang="0">
                  <a:pos x="136" y="20"/>
                </a:cxn>
                <a:cxn ang="0">
                  <a:pos x="116" y="10"/>
                </a:cxn>
                <a:cxn ang="0">
                  <a:pos x="106" y="6"/>
                </a:cxn>
                <a:cxn ang="0">
                  <a:pos x="94" y="4"/>
                </a:cxn>
                <a:cxn ang="0">
                  <a:pos x="80" y="0"/>
                </a:cxn>
                <a:cxn ang="0">
                  <a:pos x="66" y="0"/>
                </a:cxn>
                <a:cxn ang="0">
                  <a:pos x="66" y="0"/>
                </a:cxn>
              </a:cxnLst>
              <a:rect b="b" l="0" r="r" t="0"/>
              <a:pathLst>
                <a:path h="98" w="174">
                  <a:moveTo>
                    <a:pt x="66" y="0"/>
                  </a:moveTo>
                  <a:lnTo>
                    <a:pt x="66" y="0"/>
                  </a:lnTo>
                  <a:lnTo>
                    <a:pt x="46" y="2"/>
                  </a:lnTo>
                  <a:lnTo>
                    <a:pt x="28" y="6"/>
                  </a:lnTo>
                  <a:lnTo>
                    <a:pt x="14" y="12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18" y="30"/>
                  </a:lnTo>
                  <a:lnTo>
                    <a:pt x="34" y="42"/>
                  </a:lnTo>
                  <a:lnTo>
                    <a:pt x="48" y="54"/>
                  </a:lnTo>
                  <a:lnTo>
                    <a:pt x="58" y="66"/>
                  </a:lnTo>
                  <a:lnTo>
                    <a:pt x="66" y="76"/>
                  </a:lnTo>
                  <a:lnTo>
                    <a:pt x="72" y="86"/>
                  </a:lnTo>
                  <a:lnTo>
                    <a:pt x="76" y="96"/>
                  </a:lnTo>
                  <a:lnTo>
                    <a:pt x="76" y="98"/>
                  </a:lnTo>
                  <a:lnTo>
                    <a:pt x="174" y="98"/>
                  </a:lnTo>
                  <a:lnTo>
                    <a:pt x="174" y="66"/>
                  </a:lnTo>
                  <a:lnTo>
                    <a:pt x="174" y="66"/>
                  </a:lnTo>
                  <a:lnTo>
                    <a:pt x="168" y="56"/>
                  </a:lnTo>
                  <a:lnTo>
                    <a:pt x="160" y="44"/>
                  </a:lnTo>
                  <a:lnTo>
                    <a:pt x="150" y="32"/>
                  </a:lnTo>
                  <a:lnTo>
                    <a:pt x="136" y="20"/>
                  </a:lnTo>
                  <a:lnTo>
                    <a:pt x="116" y="10"/>
                  </a:lnTo>
                  <a:lnTo>
                    <a:pt x="106" y="6"/>
                  </a:lnTo>
                  <a:lnTo>
                    <a:pt x="94" y="4"/>
                  </a:lnTo>
                  <a:lnTo>
                    <a:pt x="80" y="0"/>
                  </a:lnTo>
                  <a:lnTo>
                    <a:pt x="66" y="0"/>
                  </a:lnTo>
                  <a:lnTo>
                    <a:pt x="66" y="0"/>
                  </a:lnTo>
                  <a:close/>
                </a:path>
              </a:pathLst>
            </a:custGeom>
            <a:grpFill/>
            <a:ln w="31750">
              <a:solidFill>
                <a:schemeClr val="bg1"/>
              </a:solidFill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4" name="Freeform 233"/>
            <p:cNvSpPr/>
            <p:nvPr/>
          </p:nvSpPr>
          <p:spPr bwMode="auto">
            <a:xfrm>
              <a:off x="4467225" y="4498975"/>
              <a:ext cx="190500" cy="187325"/>
            </a:xfrm>
            <a:custGeom>
              <a:cxnLst>
                <a:cxn ang="0">
                  <a:pos x="60" y="0"/>
                </a:cxn>
                <a:cxn ang="0">
                  <a:pos x="60" y="0"/>
                </a:cxn>
                <a:cxn ang="0">
                  <a:pos x="72" y="2"/>
                </a:cxn>
                <a:cxn ang="0">
                  <a:pos x="84" y="4"/>
                </a:cxn>
                <a:cxn ang="0">
                  <a:pos x="94" y="10"/>
                </a:cxn>
                <a:cxn ang="0">
                  <a:pos x="102" y="18"/>
                </a:cxn>
                <a:cxn ang="0">
                  <a:pos x="110" y="26"/>
                </a:cxn>
                <a:cxn ang="0">
                  <a:pos x="114" y="36"/>
                </a:cxn>
                <a:cxn ang="0">
                  <a:pos x="118" y="48"/>
                </a:cxn>
                <a:cxn ang="0">
                  <a:pos x="120" y="60"/>
                </a:cxn>
                <a:cxn ang="0">
                  <a:pos x="120" y="60"/>
                </a:cxn>
                <a:cxn ang="0">
                  <a:pos x="118" y="72"/>
                </a:cxn>
                <a:cxn ang="0">
                  <a:pos x="114" y="82"/>
                </a:cxn>
                <a:cxn ang="0">
                  <a:pos x="110" y="92"/>
                </a:cxn>
                <a:cxn ang="0">
                  <a:pos x="102" y="102"/>
                </a:cxn>
                <a:cxn ang="0">
                  <a:pos x="94" y="108"/>
                </a:cxn>
                <a:cxn ang="0">
                  <a:pos x="84" y="114"/>
                </a:cxn>
                <a:cxn ang="0">
                  <a:pos x="72" y="118"/>
                </a:cxn>
                <a:cxn ang="0">
                  <a:pos x="60" y="118"/>
                </a:cxn>
                <a:cxn ang="0">
                  <a:pos x="60" y="118"/>
                </a:cxn>
                <a:cxn ang="0">
                  <a:pos x="48" y="118"/>
                </a:cxn>
                <a:cxn ang="0">
                  <a:pos x="38" y="114"/>
                </a:cxn>
                <a:cxn ang="0">
                  <a:pos x="26" y="108"/>
                </a:cxn>
                <a:cxn ang="0">
                  <a:pos x="18" y="102"/>
                </a:cxn>
                <a:cxn ang="0">
                  <a:pos x="10" y="92"/>
                </a:cxn>
                <a:cxn ang="0">
                  <a:pos x="6" y="82"/>
                </a:cxn>
                <a:cxn ang="0">
                  <a:pos x="2" y="72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2" y="48"/>
                </a:cxn>
                <a:cxn ang="0">
                  <a:pos x="6" y="36"/>
                </a:cxn>
                <a:cxn ang="0">
                  <a:pos x="10" y="26"/>
                </a:cxn>
                <a:cxn ang="0">
                  <a:pos x="18" y="18"/>
                </a:cxn>
                <a:cxn ang="0">
                  <a:pos x="26" y="10"/>
                </a:cxn>
                <a:cxn ang="0">
                  <a:pos x="38" y="4"/>
                </a:cxn>
                <a:cxn ang="0">
                  <a:pos x="48" y="2"/>
                </a:cxn>
                <a:cxn ang="0">
                  <a:pos x="60" y="0"/>
                </a:cxn>
                <a:cxn ang="0">
                  <a:pos x="60" y="0"/>
                </a:cxn>
              </a:cxnLst>
              <a:rect b="b" l="0" r="r" t="0"/>
              <a:pathLst>
                <a:path h="118" w="120">
                  <a:moveTo>
                    <a:pt x="60" y="0"/>
                  </a:moveTo>
                  <a:lnTo>
                    <a:pt x="60" y="0"/>
                  </a:lnTo>
                  <a:lnTo>
                    <a:pt x="72" y="2"/>
                  </a:lnTo>
                  <a:lnTo>
                    <a:pt x="84" y="4"/>
                  </a:lnTo>
                  <a:lnTo>
                    <a:pt x="94" y="10"/>
                  </a:lnTo>
                  <a:lnTo>
                    <a:pt x="102" y="18"/>
                  </a:lnTo>
                  <a:lnTo>
                    <a:pt x="110" y="26"/>
                  </a:lnTo>
                  <a:lnTo>
                    <a:pt x="114" y="36"/>
                  </a:lnTo>
                  <a:lnTo>
                    <a:pt x="118" y="48"/>
                  </a:lnTo>
                  <a:lnTo>
                    <a:pt x="120" y="60"/>
                  </a:lnTo>
                  <a:lnTo>
                    <a:pt x="120" y="60"/>
                  </a:lnTo>
                  <a:lnTo>
                    <a:pt x="118" y="72"/>
                  </a:lnTo>
                  <a:lnTo>
                    <a:pt x="114" y="82"/>
                  </a:lnTo>
                  <a:lnTo>
                    <a:pt x="110" y="92"/>
                  </a:lnTo>
                  <a:lnTo>
                    <a:pt x="102" y="102"/>
                  </a:lnTo>
                  <a:lnTo>
                    <a:pt x="94" y="108"/>
                  </a:lnTo>
                  <a:lnTo>
                    <a:pt x="84" y="114"/>
                  </a:lnTo>
                  <a:lnTo>
                    <a:pt x="72" y="118"/>
                  </a:lnTo>
                  <a:lnTo>
                    <a:pt x="60" y="118"/>
                  </a:lnTo>
                  <a:lnTo>
                    <a:pt x="60" y="118"/>
                  </a:lnTo>
                  <a:lnTo>
                    <a:pt x="48" y="118"/>
                  </a:lnTo>
                  <a:lnTo>
                    <a:pt x="38" y="114"/>
                  </a:lnTo>
                  <a:lnTo>
                    <a:pt x="26" y="108"/>
                  </a:lnTo>
                  <a:lnTo>
                    <a:pt x="18" y="102"/>
                  </a:lnTo>
                  <a:lnTo>
                    <a:pt x="10" y="92"/>
                  </a:lnTo>
                  <a:lnTo>
                    <a:pt x="6" y="82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6" y="36"/>
                  </a:lnTo>
                  <a:lnTo>
                    <a:pt x="10" y="26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8" y="4"/>
                  </a:lnTo>
                  <a:lnTo>
                    <a:pt x="48" y="2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 w="31750">
              <a:solidFill>
                <a:schemeClr val="bg1"/>
              </a:solidFill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5" name="Freeform 234"/>
            <p:cNvSpPr/>
            <p:nvPr/>
          </p:nvSpPr>
          <p:spPr bwMode="auto">
            <a:xfrm>
              <a:off x="4457700" y="4762500"/>
              <a:ext cx="276225" cy="155575"/>
            </a:xfrm>
            <a:custGeom>
              <a:cxnLst>
                <a:cxn ang="0">
                  <a:pos x="66" y="0"/>
                </a:cxn>
                <a:cxn ang="0">
                  <a:pos x="66" y="0"/>
                </a:cxn>
                <a:cxn ang="0">
                  <a:pos x="46" y="2"/>
                </a:cxn>
                <a:cxn ang="0">
                  <a:pos x="28" y="6"/>
                </a:cxn>
                <a:cxn ang="0">
                  <a:pos x="14" y="12"/>
                </a:cxn>
                <a:cxn ang="0">
                  <a:pos x="0" y="20"/>
                </a:cxn>
                <a:cxn ang="0">
                  <a:pos x="0" y="20"/>
                </a:cxn>
                <a:cxn ang="0">
                  <a:pos x="18" y="30"/>
                </a:cxn>
                <a:cxn ang="0">
                  <a:pos x="34" y="42"/>
                </a:cxn>
                <a:cxn ang="0">
                  <a:pos x="48" y="54"/>
                </a:cxn>
                <a:cxn ang="0">
                  <a:pos x="58" y="66"/>
                </a:cxn>
                <a:cxn ang="0">
                  <a:pos x="66" y="76"/>
                </a:cxn>
                <a:cxn ang="0">
                  <a:pos x="72" y="86"/>
                </a:cxn>
                <a:cxn ang="0">
                  <a:pos x="76" y="96"/>
                </a:cxn>
                <a:cxn ang="0">
                  <a:pos x="76" y="98"/>
                </a:cxn>
                <a:cxn ang="0">
                  <a:pos x="174" y="98"/>
                </a:cxn>
                <a:cxn ang="0">
                  <a:pos x="174" y="66"/>
                </a:cxn>
                <a:cxn ang="0">
                  <a:pos x="174" y="66"/>
                </a:cxn>
                <a:cxn ang="0">
                  <a:pos x="168" y="56"/>
                </a:cxn>
                <a:cxn ang="0">
                  <a:pos x="160" y="44"/>
                </a:cxn>
                <a:cxn ang="0">
                  <a:pos x="150" y="32"/>
                </a:cxn>
                <a:cxn ang="0">
                  <a:pos x="136" y="20"/>
                </a:cxn>
                <a:cxn ang="0">
                  <a:pos x="116" y="10"/>
                </a:cxn>
                <a:cxn ang="0">
                  <a:pos x="106" y="6"/>
                </a:cxn>
                <a:cxn ang="0">
                  <a:pos x="94" y="4"/>
                </a:cxn>
                <a:cxn ang="0">
                  <a:pos x="80" y="0"/>
                </a:cxn>
                <a:cxn ang="0">
                  <a:pos x="66" y="0"/>
                </a:cxn>
                <a:cxn ang="0">
                  <a:pos x="66" y="0"/>
                </a:cxn>
              </a:cxnLst>
              <a:rect b="b" l="0" r="r" t="0"/>
              <a:pathLst>
                <a:path h="98" w="174">
                  <a:moveTo>
                    <a:pt x="66" y="0"/>
                  </a:moveTo>
                  <a:lnTo>
                    <a:pt x="66" y="0"/>
                  </a:lnTo>
                  <a:lnTo>
                    <a:pt x="46" y="2"/>
                  </a:lnTo>
                  <a:lnTo>
                    <a:pt x="28" y="6"/>
                  </a:lnTo>
                  <a:lnTo>
                    <a:pt x="14" y="12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18" y="30"/>
                  </a:lnTo>
                  <a:lnTo>
                    <a:pt x="34" y="42"/>
                  </a:lnTo>
                  <a:lnTo>
                    <a:pt x="48" y="54"/>
                  </a:lnTo>
                  <a:lnTo>
                    <a:pt x="58" y="66"/>
                  </a:lnTo>
                  <a:lnTo>
                    <a:pt x="66" y="76"/>
                  </a:lnTo>
                  <a:lnTo>
                    <a:pt x="72" y="86"/>
                  </a:lnTo>
                  <a:lnTo>
                    <a:pt x="76" y="96"/>
                  </a:lnTo>
                  <a:lnTo>
                    <a:pt x="76" y="98"/>
                  </a:lnTo>
                  <a:lnTo>
                    <a:pt x="174" y="98"/>
                  </a:lnTo>
                  <a:lnTo>
                    <a:pt x="174" y="66"/>
                  </a:lnTo>
                  <a:lnTo>
                    <a:pt x="174" y="66"/>
                  </a:lnTo>
                  <a:lnTo>
                    <a:pt x="168" y="56"/>
                  </a:lnTo>
                  <a:lnTo>
                    <a:pt x="160" y="44"/>
                  </a:lnTo>
                  <a:lnTo>
                    <a:pt x="150" y="32"/>
                  </a:lnTo>
                  <a:lnTo>
                    <a:pt x="136" y="20"/>
                  </a:lnTo>
                  <a:lnTo>
                    <a:pt x="116" y="10"/>
                  </a:lnTo>
                  <a:lnTo>
                    <a:pt x="106" y="6"/>
                  </a:lnTo>
                  <a:lnTo>
                    <a:pt x="94" y="4"/>
                  </a:lnTo>
                  <a:lnTo>
                    <a:pt x="80" y="0"/>
                  </a:lnTo>
                  <a:lnTo>
                    <a:pt x="66" y="0"/>
                  </a:lnTo>
                  <a:lnTo>
                    <a:pt x="66" y="0"/>
                  </a:lnTo>
                  <a:close/>
                </a:path>
              </a:pathLst>
            </a:custGeom>
            <a:grpFill/>
            <a:ln w="31750">
              <a:solidFill>
                <a:schemeClr val="bg1"/>
              </a:solidFill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6" name="Freeform 235"/>
            <p:cNvSpPr/>
            <p:nvPr/>
          </p:nvSpPr>
          <p:spPr bwMode="auto">
            <a:xfrm>
              <a:off x="3978275" y="4498975"/>
              <a:ext cx="187325" cy="187325"/>
            </a:xfrm>
            <a:custGeom>
              <a:cxnLst>
                <a:cxn ang="0">
                  <a:pos x="60" y="0"/>
                </a:cxn>
                <a:cxn ang="0">
                  <a:pos x="60" y="0"/>
                </a:cxn>
                <a:cxn ang="0">
                  <a:pos x="72" y="2"/>
                </a:cxn>
                <a:cxn ang="0">
                  <a:pos x="82" y="4"/>
                </a:cxn>
                <a:cxn ang="0">
                  <a:pos x="92" y="10"/>
                </a:cxn>
                <a:cxn ang="0">
                  <a:pos x="102" y="18"/>
                </a:cxn>
                <a:cxn ang="0">
                  <a:pos x="108" y="26"/>
                </a:cxn>
                <a:cxn ang="0">
                  <a:pos x="114" y="36"/>
                </a:cxn>
                <a:cxn ang="0">
                  <a:pos x="118" y="48"/>
                </a:cxn>
                <a:cxn ang="0">
                  <a:pos x="118" y="60"/>
                </a:cxn>
                <a:cxn ang="0">
                  <a:pos x="118" y="60"/>
                </a:cxn>
                <a:cxn ang="0">
                  <a:pos x="118" y="72"/>
                </a:cxn>
                <a:cxn ang="0">
                  <a:pos x="114" y="82"/>
                </a:cxn>
                <a:cxn ang="0">
                  <a:pos x="108" y="92"/>
                </a:cxn>
                <a:cxn ang="0">
                  <a:pos x="102" y="102"/>
                </a:cxn>
                <a:cxn ang="0">
                  <a:pos x="92" y="108"/>
                </a:cxn>
                <a:cxn ang="0">
                  <a:pos x="82" y="114"/>
                </a:cxn>
                <a:cxn ang="0">
                  <a:pos x="72" y="118"/>
                </a:cxn>
                <a:cxn ang="0">
                  <a:pos x="60" y="118"/>
                </a:cxn>
                <a:cxn ang="0">
                  <a:pos x="60" y="118"/>
                </a:cxn>
                <a:cxn ang="0">
                  <a:pos x="48" y="118"/>
                </a:cxn>
                <a:cxn ang="0">
                  <a:pos x="36" y="114"/>
                </a:cxn>
                <a:cxn ang="0">
                  <a:pos x="26" y="108"/>
                </a:cxn>
                <a:cxn ang="0">
                  <a:pos x="18" y="102"/>
                </a:cxn>
                <a:cxn ang="0">
                  <a:pos x="10" y="92"/>
                </a:cxn>
                <a:cxn ang="0">
                  <a:pos x="4" y="82"/>
                </a:cxn>
                <a:cxn ang="0">
                  <a:pos x="2" y="72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2" y="48"/>
                </a:cxn>
                <a:cxn ang="0">
                  <a:pos x="4" y="36"/>
                </a:cxn>
                <a:cxn ang="0">
                  <a:pos x="10" y="26"/>
                </a:cxn>
                <a:cxn ang="0">
                  <a:pos x="18" y="18"/>
                </a:cxn>
                <a:cxn ang="0">
                  <a:pos x="26" y="10"/>
                </a:cxn>
                <a:cxn ang="0">
                  <a:pos x="36" y="4"/>
                </a:cxn>
                <a:cxn ang="0">
                  <a:pos x="48" y="2"/>
                </a:cxn>
                <a:cxn ang="0">
                  <a:pos x="60" y="0"/>
                </a:cxn>
                <a:cxn ang="0">
                  <a:pos x="60" y="0"/>
                </a:cxn>
              </a:cxnLst>
              <a:rect b="b" l="0" r="r" t="0"/>
              <a:pathLst>
                <a:path h="118" w="118">
                  <a:moveTo>
                    <a:pt x="60" y="0"/>
                  </a:moveTo>
                  <a:lnTo>
                    <a:pt x="60" y="0"/>
                  </a:lnTo>
                  <a:lnTo>
                    <a:pt x="72" y="2"/>
                  </a:lnTo>
                  <a:lnTo>
                    <a:pt x="82" y="4"/>
                  </a:lnTo>
                  <a:lnTo>
                    <a:pt x="92" y="10"/>
                  </a:lnTo>
                  <a:lnTo>
                    <a:pt x="102" y="18"/>
                  </a:lnTo>
                  <a:lnTo>
                    <a:pt x="108" y="26"/>
                  </a:lnTo>
                  <a:lnTo>
                    <a:pt x="114" y="36"/>
                  </a:lnTo>
                  <a:lnTo>
                    <a:pt x="118" y="48"/>
                  </a:lnTo>
                  <a:lnTo>
                    <a:pt x="118" y="60"/>
                  </a:lnTo>
                  <a:lnTo>
                    <a:pt x="118" y="60"/>
                  </a:lnTo>
                  <a:lnTo>
                    <a:pt x="118" y="72"/>
                  </a:lnTo>
                  <a:lnTo>
                    <a:pt x="114" y="82"/>
                  </a:lnTo>
                  <a:lnTo>
                    <a:pt x="108" y="92"/>
                  </a:lnTo>
                  <a:lnTo>
                    <a:pt x="102" y="102"/>
                  </a:lnTo>
                  <a:lnTo>
                    <a:pt x="92" y="108"/>
                  </a:lnTo>
                  <a:lnTo>
                    <a:pt x="82" y="114"/>
                  </a:lnTo>
                  <a:lnTo>
                    <a:pt x="72" y="118"/>
                  </a:lnTo>
                  <a:lnTo>
                    <a:pt x="60" y="118"/>
                  </a:lnTo>
                  <a:lnTo>
                    <a:pt x="60" y="118"/>
                  </a:lnTo>
                  <a:lnTo>
                    <a:pt x="48" y="118"/>
                  </a:lnTo>
                  <a:lnTo>
                    <a:pt x="36" y="114"/>
                  </a:lnTo>
                  <a:lnTo>
                    <a:pt x="26" y="108"/>
                  </a:lnTo>
                  <a:lnTo>
                    <a:pt x="18" y="102"/>
                  </a:lnTo>
                  <a:lnTo>
                    <a:pt x="10" y="92"/>
                  </a:lnTo>
                  <a:lnTo>
                    <a:pt x="4" y="82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4" y="36"/>
                  </a:lnTo>
                  <a:lnTo>
                    <a:pt x="10" y="26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8" y="2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 w="31750">
              <a:solidFill>
                <a:schemeClr val="bg1"/>
              </a:solidFill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7" name="Freeform 236"/>
            <p:cNvSpPr/>
            <p:nvPr/>
          </p:nvSpPr>
          <p:spPr bwMode="auto">
            <a:xfrm>
              <a:off x="3902075" y="4762500"/>
              <a:ext cx="276225" cy="155575"/>
            </a:xfrm>
            <a:custGeom>
              <a:cxnLst>
                <a:cxn ang="0">
                  <a:pos x="108" y="0"/>
                </a:cxn>
                <a:cxn ang="0">
                  <a:pos x="108" y="0"/>
                </a:cxn>
                <a:cxn ang="0">
                  <a:pos x="128" y="2"/>
                </a:cxn>
                <a:cxn ang="0">
                  <a:pos x="144" y="6"/>
                </a:cxn>
                <a:cxn ang="0">
                  <a:pos x="160" y="12"/>
                </a:cxn>
                <a:cxn ang="0">
                  <a:pos x="174" y="20"/>
                </a:cxn>
                <a:cxn ang="0">
                  <a:pos x="174" y="20"/>
                </a:cxn>
                <a:cxn ang="0">
                  <a:pos x="154" y="30"/>
                </a:cxn>
                <a:cxn ang="0">
                  <a:pos x="138" y="42"/>
                </a:cxn>
                <a:cxn ang="0">
                  <a:pos x="126" y="54"/>
                </a:cxn>
                <a:cxn ang="0">
                  <a:pos x="116" y="66"/>
                </a:cxn>
                <a:cxn ang="0">
                  <a:pos x="108" y="76"/>
                </a:cxn>
                <a:cxn ang="0">
                  <a:pos x="102" y="86"/>
                </a:cxn>
                <a:cxn ang="0">
                  <a:pos x="98" y="96"/>
                </a:cxn>
                <a:cxn ang="0">
                  <a:pos x="98" y="98"/>
                </a:cxn>
                <a:cxn ang="0">
                  <a:pos x="0" y="98"/>
                </a:cxn>
                <a:cxn ang="0">
                  <a:pos x="0" y="66"/>
                </a:cxn>
                <a:cxn ang="0">
                  <a:pos x="0" y="66"/>
                </a:cxn>
                <a:cxn ang="0">
                  <a:pos x="6" y="56"/>
                </a:cxn>
                <a:cxn ang="0">
                  <a:pos x="12" y="44"/>
                </a:cxn>
                <a:cxn ang="0">
                  <a:pos x="24" y="32"/>
                </a:cxn>
                <a:cxn ang="0">
                  <a:pos x="38" y="20"/>
                </a:cxn>
                <a:cxn ang="0">
                  <a:pos x="56" y="10"/>
                </a:cxn>
                <a:cxn ang="0">
                  <a:pos x="68" y="6"/>
                </a:cxn>
                <a:cxn ang="0">
                  <a:pos x="80" y="4"/>
                </a:cxn>
                <a:cxn ang="0">
                  <a:pos x="92" y="0"/>
                </a:cxn>
                <a:cxn ang="0">
                  <a:pos x="108" y="0"/>
                </a:cxn>
                <a:cxn ang="0">
                  <a:pos x="108" y="0"/>
                </a:cxn>
              </a:cxnLst>
              <a:rect b="b" l="0" r="r" t="0"/>
              <a:pathLst>
                <a:path h="98" w="174">
                  <a:moveTo>
                    <a:pt x="108" y="0"/>
                  </a:moveTo>
                  <a:lnTo>
                    <a:pt x="108" y="0"/>
                  </a:lnTo>
                  <a:lnTo>
                    <a:pt x="128" y="2"/>
                  </a:lnTo>
                  <a:lnTo>
                    <a:pt x="144" y="6"/>
                  </a:lnTo>
                  <a:lnTo>
                    <a:pt x="160" y="12"/>
                  </a:lnTo>
                  <a:lnTo>
                    <a:pt x="174" y="20"/>
                  </a:lnTo>
                  <a:lnTo>
                    <a:pt x="174" y="20"/>
                  </a:lnTo>
                  <a:lnTo>
                    <a:pt x="154" y="30"/>
                  </a:lnTo>
                  <a:lnTo>
                    <a:pt x="138" y="42"/>
                  </a:lnTo>
                  <a:lnTo>
                    <a:pt x="126" y="54"/>
                  </a:lnTo>
                  <a:lnTo>
                    <a:pt x="116" y="66"/>
                  </a:lnTo>
                  <a:lnTo>
                    <a:pt x="108" y="76"/>
                  </a:lnTo>
                  <a:lnTo>
                    <a:pt x="102" y="86"/>
                  </a:lnTo>
                  <a:lnTo>
                    <a:pt x="98" y="96"/>
                  </a:lnTo>
                  <a:lnTo>
                    <a:pt x="98" y="98"/>
                  </a:lnTo>
                  <a:lnTo>
                    <a:pt x="0" y="98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6" y="56"/>
                  </a:lnTo>
                  <a:lnTo>
                    <a:pt x="12" y="44"/>
                  </a:lnTo>
                  <a:lnTo>
                    <a:pt x="24" y="32"/>
                  </a:lnTo>
                  <a:lnTo>
                    <a:pt x="38" y="20"/>
                  </a:lnTo>
                  <a:lnTo>
                    <a:pt x="56" y="10"/>
                  </a:lnTo>
                  <a:lnTo>
                    <a:pt x="68" y="6"/>
                  </a:lnTo>
                  <a:lnTo>
                    <a:pt x="80" y="4"/>
                  </a:lnTo>
                  <a:lnTo>
                    <a:pt x="92" y="0"/>
                  </a:lnTo>
                  <a:lnTo>
                    <a:pt x="108" y="0"/>
                  </a:lnTo>
                  <a:lnTo>
                    <a:pt x="108" y="0"/>
                  </a:lnTo>
                  <a:close/>
                </a:path>
              </a:pathLst>
            </a:custGeom>
            <a:grpFill/>
            <a:ln w="31750">
              <a:solidFill>
                <a:schemeClr val="bg1"/>
              </a:solidFill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564102562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1" sz="quarter" type="body"/>
          </p:nvPr>
        </p:nvSpPr>
        <p:spPr/>
        <p:txBody>
          <a:bodyPr/>
          <a:lstStyle/>
          <a:p>
            <a:r>
              <a:rPr altLang="zh-CN" b="1" kumimoji="1" lang="en-US" smtClean="0"/>
              <a:t>YOUR TEXT HERE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2" sz="quarter" type="body"/>
          </p:nvPr>
        </p:nvSpPr>
        <p:spPr/>
        <p:txBody>
          <a:bodyPr/>
          <a:lstStyle/>
          <a:p>
            <a:r>
              <a:rPr altLang="en-US" kumimoji="1" lang="zh-CN" smtClean="0"/>
              <a:t>点击此处添加文本信息</a:t>
            </a:r>
          </a:p>
        </p:txBody>
      </p:sp>
      <p:sp>
        <p:nvSpPr>
          <p:cNvPr id="10" name="椭圆 9"/>
          <p:cNvSpPr/>
          <p:nvPr/>
        </p:nvSpPr>
        <p:spPr>
          <a:xfrm>
            <a:off x="1045027" y="1415175"/>
            <a:ext cx="456120" cy="456120"/>
          </a:xfrm>
          <a:prstGeom prst="ellipse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1</a:t>
            </a:r>
          </a:p>
        </p:txBody>
      </p:sp>
      <p:sp>
        <p:nvSpPr>
          <p:cNvPr id="11" name="椭圆 10"/>
          <p:cNvSpPr/>
          <p:nvPr/>
        </p:nvSpPr>
        <p:spPr>
          <a:xfrm>
            <a:off x="1045028" y="2345070"/>
            <a:ext cx="456120" cy="456120"/>
          </a:xfrm>
          <a:prstGeom prst="ellipse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2</a:t>
            </a:r>
          </a:p>
        </p:txBody>
      </p:sp>
      <p:sp>
        <p:nvSpPr>
          <p:cNvPr id="12" name="椭圆 11"/>
          <p:cNvSpPr/>
          <p:nvPr/>
        </p:nvSpPr>
        <p:spPr>
          <a:xfrm>
            <a:off x="1045028" y="3274964"/>
            <a:ext cx="456120" cy="456120"/>
          </a:xfrm>
          <a:prstGeom prst="ellipse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3</a:t>
            </a:r>
          </a:p>
        </p:txBody>
      </p:sp>
      <p:sp>
        <p:nvSpPr>
          <p:cNvPr id="13" name="椭圆 12"/>
          <p:cNvSpPr/>
          <p:nvPr/>
        </p:nvSpPr>
        <p:spPr>
          <a:xfrm>
            <a:off x="1045027" y="4204859"/>
            <a:ext cx="456120" cy="456120"/>
          </a:xfrm>
          <a:prstGeom prst="ellipse">
            <a:avLst/>
          </a:prstGeom>
          <a:noFill/>
          <a:ln w="762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4</a:t>
            </a:r>
          </a:p>
        </p:txBody>
      </p:sp>
      <p:cxnSp>
        <p:nvCxnSpPr>
          <p:cNvPr id="18" name="直接连接符 12"/>
          <p:cNvCxnSpPr>
            <a:stCxn id="10" idx="6"/>
          </p:cNvCxnSpPr>
          <p:nvPr/>
        </p:nvCxnSpPr>
        <p:spPr>
          <a:xfrm>
            <a:off x="1501147" y="1643235"/>
            <a:ext cx="6008637" cy="1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3"/>
          <p:cNvCxnSpPr>
            <a:stCxn id="11" idx="6"/>
          </p:cNvCxnSpPr>
          <p:nvPr/>
        </p:nvCxnSpPr>
        <p:spPr>
          <a:xfrm>
            <a:off x="1501148" y="2573130"/>
            <a:ext cx="6008636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7"/>
          <p:cNvCxnSpPr>
            <a:stCxn id="12" idx="6"/>
          </p:cNvCxnSpPr>
          <p:nvPr/>
        </p:nvCxnSpPr>
        <p:spPr>
          <a:xfrm>
            <a:off x="1501148" y="3503024"/>
            <a:ext cx="6008636" cy="1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0"/>
          <p:cNvCxnSpPr>
            <a:stCxn id="13" idx="6"/>
          </p:cNvCxnSpPr>
          <p:nvPr/>
        </p:nvCxnSpPr>
        <p:spPr>
          <a:xfrm>
            <a:off x="1501147" y="4432919"/>
            <a:ext cx="6008637" cy="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矩形 27"/>
          <p:cNvSpPr/>
          <p:nvPr/>
        </p:nvSpPr>
        <p:spPr>
          <a:xfrm>
            <a:off x="2092642" y="1490836"/>
            <a:ext cx="2847658" cy="304800"/>
          </a:xfrm>
          <a:prstGeom prst="rect">
            <a:avLst/>
          </a:prstGeom>
          <a:solidFill>
            <a:schemeClr val="bg1"/>
          </a:solidFill>
        </p:spPr>
        <p:txBody>
          <a:bodyPr anchor="ctr" wrap="square">
            <a:spAutoFit/>
          </a:bodyPr>
          <a:lstStyle/>
          <a:p>
            <a:r>
              <a:rPr altLang="en-US" b="1" lang="zh-CN" sz="1400">
                <a:solidFill>
                  <a:schemeClr val="tx1">
                    <a:lumMod val="75000"/>
                    <a:lumOff val="25000"/>
                  </a:schemeClr>
                </a:solidFill>
              </a:rPr>
              <a:t>点击此处添加标题</a:t>
            </a:r>
          </a:p>
        </p:txBody>
      </p:sp>
      <p:sp>
        <p:nvSpPr>
          <p:cNvPr id="29" name="矩形 28"/>
          <p:cNvSpPr/>
          <p:nvPr/>
        </p:nvSpPr>
        <p:spPr>
          <a:xfrm>
            <a:off x="2092642" y="2420730"/>
            <a:ext cx="2847658" cy="304800"/>
          </a:xfrm>
          <a:prstGeom prst="rect">
            <a:avLst/>
          </a:prstGeom>
          <a:solidFill>
            <a:schemeClr val="bg1"/>
          </a:solidFill>
        </p:spPr>
        <p:txBody>
          <a:bodyPr anchor="ctr" wrap="square">
            <a:spAutoFit/>
          </a:bodyPr>
          <a:lstStyle/>
          <a:p>
            <a:r>
              <a:rPr altLang="en-US" b="1" lang="zh-CN" sz="1400">
                <a:solidFill>
                  <a:schemeClr val="tx1">
                    <a:lumMod val="75000"/>
                    <a:lumOff val="25000"/>
                  </a:schemeClr>
                </a:solidFill>
              </a:rPr>
              <a:t>点击此处添加标题</a:t>
            </a:r>
          </a:p>
        </p:txBody>
      </p:sp>
      <p:sp>
        <p:nvSpPr>
          <p:cNvPr id="30" name="矩形 29"/>
          <p:cNvSpPr/>
          <p:nvPr/>
        </p:nvSpPr>
        <p:spPr>
          <a:xfrm>
            <a:off x="2092642" y="3350625"/>
            <a:ext cx="2847658" cy="304800"/>
          </a:xfrm>
          <a:prstGeom prst="rect">
            <a:avLst/>
          </a:prstGeom>
          <a:solidFill>
            <a:schemeClr val="bg1"/>
          </a:solidFill>
        </p:spPr>
        <p:txBody>
          <a:bodyPr anchor="ctr" wrap="square">
            <a:spAutoFit/>
          </a:bodyPr>
          <a:lstStyle/>
          <a:p>
            <a:r>
              <a:rPr altLang="en-US" b="1" lang="zh-CN" sz="1400">
                <a:solidFill>
                  <a:schemeClr val="tx1">
                    <a:lumMod val="75000"/>
                    <a:lumOff val="25000"/>
                  </a:schemeClr>
                </a:solidFill>
              </a:rPr>
              <a:t>点击此处添加标题</a:t>
            </a:r>
          </a:p>
        </p:txBody>
      </p:sp>
      <p:sp>
        <p:nvSpPr>
          <p:cNvPr id="31" name="矩形 30"/>
          <p:cNvSpPr/>
          <p:nvPr/>
        </p:nvSpPr>
        <p:spPr>
          <a:xfrm>
            <a:off x="2092642" y="4280520"/>
            <a:ext cx="2847658" cy="304800"/>
          </a:xfrm>
          <a:prstGeom prst="rect">
            <a:avLst/>
          </a:prstGeom>
          <a:solidFill>
            <a:schemeClr val="bg1"/>
          </a:solidFill>
        </p:spPr>
        <p:txBody>
          <a:bodyPr anchor="ctr" wrap="square">
            <a:spAutoFit/>
          </a:bodyPr>
          <a:lstStyle/>
          <a:p>
            <a:r>
              <a:rPr altLang="en-US" b="1" lang="zh-CN" sz="1400">
                <a:solidFill>
                  <a:schemeClr val="tx1">
                    <a:lumMod val="75000"/>
                    <a:lumOff val="25000"/>
                  </a:schemeClr>
                </a:solidFill>
              </a:rPr>
              <a:t>点击此处添加标题</a:t>
            </a:r>
          </a:p>
        </p:txBody>
      </p:sp>
      <p:sp>
        <p:nvSpPr>
          <p:cNvPr id="36" name="椭圆 35"/>
          <p:cNvSpPr/>
          <p:nvPr/>
        </p:nvSpPr>
        <p:spPr>
          <a:xfrm>
            <a:off x="7509780" y="1275555"/>
            <a:ext cx="735359" cy="735359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37" name="椭圆 36"/>
          <p:cNvSpPr/>
          <p:nvPr/>
        </p:nvSpPr>
        <p:spPr>
          <a:xfrm>
            <a:off x="7509783" y="2216146"/>
            <a:ext cx="735359" cy="735359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38" name="椭圆 37"/>
          <p:cNvSpPr/>
          <p:nvPr/>
        </p:nvSpPr>
        <p:spPr>
          <a:xfrm>
            <a:off x="7509782" y="3135345"/>
            <a:ext cx="735359" cy="735359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39" name="椭圆 38"/>
          <p:cNvSpPr/>
          <p:nvPr/>
        </p:nvSpPr>
        <p:spPr>
          <a:xfrm>
            <a:off x="7509781" y="4054544"/>
            <a:ext cx="735359" cy="735359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 w="762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</p:spTree>
    <p:extLst>
      <p:ext uri="{BB962C8B-B14F-4D97-AF65-F5344CB8AC3E}">
        <p14:creationId val="228473287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1" sz="quarter" type="body"/>
          </p:nvPr>
        </p:nvSpPr>
        <p:spPr/>
        <p:txBody>
          <a:bodyPr/>
          <a:lstStyle/>
          <a:p>
            <a:r>
              <a:rPr altLang="zh-CN" b="1" kumimoji="1" lang="en-US" smtClean="0"/>
              <a:t>YOUR TEXT HERE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2" sz="quarter" type="body"/>
          </p:nvPr>
        </p:nvSpPr>
        <p:spPr/>
        <p:txBody>
          <a:bodyPr/>
          <a:lstStyle/>
          <a:p>
            <a:r>
              <a:rPr altLang="en-US" kumimoji="1" lang="zh-CN" smtClean="0"/>
              <a:t>点击此处添加文本信息</a:t>
            </a:r>
          </a:p>
        </p:txBody>
      </p:sp>
      <p:sp>
        <p:nvSpPr>
          <p:cNvPr id="21" name="Freeform 6"/>
          <p:cNvSpPr/>
          <p:nvPr/>
        </p:nvSpPr>
        <p:spPr bwMode="auto">
          <a:xfrm>
            <a:off x="4084608" y="2173433"/>
            <a:ext cx="651889" cy="856489"/>
          </a:xfrm>
          <a:custGeom>
            <a:gdLst>
              <a:gd fmla="*/ 0 w 599" name="T0"/>
              <a:gd fmla="*/ 565 h 787" name="T1"/>
              <a:gd fmla="*/ 599 w 599" name="T2"/>
              <a:gd fmla="*/ 787 h 787" name="T3"/>
              <a:gd fmla="*/ 129 w 599" name="T4"/>
              <a:gd fmla="*/ 407 h 787" name="T5"/>
              <a:gd fmla="*/ 0 w 599" name="T6"/>
              <a:gd fmla="*/ 0 h 787" name="T7"/>
              <a:gd fmla="*/ 0 w 599" name="T8"/>
              <a:gd fmla="*/ 565 h 787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787" w="599">
                <a:moveTo>
                  <a:pt x="0" y="565"/>
                </a:moveTo>
                <a:lnTo>
                  <a:pt x="599" y="787"/>
                </a:lnTo>
                <a:lnTo>
                  <a:pt x="129" y="407"/>
                </a:lnTo>
                <a:lnTo>
                  <a:pt x="0" y="0"/>
                </a:lnTo>
                <a:lnTo>
                  <a:pt x="0" y="56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2" name="Freeform 7"/>
          <p:cNvSpPr/>
          <p:nvPr/>
        </p:nvSpPr>
        <p:spPr bwMode="auto">
          <a:xfrm>
            <a:off x="4084608" y="1558546"/>
            <a:ext cx="1644414" cy="1229774"/>
          </a:xfrm>
          <a:custGeom>
            <a:gdLst>
              <a:gd fmla="*/ 0 w 1511" name="T0"/>
              <a:gd fmla="*/ 1130 h 1130" name="T1"/>
              <a:gd fmla="*/ 1180 w 1511" name="T2"/>
              <a:gd fmla="*/ 759 h 1130" name="T3"/>
              <a:gd fmla="*/ 1511 w 1511" name="T4"/>
              <a:gd fmla="*/ 0 h 1130" name="T5"/>
              <a:gd fmla="*/ 0 w 1511" name="T6"/>
              <a:gd fmla="*/ 565 h 1130" name="T7"/>
              <a:gd fmla="*/ 0 w 1511" name="T8"/>
              <a:gd fmla="*/ 1130 h 1130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130" w="1511">
                <a:moveTo>
                  <a:pt x="0" y="1130"/>
                </a:moveTo>
                <a:lnTo>
                  <a:pt x="1180" y="759"/>
                </a:lnTo>
                <a:lnTo>
                  <a:pt x="1511" y="0"/>
                </a:lnTo>
                <a:lnTo>
                  <a:pt x="0" y="565"/>
                </a:lnTo>
                <a:lnTo>
                  <a:pt x="0" y="113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" name="Freeform 8"/>
          <p:cNvSpPr/>
          <p:nvPr/>
        </p:nvSpPr>
        <p:spPr bwMode="auto">
          <a:xfrm>
            <a:off x="3814711" y="1558546"/>
            <a:ext cx="1914311" cy="826017"/>
          </a:xfrm>
          <a:custGeom>
            <a:gdLst>
              <a:gd fmla="*/ 0 w 1759" name="T0"/>
              <a:gd fmla="*/ 759 h 759" name="T1"/>
              <a:gd fmla="*/ 1428 w 1759" name="T2"/>
              <a:gd fmla="*/ 759 h 759" name="T3"/>
              <a:gd fmla="*/ 1759 w 1759" name="T4"/>
              <a:gd fmla="*/ 0 h 759" name="T5"/>
              <a:gd fmla="*/ 0 w 1759" name="T6"/>
              <a:gd fmla="*/ 0 h 759" name="T7"/>
              <a:gd fmla="*/ 0 w 1759" name="T8"/>
              <a:gd fmla="*/ 759 h 759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759" w="1759">
                <a:moveTo>
                  <a:pt x="0" y="759"/>
                </a:moveTo>
                <a:lnTo>
                  <a:pt x="1428" y="759"/>
                </a:lnTo>
                <a:lnTo>
                  <a:pt x="1759" y="0"/>
                </a:lnTo>
                <a:lnTo>
                  <a:pt x="0" y="0"/>
                </a:lnTo>
                <a:lnTo>
                  <a:pt x="0" y="75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5" name="Freeform 6"/>
          <p:cNvSpPr/>
          <p:nvPr/>
        </p:nvSpPr>
        <p:spPr bwMode="auto">
          <a:xfrm>
            <a:off x="4084608" y="3765609"/>
            <a:ext cx="651889" cy="856489"/>
          </a:xfrm>
          <a:custGeom>
            <a:gdLst>
              <a:gd fmla="*/ 0 w 599" name="T0"/>
              <a:gd fmla="*/ 565 h 787" name="T1"/>
              <a:gd fmla="*/ 599 w 599" name="T2"/>
              <a:gd fmla="*/ 787 h 787" name="T3"/>
              <a:gd fmla="*/ 129 w 599" name="T4"/>
              <a:gd fmla="*/ 407 h 787" name="T5"/>
              <a:gd fmla="*/ 0 w 599" name="T6"/>
              <a:gd fmla="*/ 0 h 787" name="T7"/>
              <a:gd fmla="*/ 0 w 599" name="T8"/>
              <a:gd fmla="*/ 565 h 787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787" w="599">
                <a:moveTo>
                  <a:pt x="0" y="565"/>
                </a:moveTo>
                <a:lnTo>
                  <a:pt x="599" y="787"/>
                </a:lnTo>
                <a:lnTo>
                  <a:pt x="129" y="407"/>
                </a:lnTo>
                <a:lnTo>
                  <a:pt x="0" y="0"/>
                </a:lnTo>
                <a:lnTo>
                  <a:pt x="0" y="56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6" name="Freeform 7"/>
          <p:cNvSpPr/>
          <p:nvPr/>
        </p:nvSpPr>
        <p:spPr bwMode="auto">
          <a:xfrm>
            <a:off x="4084608" y="3150722"/>
            <a:ext cx="1644414" cy="1229774"/>
          </a:xfrm>
          <a:custGeom>
            <a:gdLst>
              <a:gd fmla="*/ 0 w 1511" name="T0"/>
              <a:gd fmla="*/ 1130 h 1130" name="T1"/>
              <a:gd fmla="*/ 1180 w 1511" name="T2"/>
              <a:gd fmla="*/ 759 h 1130" name="T3"/>
              <a:gd fmla="*/ 1511 w 1511" name="T4"/>
              <a:gd fmla="*/ 0 h 1130" name="T5"/>
              <a:gd fmla="*/ 0 w 1511" name="T6"/>
              <a:gd fmla="*/ 565 h 1130" name="T7"/>
              <a:gd fmla="*/ 0 w 1511" name="T8"/>
              <a:gd fmla="*/ 1130 h 1130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130" w="1511">
                <a:moveTo>
                  <a:pt x="0" y="1130"/>
                </a:moveTo>
                <a:lnTo>
                  <a:pt x="1180" y="759"/>
                </a:lnTo>
                <a:lnTo>
                  <a:pt x="1511" y="0"/>
                </a:lnTo>
                <a:lnTo>
                  <a:pt x="0" y="565"/>
                </a:lnTo>
                <a:lnTo>
                  <a:pt x="0" y="113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2" name="Freeform 8"/>
          <p:cNvSpPr/>
          <p:nvPr/>
        </p:nvSpPr>
        <p:spPr bwMode="auto">
          <a:xfrm>
            <a:off x="3814711" y="3150722"/>
            <a:ext cx="1914311" cy="826017"/>
          </a:xfrm>
          <a:custGeom>
            <a:gdLst>
              <a:gd fmla="*/ 0 w 1759" name="T0"/>
              <a:gd fmla="*/ 759 h 759" name="T1"/>
              <a:gd fmla="*/ 1428 w 1759" name="T2"/>
              <a:gd fmla="*/ 759 h 759" name="T3"/>
              <a:gd fmla="*/ 1759 w 1759" name="T4"/>
              <a:gd fmla="*/ 0 h 759" name="T5"/>
              <a:gd fmla="*/ 0 w 1759" name="T6"/>
              <a:gd fmla="*/ 0 h 759" name="T7"/>
              <a:gd fmla="*/ 0 w 1759" name="T8"/>
              <a:gd fmla="*/ 759 h 759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759" w="1759">
                <a:moveTo>
                  <a:pt x="0" y="759"/>
                </a:moveTo>
                <a:lnTo>
                  <a:pt x="1428" y="759"/>
                </a:lnTo>
                <a:lnTo>
                  <a:pt x="1759" y="0"/>
                </a:lnTo>
                <a:lnTo>
                  <a:pt x="0" y="0"/>
                </a:lnTo>
                <a:lnTo>
                  <a:pt x="0" y="75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4" name="文本框 8"/>
          <p:cNvSpPr txBox="1"/>
          <p:nvPr/>
        </p:nvSpPr>
        <p:spPr>
          <a:xfrm>
            <a:off x="4220305" y="1594781"/>
            <a:ext cx="1126437" cy="52730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zh-CN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点击此处添加文本信息。</a:t>
            </a:r>
          </a:p>
        </p:txBody>
      </p:sp>
      <p:sp>
        <p:nvSpPr>
          <p:cNvPr id="35" name="文本框 8"/>
          <p:cNvSpPr txBox="1"/>
          <p:nvPr/>
        </p:nvSpPr>
        <p:spPr>
          <a:xfrm>
            <a:off x="4204758" y="3197129"/>
            <a:ext cx="1126437" cy="52730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zh-CN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点击此处添加文本信息。</a:t>
            </a:r>
          </a:p>
        </p:txBody>
      </p:sp>
      <p:sp>
        <p:nvSpPr>
          <p:cNvPr id="36" name="Freeform 6"/>
          <p:cNvSpPr/>
          <p:nvPr/>
        </p:nvSpPr>
        <p:spPr bwMode="auto">
          <a:xfrm>
            <a:off x="1241191" y="2163590"/>
            <a:ext cx="651889" cy="856489"/>
          </a:xfrm>
          <a:custGeom>
            <a:gdLst>
              <a:gd fmla="*/ 0 w 599" name="T0"/>
              <a:gd fmla="*/ 565 h 787" name="T1"/>
              <a:gd fmla="*/ 599 w 599" name="T2"/>
              <a:gd fmla="*/ 787 h 787" name="T3"/>
              <a:gd fmla="*/ 129 w 599" name="T4"/>
              <a:gd fmla="*/ 407 h 787" name="T5"/>
              <a:gd fmla="*/ 0 w 599" name="T6"/>
              <a:gd fmla="*/ 0 h 787" name="T7"/>
              <a:gd fmla="*/ 0 w 599" name="T8"/>
              <a:gd fmla="*/ 565 h 787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787" w="599">
                <a:moveTo>
                  <a:pt x="0" y="565"/>
                </a:moveTo>
                <a:lnTo>
                  <a:pt x="599" y="787"/>
                </a:lnTo>
                <a:lnTo>
                  <a:pt x="129" y="407"/>
                </a:lnTo>
                <a:lnTo>
                  <a:pt x="0" y="0"/>
                </a:lnTo>
                <a:lnTo>
                  <a:pt x="0" y="56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7" name="Freeform 7"/>
          <p:cNvSpPr/>
          <p:nvPr/>
        </p:nvSpPr>
        <p:spPr bwMode="auto">
          <a:xfrm>
            <a:off x="1241191" y="1548703"/>
            <a:ext cx="1644414" cy="1229774"/>
          </a:xfrm>
          <a:custGeom>
            <a:gdLst>
              <a:gd fmla="*/ 0 w 1511" name="T0"/>
              <a:gd fmla="*/ 1130 h 1130" name="T1"/>
              <a:gd fmla="*/ 1180 w 1511" name="T2"/>
              <a:gd fmla="*/ 759 h 1130" name="T3"/>
              <a:gd fmla="*/ 1511 w 1511" name="T4"/>
              <a:gd fmla="*/ 0 h 1130" name="T5"/>
              <a:gd fmla="*/ 0 w 1511" name="T6"/>
              <a:gd fmla="*/ 565 h 1130" name="T7"/>
              <a:gd fmla="*/ 0 w 1511" name="T8"/>
              <a:gd fmla="*/ 1130 h 1130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130" w="1511">
                <a:moveTo>
                  <a:pt x="0" y="1130"/>
                </a:moveTo>
                <a:lnTo>
                  <a:pt x="1180" y="759"/>
                </a:lnTo>
                <a:lnTo>
                  <a:pt x="1511" y="0"/>
                </a:lnTo>
                <a:lnTo>
                  <a:pt x="0" y="565"/>
                </a:lnTo>
                <a:lnTo>
                  <a:pt x="0" y="113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8" name="Freeform 8"/>
          <p:cNvSpPr/>
          <p:nvPr/>
        </p:nvSpPr>
        <p:spPr bwMode="auto">
          <a:xfrm>
            <a:off x="971294" y="1548703"/>
            <a:ext cx="1914311" cy="826017"/>
          </a:xfrm>
          <a:custGeom>
            <a:gdLst>
              <a:gd fmla="*/ 0 w 1759" name="T0"/>
              <a:gd fmla="*/ 759 h 759" name="T1"/>
              <a:gd fmla="*/ 1428 w 1759" name="T2"/>
              <a:gd fmla="*/ 759 h 759" name="T3"/>
              <a:gd fmla="*/ 1759 w 1759" name="T4"/>
              <a:gd fmla="*/ 0 h 759" name="T5"/>
              <a:gd fmla="*/ 0 w 1759" name="T6"/>
              <a:gd fmla="*/ 0 h 759" name="T7"/>
              <a:gd fmla="*/ 0 w 1759" name="T8"/>
              <a:gd fmla="*/ 759 h 759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759" w="1759">
                <a:moveTo>
                  <a:pt x="0" y="759"/>
                </a:moveTo>
                <a:lnTo>
                  <a:pt x="1428" y="759"/>
                </a:lnTo>
                <a:lnTo>
                  <a:pt x="1759" y="0"/>
                </a:lnTo>
                <a:lnTo>
                  <a:pt x="0" y="0"/>
                </a:lnTo>
                <a:lnTo>
                  <a:pt x="0" y="75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0" name="Freeform 6"/>
          <p:cNvSpPr/>
          <p:nvPr/>
        </p:nvSpPr>
        <p:spPr bwMode="auto">
          <a:xfrm>
            <a:off x="1241191" y="3765609"/>
            <a:ext cx="651889" cy="856489"/>
          </a:xfrm>
          <a:custGeom>
            <a:gdLst>
              <a:gd fmla="*/ 0 w 599" name="T0"/>
              <a:gd fmla="*/ 565 h 787" name="T1"/>
              <a:gd fmla="*/ 599 w 599" name="T2"/>
              <a:gd fmla="*/ 787 h 787" name="T3"/>
              <a:gd fmla="*/ 129 w 599" name="T4"/>
              <a:gd fmla="*/ 407 h 787" name="T5"/>
              <a:gd fmla="*/ 0 w 599" name="T6"/>
              <a:gd fmla="*/ 0 h 787" name="T7"/>
              <a:gd fmla="*/ 0 w 599" name="T8"/>
              <a:gd fmla="*/ 565 h 787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787" w="599">
                <a:moveTo>
                  <a:pt x="0" y="565"/>
                </a:moveTo>
                <a:lnTo>
                  <a:pt x="599" y="787"/>
                </a:lnTo>
                <a:lnTo>
                  <a:pt x="129" y="407"/>
                </a:lnTo>
                <a:lnTo>
                  <a:pt x="0" y="0"/>
                </a:lnTo>
                <a:lnTo>
                  <a:pt x="0" y="56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1" name="Freeform 7"/>
          <p:cNvSpPr/>
          <p:nvPr/>
        </p:nvSpPr>
        <p:spPr bwMode="auto">
          <a:xfrm>
            <a:off x="1241191" y="3150722"/>
            <a:ext cx="1644414" cy="1229774"/>
          </a:xfrm>
          <a:custGeom>
            <a:gdLst>
              <a:gd fmla="*/ 0 w 1511" name="T0"/>
              <a:gd fmla="*/ 1130 h 1130" name="T1"/>
              <a:gd fmla="*/ 1180 w 1511" name="T2"/>
              <a:gd fmla="*/ 759 h 1130" name="T3"/>
              <a:gd fmla="*/ 1511 w 1511" name="T4"/>
              <a:gd fmla="*/ 0 h 1130" name="T5"/>
              <a:gd fmla="*/ 0 w 1511" name="T6"/>
              <a:gd fmla="*/ 565 h 1130" name="T7"/>
              <a:gd fmla="*/ 0 w 1511" name="T8"/>
              <a:gd fmla="*/ 1130 h 1130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130" w="1511">
                <a:moveTo>
                  <a:pt x="0" y="1130"/>
                </a:moveTo>
                <a:lnTo>
                  <a:pt x="1180" y="759"/>
                </a:lnTo>
                <a:lnTo>
                  <a:pt x="1511" y="0"/>
                </a:lnTo>
                <a:lnTo>
                  <a:pt x="0" y="565"/>
                </a:lnTo>
                <a:lnTo>
                  <a:pt x="0" y="113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2" name="Freeform 8"/>
          <p:cNvSpPr/>
          <p:nvPr/>
        </p:nvSpPr>
        <p:spPr bwMode="auto">
          <a:xfrm>
            <a:off x="971294" y="3150722"/>
            <a:ext cx="1914311" cy="826017"/>
          </a:xfrm>
          <a:custGeom>
            <a:gdLst>
              <a:gd fmla="*/ 0 w 1759" name="T0"/>
              <a:gd fmla="*/ 759 h 759" name="T1"/>
              <a:gd fmla="*/ 1428 w 1759" name="T2"/>
              <a:gd fmla="*/ 759 h 759" name="T3"/>
              <a:gd fmla="*/ 1759 w 1759" name="T4"/>
              <a:gd fmla="*/ 0 h 759" name="T5"/>
              <a:gd fmla="*/ 0 w 1759" name="T6"/>
              <a:gd fmla="*/ 0 h 759" name="T7"/>
              <a:gd fmla="*/ 0 w 1759" name="T8"/>
              <a:gd fmla="*/ 759 h 759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759" w="1759">
                <a:moveTo>
                  <a:pt x="0" y="759"/>
                </a:moveTo>
                <a:lnTo>
                  <a:pt x="1428" y="759"/>
                </a:lnTo>
                <a:lnTo>
                  <a:pt x="1759" y="0"/>
                </a:lnTo>
                <a:lnTo>
                  <a:pt x="0" y="0"/>
                </a:lnTo>
                <a:lnTo>
                  <a:pt x="0" y="75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4" name="文本框 8"/>
          <p:cNvSpPr txBox="1"/>
          <p:nvPr/>
        </p:nvSpPr>
        <p:spPr>
          <a:xfrm>
            <a:off x="1422075" y="1594781"/>
            <a:ext cx="1126437" cy="52730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zh-CN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点击此处添加文本信息。</a:t>
            </a:r>
          </a:p>
        </p:txBody>
      </p:sp>
      <p:sp>
        <p:nvSpPr>
          <p:cNvPr id="45" name="文本框 8"/>
          <p:cNvSpPr txBox="1"/>
          <p:nvPr/>
        </p:nvSpPr>
        <p:spPr>
          <a:xfrm>
            <a:off x="1422075" y="3188843"/>
            <a:ext cx="1126437" cy="52730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zh-CN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点击此处添加文本信息。</a:t>
            </a:r>
          </a:p>
        </p:txBody>
      </p:sp>
      <p:sp>
        <p:nvSpPr>
          <p:cNvPr id="46" name="Freeform 6"/>
          <p:cNvSpPr/>
          <p:nvPr/>
        </p:nvSpPr>
        <p:spPr bwMode="auto">
          <a:xfrm>
            <a:off x="6867291" y="2163590"/>
            <a:ext cx="651889" cy="856489"/>
          </a:xfrm>
          <a:custGeom>
            <a:gdLst>
              <a:gd fmla="*/ 0 w 599" name="T0"/>
              <a:gd fmla="*/ 565 h 787" name="T1"/>
              <a:gd fmla="*/ 599 w 599" name="T2"/>
              <a:gd fmla="*/ 787 h 787" name="T3"/>
              <a:gd fmla="*/ 129 w 599" name="T4"/>
              <a:gd fmla="*/ 407 h 787" name="T5"/>
              <a:gd fmla="*/ 0 w 599" name="T6"/>
              <a:gd fmla="*/ 0 h 787" name="T7"/>
              <a:gd fmla="*/ 0 w 599" name="T8"/>
              <a:gd fmla="*/ 565 h 787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787" w="599">
                <a:moveTo>
                  <a:pt x="0" y="565"/>
                </a:moveTo>
                <a:lnTo>
                  <a:pt x="599" y="787"/>
                </a:lnTo>
                <a:lnTo>
                  <a:pt x="129" y="407"/>
                </a:lnTo>
                <a:lnTo>
                  <a:pt x="0" y="0"/>
                </a:lnTo>
                <a:lnTo>
                  <a:pt x="0" y="56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7" name="Freeform 7"/>
          <p:cNvSpPr/>
          <p:nvPr/>
        </p:nvSpPr>
        <p:spPr bwMode="auto">
          <a:xfrm>
            <a:off x="6867291" y="1548703"/>
            <a:ext cx="1644414" cy="1229774"/>
          </a:xfrm>
          <a:custGeom>
            <a:gdLst>
              <a:gd fmla="*/ 0 w 1511" name="T0"/>
              <a:gd fmla="*/ 1130 h 1130" name="T1"/>
              <a:gd fmla="*/ 1180 w 1511" name="T2"/>
              <a:gd fmla="*/ 759 h 1130" name="T3"/>
              <a:gd fmla="*/ 1511 w 1511" name="T4"/>
              <a:gd fmla="*/ 0 h 1130" name="T5"/>
              <a:gd fmla="*/ 0 w 1511" name="T6"/>
              <a:gd fmla="*/ 565 h 1130" name="T7"/>
              <a:gd fmla="*/ 0 w 1511" name="T8"/>
              <a:gd fmla="*/ 1130 h 1130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130" w="1511">
                <a:moveTo>
                  <a:pt x="0" y="1130"/>
                </a:moveTo>
                <a:lnTo>
                  <a:pt x="1180" y="759"/>
                </a:lnTo>
                <a:lnTo>
                  <a:pt x="1511" y="0"/>
                </a:lnTo>
                <a:lnTo>
                  <a:pt x="0" y="565"/>
                </a:lnTo>
                <a:lnTo>
                  <a:pt x="0" y="113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8" name="Freeform 8"/>
          <p:cNvSpPr/>
          <p:nvPr/>
        </p:nvSpPr>
        <p:spPr bwMode="auto">
          <a:xfrm>
            <a:off x="6597394" y="1548703"/>
            <a:ext cx="1914311" cy="826017"/>
          </a:xfrm>
          <a:custGeom>
            <a:gdLst>
              <a:gd fmla="*/ 0 w 1759" name="T0"/>
              <a:gd fmla="*/ 759 h 759" name="T1"/>
              <a:gd fmla="*/ 1428 w 1759" name="T2"/>
              <a:gd fmla="*/ 759 h 759" name="T3"/>
              <a:gd fmla="*/ 1759 w 1759" name="T4"/>
              <a:gd fmla="*/ 0 h 759" name="T5"/>
              <a:gd fmla="*/ 0 w 1759" name="T6"/>
              <a:gd fmla="*/ 0 h 759" name="T7"/>
              <a:gd fmla="*/ 0 w 1759" name="T8"/>
              <a:gd fmla="*/ 759 h 759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759" w="1759">
                <a:moveTo>
                  <a:pt x="0" y="759"/>
                </a:moveTo>
                <a:lnTo>
                  <a:pt x="1428" y="759"/>
                </a:lnTo>
                <a:lnTo>
                  <a:pt x="1759" y="0"/>
                </a:lnTo>
                <a:lnTo>
                  <a:pt x="0" y="0"/>
                </a:lnTo>
                <a:lnTo>
                  <a:pt x="0" y="75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50" name="Freeform 6"/>
          <p:cNvSpPr/>
          <p:nvPr/>
        </p:nvSpPr>
        <p:spPr bwMode="auto">
          <a:xfrm>
            <a:off x="6867291" y="3765609"/>
            <a:ext cx="651889" cy="856489"/>
          </a:xfrm>
          <a:custGeom>
            <a:gdLst>
              <a:gd fmla="*/ 0 w 599" name="T0"/>
              <a:gd fmla="*/ 565 h 787" name="T1"/>
              <a:gd fmla="*/ 599 w 599" name="T2"/>
              <a:gd fmla="*/ 787 h 787" name="T3"/>
              <a:gd fmla="*/ 129 w 599" name="T4"/>
              <a:gd fmla="*/ 407 h 787" name="T5"/>
              <a:gd fmla="*/ 0 w 599" name="T6"/>
              <a:gd fmla="*/ 0 h 787" name="T7"/>
              <a:gd fmla="*/ 0 w 599" name="T8"/>
              <a:gd fmla="*/ 565 h 787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787" w="599">
                <a:moveTo>
                  <a:pt x="0" y="565"/>
                </a:moveTo>
                <a:lnTo>
                  <a:pt x="599" y="787"/>
                </a:lnTo>
                <a:lnTo>
                  <a:pt x="129" y="407"/>
                </a:lnTo>
                <a:lnTo>
                  <a:pt x="0" y="0"/>
                </a:lnTo>
                <a:lnTo>
                  <a:pt x="0" y="56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51" name="Freeform 7"/>
          <p:cNvSpPr/>
          <p:nvPr/>
        </p:nvSpPr>
        <p:spPr bwMode="auto">
          <a:xfrm>
            <a:off x="6867291" y="3150722"/>
            <a:ext cx="1644414" cy="1229774"/>
          </a:xfrm>
          <a:custGeom>
            <a:gdLst>
              <a:gd fmla="*/ 0 w 1511" name="T0"/>
              <a:gd fmla="*/ 1130 h 1130" name="T1"/>
              <a:gd fmla="*/ 1180 w 1511" name="T2"/>
              <a:gd fmla="*/ 759 h 1130" name="T3"/>
              <a:gd fmla="*/ 1511 w 1511" name="T4"/>
              <a:gd fmla="*/ 0 h 1130" name="T5"/>
              <a:gd fmla="*/ 0 w 1511" name="T6"/>
              <a:gd fmla="*/ 565 h 1130" name="T7"/>
              <a:gd fmla="*/ 0 w 1511" name="T8"/>
              <a:gd fmla="*/ 1130 h 1130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130" w="1511">
                <a:moveTo>
                  <a:pt x="0" y="1130"/>
                </a:moveTo>
                <a:lnTo>
                  <a:pt x="1180" y="759"/>
                </a:lnTo>
                <a:lnTo>
                  <a:pt x="1511" y="0"/>
                </a:lnTo>
                <a:lnTo>
                  <a:pt x="0" y="565"/>
                </a:lnTo>
                <a:lnTo>
                  <a:pt x="0" y="113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52" name="Freeform 8"/>
          <p:cNvSpPr/>
          <p:nvPr/>
        </p:nvSpPr>
        <p:spPr bwMode="auto">
          <a:xfrm>
            <a:off x="6597394" y="3150722"/>
            <a:ext cx="1914311" cy="826017"/>
          </a:xfrm>
          <a:custGeom>
            <a:gdLst>
              <a:gd fmla="*/ 0 w 1759" name="T0"/>
              <a:gd fmla="*/ 759 h 759" name="T1"/>
              <a:gd fmla="*/ 1428 w 1759" name="T2"/>
              <a:gd fmla="*/ 759 h 759" name="T3"/>
              <a:gd fmla="*/ 1759 w 1759" name="T4"/>
              <a:gd fmla="*/ 0 h 759" name="T5"/>
              <a:gd fmla="*/ 0 w 1759" name="T6"/>
              <a:gd fmla="*/ 0 h 759" name="T7"/>
              <a:gd fmla="*/ 0 w 1759" name="T8"/>
              <a:gd fmla="*/ 759 h 759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759" w="1759">
                <a:moveTo>
                  <a:pt x="0" y="759"/>
                </a:moveTo>
                <a:lnTo>
                  <a:pt x="1428" y="759"/>
                </a:lnTo>
                <a:lnTo>
                  <a:pt x="1759" y="0"/>
                </a:lnTo>
                <a:lnTo>
                  <a:pt x="0" y="0"/>
                </a:lnTo>
                <a:lnTo>
                  <a:pt x="0" y="75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54" name="文本框 8"/>
          <p:cNvSpPr txBox="1"/>
          <p:nvPr/>
        </p:nvSpPr>
        <p:spPr>
          <a:xfrm>
            <a:off x="7048176" y="1594781"/>
            <a:ext cx="1126437" cy="52730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zh-CN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点击此处添加文本信息。</a:t>
            </a:r>
          </a:p>
        </p:txBody>
      </p:sp>
      <p:sp>
        <p:nvSpPr>
          <p:cNvPr id="55" name="文本框 8"/>
          <p:cNvSpPr txBox="1"/>
          <p:nvPr/>
        </p:nvSpPr>
        <p:spPr>
          <a:xfrm>
            <a:off x="7048176" y="3188843"/>
            <a:ext cx="1126437" cy="52730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altLang="zh-CN" lang="zh-CN" sz="11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点击此处添加文本信息。</a:t>
            </a:r>
          </a:p>
        </p:txBody>
      </p:sp>
      <p:sp>
        <p:nvSpPr>
          <p:cNvPr id="63" name="椭圆 62"/>
          <p:cNvSpPr/>
          <p:nvPr/>
        </p:nvSpPr>
        <p:spPr>
          <a:xfrm>
            <a:off x="3372646" y="1568152"/>
            <a:ext cx="806568" cy="806568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64" name="椭圆 63"/>
          <p:cNvSpPr/>
          <p:nvPr/>
        </p:nvSpPr>
        <p:spPr>
          <a:xfrm>
            <a:off x="3372646" y="3151195"/>
            <a:ext cx="806568" cy="806568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65" name="椭圆 64"/>
          <p:cNvSpPr/>
          <p:nvPr/>
        </p:nvSpPr>
        <p:spPr>
          <a:xfrm>
            <a:off x="6238511" y="1551214"/>
            <a:ext cx="806568" cy="806568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66" name="椭圆 65"/>
          <p:cNvSpPr/>
          <p:nvPr/>
        </p:nvSpPr>
        <p:spPr>
          <a:xfrm>
            <a:off x="6238511" y="3150722"/>
            <a:ext cx="806568" cy="806568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67" name="椭圆 66"/>
          <p:cNvSpPr/>
          <p:nvPr/>
        </p:nvSpPr>
        <p:spPr>
          <a:xfrm>
            <a:off x="603473" y="1538978"/>
            <a:ext cx="806568" cy="806568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68" name="椭圆 67"/>
          <p:cNvSpPr/>
          <p:nvPr/>
        </p:nvSpPr>
        <p:spPr>
          <a:xfrm>
            <a:off x="597413" y="3160446"/>
            <a:ext cx="806568" cy="806568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</p:spTree>
    <p:extLst>
      <p:ext uri="{BB962C8B-B14F-4D97-AF65-F5344CB8AC3E}">
        <p14:creationId val="1219863910"/>
      </p:ext>
    </p:extLst>
  </p:cSld>
  <p:clrMapOvr>
    <a:masterClrMapping/>
  </p:clrMapOvr>
  <p:transition/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1" sz="quarter" type="body"/>
          </p:nvPr>
        </p:nvSpPr>
        <p:spPr/>
        <p:txBody>
          <a:bodyPr/>
          <a:lstStyle/>
          <a:p>
            <a:r>
              <a:rPr altLang="zh-CN" b="1" kumimoji="1" lang="en-US" smtClean="0"/>
              <a:t>YOUR TEXT HERE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2" sz="quarter" type="body"/>
          </p:nvPr>
        </p:nvSpPr>
        <p:spPr/>
        <p:txBody>
          <a:bodyPr/>
          <a:lstStyle/>
          <a:p>
            <a:r>
              <a:rPr altLang="en-US" kumimoji="1" lang="zh-CN" smtClean="0"/>
              <a:t>点击此处添加文本信息</a:t>
            </a:r>
          </a:p>
        </p:txBody>
      </p:sp>
      <p:grpSp>
        <p:nvGrpSpPr>
          <p:cNvPr id="39" name="组 38"/>
          <p:cNvGrpSpPr/>
          <p:nvPr/>
        </p:nvGrpSpPr>
        <p:grpSpPr>
          <a:xfrm>
            <a:off x="2780130" y="1399768"/>
            <a:ext cx="3583741" cy="3103208"/>
            <a:chOff x="2724079" y="1043685"/>
            <a:chExt cx="3583741" cy="3103208"/>
          </a:xfrm>
        </p:grpSpPr>
        <p:grpSp>
          <p:nvGrpSpPr>
            <p:cNvPr id="43" name="组 42"/>
            <p:cNvGrpSpPr/>
            <p:nvPr/>
          </p:nvGrpSpPr>
          <p:grpSpPr>
            <a:xfrm>
              <a:off x="3317472" y="1043685"/>
              <a:ext cx="2396954" cy="1072428"/>
              <a:chOff x="3286088" y="1061323"/>
              <a:chExt cx="2396954" cy="1072428"/>
            </a:xfrm>
          </p:grpSpPr>
          <p:sp>
            <p:nvSpPr>
              <p:cNvPr id="61" name="六边形 60"/>
              <p:cNvSpPr/>
              <p:nvPr/>
            </p:nvSpPr>
            <p:spPr>
              <a:xfrm rot="1799508">
                <a:off x="4439027" y="1061324"/>
                <a:ext cx="1244015" cy="1072427"/>
              </a:xfrm>
              <a:prstGeom prst="hexagon">
                <a:avLst>
                  <a:gd fmla="val 28919" name="adj"/>
                  <a:gd fmla="val 115470" name="vf"/>
                </a:avLst>
              </a:prstGeom>
              <a:solidFill>
                <a:schemeClr val="accent2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kumimoji="1" lang="zh-CN"/>
              </a:p>
            </p:txBody>
          </p:sp>
          <p:sp>
            <p:nvSpPr>
              <p:cNvPr id="62" name="六边形 61"/>
              <p:cNvSpPr/>
              <p:nvPr/>
            </p:nvSpPr>
            <p:spPr>
              <a:xfrm rot="1799508">
                <a:off x="3286088" y="1061323"/>
                <a:ext cx="1244015" cy="1072427"/>
              </a:xfrm>
              <a:prstGeom prst="hexagon">
                <a:avLst>
                  <a:gd fmla="val 28919" name="adj"/>
                  <a:gd fmla="val 115470" name="vf"/>
                </a:avLst>
              </a:prstGeom>
              <a:solidFill>
                <a:schemeClr val="accent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kumimoji="1" lang="zh-CN"/>
              </a:p>
            </p:txBody>
          </p:sp>
        </p:grpSp>
        <p:grpSp>
          <p:nvGrpSpPr>
            <p:cNvPr id="49" name="组 48"/>
            <p:cNvGrpSpPr/>
            <p:nvPr/>
          </p:nvGrpSpPr>
          <p:grpSpPr>
            <a:xfrm>
              <a:off x="2724079" y="2060311"/>
              <a:ext cx="3583741" cy="1072433"/>
              <a:chOff x="2724079" y="2060313"/>
              <a:chExt cx="3583741" cy="1072433"/>
            </a:xfrm>
          </p:grpSpPr>
          <p:sp>
            <p:nvSpPr>
              <p:cNvPr id="59" name="六边形 58"/>
              <p:cNvSpPr/>
              <p:nvPr/>
            </p:nvSpPr>
            <p:spPr>
              <a:xfrm rot="1799508">
                <a:off x="2724079" y="2060313"/>
                <a:ext cx="1244015" cy="1072427"/>
              </a:xfrm>
              <a:prstGeom prst="hexagon">
                <a:avLst>
                  <a:gd fmla="val 28919" name="adj"/>
                  <a:gd fmla="val 115470" name="vf"/>
                </a:avLst>
              </a:prstGeom>
              <a:solidFill>
                <a:schemeClr val="accent4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kumimoji="1" lang="zh-CN"/>
              </a:p>
            </p:txBody>
          </p:sp>
          <p:sp>
            <p:nvSpPr>
              <p:cNvPr id="60" name="六边形 59"/>
              <p:cNvSpPr/>
              <p:nvPr/>
            </p:nvSpPr>
            <p:spPr>
              <a:xfrm rot="1799508">
                <a:off x="5063805" y="2060319"/>
                <a:ext cx="1244015" cy="1072427"/>
              </a:xfrm>
              <a:prstGeom prst="hexagon">
                <a:avLst>
                  <a:gd fmla="val 28919" name="adj"/>
                  <a:gd fmla="val 115470" name="vf"/>
                </a:avLst>
              </a:prstGeom>
              <a:solidFill>
                <a:schemeClr val="accent4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kumimoji="1" lang="zh-CN"/>
              </a:p>
            </p:txBody>
          </p:sp>
        </p:grpSp>
        <p:grpSp>
          <p:nvGrpSpPr>
            <p:cNvPr id="53" name="组 52"/>
            <p:cNvGrpSpPr/>
            <p:nvPr/>
          </p:nvGrpSpPr>
          <p:grpSpPr>
            <a:xfrm>
              <a:off x="3317472" y="3074463"/>
              <a:ext cx="2396954" cy="1072430"/>
              <a:chOff x="3286088" y="3039187"/>
              <a:chExt cx="2396954" cy="1072430"/>
            </a:xfrm>
          </p:grpSpPr>
          <p:sp>
            <p:nvSpPr>
              <p:cNvPr id="57" name="六边形 56"/>
              <p:cNvSpPr/>
              <p:nvPr/>
            </p:nvSpPr>
            <p:spPr>
              <a:xfrm rot="1799508">
                <a:off x="3286088" y="3039187"/>
                <a:ext cx="1244015" cy="1072427"/>
              </a:xfrm>
              <a:prstGeom prst="hexagon">
                <a:avLst>
                  <a:gd fmla="val 28919" name="adj"/>
                  <a:gd fmla="val 115470" name="vf"/>
                </a:avLst>
              </a:prstGeom>
              <a:solidFill>
                <a:schemeClr val="accent2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kumimoji="1" lang="zh-CN"/>
              </a:p>
            </p:txBody>
          </p:sp>
          <p:sp>
            <p:nvSpPr>
              <p:cNvPr id="58" name="六边形 57"/>
              <p:cNvSpPr/>
              <p:nvPr/>
            </p:nvSpPr>
            <p:spPr>
              <a:xfrm rot="1799508">
                <a:off x="4439027" y="3039190"/>
                <a:ext cx="1244015" cy="1072427"/>
              </a:xfrm>
              <a:prstGeom prst="hexagon">
                <a:avLst>
                  <a:gd fmla="val 28919" name="adj"/>
                  <a:gd fmla="val 115470" name="vf"/>
                </a:avLst>
              </a:prstGeom>
              <a:solidFill>
                <a:schemeClr val="accent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kumimoji="1" lang="zh-CN"/>
              </a:p>
            </p:txBody>
          </p:sp>
        </p:grpSp>
        <p:sp>
          <p:nvSpPr>
            <p:cNvPr id="56" name="六边形 55"/>
            <p:cNvSpPr/>
            <p:nvPr/>
          </p:nvSpPr>
          <p:spPr>
            <a:xfrm rot="1799508">
              <a:off x="3893942" y="2060314"/>
              <a:ext cx="1244015" cy="1072427"/>
            </a:xfrm>
            <a:prstGeom prst="hexagon">
              <a:avLst>
                <a:gd fmla="val 28919" name="adj"/>
                <a:gd fmla="val 115470" name="vf"/>
              </a:avLst>
            </a:prstGeom>
            <a:noFill/>
            <a:ln>
              <a:solidFill>
                <a:schemeClr val="accent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</p:grpSp>
      <p:sp>
        <p:nvSpPr>
          <p:cNvPr id="69" name="文本框 68"/>
          <p:cNvSpPr txBox="1"/>
          <p:nvPr/>
        </p:nvSpPr>
        <p:spPr>
          <a:xfrm>
            <a:off x="5684450" y="1418168"/>
            <a:ext cx="1283017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 lvl="0"/>
            <a:r>
              <a:rPr altLang="zh-CN" b="1" kumimoji="1" lang="en-US" smtClean="0" sz="1200">
                <a:solidFill>
                  <a:schemeClr val="accent2"/>
                </a:solidFill>
                <a:cs typeface="Arial Black"/>
              </a:rPr>
              <a:t>OUR OBJECTS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5805361" y="1662860"/>
            <a:ext cx="1974659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zh-CN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点击此处添加文本信息。建议正文10号字，1.3倍字间距。</a:t>
            </a:r>
          </a:p>
        </p:txBody>
      </p:sp>
      <p:sp>
        <p:nvSpPr>
          <p:cNvPr id="71" name="文本框 70"/>
          <p:cNvSpPr txBox="1"/>
          <p:nvPr/>
        </p:nvSpPr>
        <p:spPr>
          <a:xfrm>
            <a:off x="6269024" y="2445807"/>
            <a:ext cx="1283017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 lvl="0"/>
            <a:r>
              <a:rPr altLang="zh-CN" b="1" kumimoji="1" lang="en-US" smtClean="0" sz="1200">
                <a:solidFill>
                  <a:schemeClr val="accent4"/>
                </a:solidFill>
                <a:cs typeface="Arial Black"/>
              </a:rPr>
              <a:t>OUR OBJECTS</a:t>
            </a:r>
          </a:p>
        </p:txBody>
      </p:sp>
      <p:sp>
        <p:nvSpPr>
          <p:cNvPr id="72" name="文本框 71"/>
          <p:cNvSpPr txBox="1"/>
          <p:nvPr/>
        </p:nvSpPr>
        <p:spPr>
          <a:xfrm>
            <a:off x="6389935" y="2690499"/>
            <a:ext cx="1854905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zh-CN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点击此处添加文本信息。建议正文10号字，1.3倍字间距。</a:t>
            </a:r>
          </a:p>
        </p:txBody>
      </p:sp>
      <p:sp>
        <p:nvSpPr>
          <p:cNvPr id="73" name="文本框 72"/>
          <p:cNvSpPr txBox="1"/>
          <p:nvPr/>
        </p:nvSpPr>
        <p:spPr>
          <a:xfrm>
            <a:off x="6039927" y="3450947"/>
            <a:ext cx="1283017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 lvl="0"/>
            <a:r>
              <a:rPr altLang="zh-CN" b="1" kumimoji="1" lang="en-US" smtClean="0" sz="1200">
                <a:solidFill>
                  <a:schemeClr val="accent1"/>
                </a:solidFill>
                <a:cs typeface="Arial Black"/>
              </a:rPr>
              <a:t>OUR OBJECTS</a:t>
            </a:r>
          </a:p>
        </p:txBody>
      </p:sp>
      <p:sp>
        <p:nvSpPr>
          <p:cNvPr id="74" name="文本框 73"/>
          <p:cNvSpPr txBox="1"/>
          <p:nvPr/>
        </p:nvSpPr>
        <p:spPr>
          <a:xfrm>
            <a:off x="5805361" y="3695639"/>
            <a:ext cx="1974659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zh-CN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点击此处添加文本信息。建议正文10号字，1.3倍字间距。</a:t>
            </a:r>
          </a:p>
        </p:txBody>
      </p:sp>
      <p:sp>
        <p:nvSpPr>
          <p:cNvPr id="75" name="文本框 74"/>
          <p:cNvSpPr txBox="1"/>
          <p:nvPr/>
        </p:nvSpPr>
        <p:spPr>
          <a:xfrm flipH="1">
            <a:off x="2197141" y="1418168"/>
            <a:ext cx="1283017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 lvl="0"/>
            <a:r>
              <a:rPr altLang="zh-CN" b="1" kumimoji="1" lang="en-US" smtClean="0" sz="1200">
                <a:solidFill>
                  <a:schemeClr val="accent1"/>
                </a:solidFill>
                <a:cs typeface="Arial Black"/>
              </a:rPr>
              <a:t>OUR OBJECTS</a:t>
            </a:r>
          </a:p>
        </p:txBody>
      </p:sp>
      <p:sp>
        <p:nvSpPr>
          <p:cNvPr id="76" name="文本框 75"/>
          <p:cNvSpPr txBox="1"/>
          <p:nvPr/>
        </p:nvSpPr>
        <p:spPr>
          <a:xfrm flipH="1">
            <a:off x="1567928" y="1662860"/>
            <a:ext cx="1929651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zh-CN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点击此处添加文本信息。建议正文10号字，1.3倍字间距。</a:t>
            </a:r>
          </a:p>
        </p:txBody>
      </p:sp>
      <p:sp>
        <p:nvSpPr>
          <p:cNvPr id="77" name="文本框 76"/>
          <p:cNvSpPr txBox="1"/>
          <p:nvPr/>
        </p:nvSpPr>
        <p:spPr>
          <a:xfrm flipH="1">
            <a:off x="1612567" y="2445807"/>
            <a:ext cx="1283017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 lvl="0"/>
            <a:r>
              <a:rPr altLang="zh-CN" b="1" kumimoji="1" lang="en-US" smtClean="0" sz="1200">
                <a:solidFill>
                  <a:schemeClr val="accent4"/>
                </a:solidFill>
                <a:cs typeface="Arial Black"/>
              </a:rPr>
              <a:t>OUR OBJECTS</a:t>
            </a:r>
          </a:p>
        </p:txBody>
      </p:sp>
      <p:sp>
        <p:nvSpPr>
          <p:cNvPr id="78" name="文本框 77"/>
          <p:cNvSpPr txBox="1"/>
          <p:nvPr/>
        </p:nvSpPr>
        <p:spPr>
          <a:xfrm flipH="1">
            <a:off x="983354" y="2690499"/>
            <a:ext cx="1950345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zh-CN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点击此处添加文本信息。建议正文10号字，1.3倍字间距。</a:t>
            </a:r>
          </a:p>
        </p:txBody>
      </p:sp>
      <p:sp>
        <p:nvSpPr>
          <p:cNvPr id="79" name="文本框 78"/>
          <p:cNvSpPr txBox="1"/>
          <p:nvPr/>
        </p:nvSpPr>
        <p:spPr>
          <a:xfrm flipH="1">
            <a:off x="1856052" y="3450947"/>
            <a:ext cx="1283017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 lvl="0"/>
            <a:r>
              <a:rPr altLang="zh-CN" b="1" kumimoji="1" lang="en-US" smtClean="0" sz="1200">
                <a:solidFill>
                  <a:schemeClr val="accent2"/>
                </a:solidFill>
                <a:cs typeface="Arial Black"/>
              </a:rPr>
              <a:t>OUR OBJECTS</a:t>
            </a:r>
          </a:p>
        </p:txBody>
      </p:sp>
      <p:sp>
        <p:nvSpPr>
          <p:cNvPr id="80" name="文本框 79"/>
          <p:cNvSpPr txBox="1"/>
          <p:nvPr/>
        </p:nvSpPr>
        <p:spPr>
          <a:xfrm flipH="1">
            <a:off x="1567928" y="3695639"/>
            <a:ext cx="1834208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zh-CN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点击此处添加文本信息。建议正文10号字，1.3倍字间距。</a:t>
            </a:r>
          </a:p>
        </p:txBody>
      </p:sp>
      <p:sp>
        <p:nvSpPr>
          <p:cNvPr id="81" name="文本框 80"/>
          <p:cNvSpPr txBox="1"/>
          <p:nvPr/>
        </p:nvSpPr>
        <p:spPr>
          <a:xfrm flipH="1">
            <a:off x="4062873" y="2787547"/>
            <a:ext cx="1038542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 lvl="0"/>
            <a:r>
              <a:rPr altLang="zh-CN" b="1" kumimoji="1" lang="en-US" smtClean="0" sz="1200">
                <a:solidFill>
                  <a:schemeClr val="accent1"/>
                </a:solidFill>
                <a:cs typeface="Arial Black"/>
              </a:rPr>
              <a:t>TEXT HERE</a:t>
            </a:r>
          </a:p>
        </p:txBody>
      </p:sp>
    </p:spTree>
    <p:extLst>
      <p:ext uri="{BB962C8B-B14F-4D97-AF65-F5344CB8AC3E}">
        <p14:creationId val="2141075694"/>
      </p:ext>
    </p:extLst>
  </p:cSld>
  <p:clrMapOvr>
    <a:masterClrMapping/>
  </p:clrMapOvr>
  <p:transition/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1" sz="quarter" type="body"/>
          </p:nvPr>
        </p:nvSpPr>
        <p:spPr/>
        <p:txBody>
          <a:bodyPr/>
          <a:lstStyle/>
          <a:p>
            <a:endParaRPr altLang="en-US" kumimoji="1" lang="zh-CN"/>
          </a:p>
        </p:txBody>
      </p:sp>
      <p:sp>
        <p:nvSpPr>
          <p:cNvPr id="3" name="文本占位符 2"/>
          <p:cNvSpPr>
            <a:spLocks noGrp="1"/>
          </p:cNvSpPr>
          <p:nvPr>
            <p:ph idx="12" sz="quarter" type="body"/>
          </p:nvPr>
        </p:nvSpPr>
        <p:spPr/>
        <p:txBody>
          <a:bodyPr/>
          <a:lstStyle/>
          <a:p>
            <a:endParaRPr altLang="en-US" kumimoji="1" lang="zh-CN"/>
          </a:p>
        </p:txBody>
      </p:sp>
      <p:sp>
        <p:nvSpPr>
          <p:cNvPr id="4" name="六边形 3"/>
          <p:cNvSpPr/>
          <p:nvPr/>
        </p:nvSpPr>
        <p:spPr>
          <a:xfrm rot="1800000">
            <a:off x="3286418" y="1827127"/>
            <a:ext cx="2643206" cy="2278625"/>
          </a:xfrm>
          <a:prstGeom prst="hexagon">
            <a:avLst>
              <a:gd fmla="val 28663" name="adj"/>
              <a:gd fmla="val 115470" name="vf"/>
            </a:avLst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bg1"/>
              </a:solidFill>
              <a:latin charset="0" typeface="Microsoft YaHei"/>
              <a:ea charset="0" typeface="Microsoft YaHei"/>
              <a:cs charset="0" typeface="Microsoft YaHei"/>
            </a:endParaRPr>
          </a:p>
        </p:txBody>
      </p:sp>
      <p:sp>
        <p:nvSpPr>
          <p:cNvPr id="5" name="TextBox 45"/>
          <p:cNvSpPr txBox="1"/>
          <p:nvPr/>
        </p:nvSpPr>
        <p:spPr>
          <a:xfrm>
            <a:off x="714648" y="1626741"/>
            <a:ext cx="1928826" cy="777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1000">
                <a:solidFill>
                  <a:schemeClr val="bg1"/>
                </a:solidFill>
                <a:latin charset="0" typeface="Microsoft YaHei"/>
                <a:ea charset="0" typeface="Microsoft YaHei"/>
                <a:cs charset="0" typeface="Microsoft YaHei"/>
              </a:rPr>
              <a:t>顶部“开始”面板中可以对字体、字号、颜色、行距等进行修改。</a:t>
            </a:r>
          </a:p>
        </p:txBody>
      </p:sp>
      <p:sp>
        <p:nvSpPr>
          <p:cNvPr id="6" name="矩形 5"/>
          <p:cNvSpPr/>
          <p:nvPr/>
        </p:nvSpPr>
        <p:spPr>
          <a:xfrm>
            <a:off x="714648" y="1318964"/>
            <a:ext cx="1928826" cy="274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altLang="en-US" b="1" lang="zh-CN" sz="1200">
                <a:solidFill>
                  <a:schemeClr val="bg1"/>
                </a:solidFill>
                <a:latin charset="0" typeface="Microsoft YaHei"/>
                <a:ea charset="0" typeface="Microsoft YaHei"/>
                <a:cs charset="0" typeface="Microsoft YaHei"/>
              </a:rPr>
              <a:t>点击此处添加标题</a:t>
            </a:r>
          </a:p>
        </p:txBody>
      </p:sp>
      <p:sp>
        <p:nvSpPr>
          <p:cNvPr id="7" name="TextBox 47"/>
          <p:cNvSpPr txBox="1"/>
          <p:nvPr/>
        </p:nvSpPr>
        <p:spPr>
          <a:xfrm>
            <a:off x="714648" y="2769607"/>
            <a:ext cx="1928826" cy="777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1000">
                <a:solidFill>
                  <a:schemeClr val="bg1"/>
                </a:solidFill>
                <a:latin charset="0" typeface="Microsoft YaHei"/>
                <a:ea charset="0" typeface="Microsoft YaHei"/>
                <a:cs charset="0" typeface="Microsoft YaHei"/>
              </a:rPr>
              <a:t>顶部“开始”面板中可以对字体、字号、颜色、行距等进行修改。</a:t>
            </a:r>
          </a:p>
        </p:txBody>
      </p:sp>
      <p:sp>
        <p:nvSpPr>
          <p:cNvPr id="8" name="矩形 7"/>
          <p:cNvSpPr/>
          <p:nvPr/>
        </p:nvSpPr>
        <p:spPr>
          <a:xfrm>
            <a:off x="714648" y="2461830"/>
            <a:ext cx="1928826" cy="274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altLang="en-US" b="1" lang="zh-CN" sz="1200">
                <a:solidFill>
                  <a:schemeClr val="bg1"/>
                </a:solidFill>
                <a:latin charset="0" typeface="Microsoft YaHei"/>
                <a:ea charset="0" typeface="Microsoft YaHei"/>
                <a:cs charset="0" typeface="Microsoft YaHei"/>
              </a:rPr>
              <a:t>点击此处添加标题</a:t>
            </a:r>
          </a:p>
        </p:txBody>
      </p:sp>
      <p:sp>
        <p:nvSpPr>
          <p:cNvPr id="9" name="TextBox 49"/>
          <p:cNvSpPr txBox="1"/>
          <p:nvPr/>
        </p:nvSpPr>
        <p:spPr>
          <a:xfrm>
            <a:off x="714648" y="3912472"/>
            <a:ext cx="1928826" cy="883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1000">
                <a:solidFill>
                  <a:schemeClr val="bg1"/>
                </a:solidFill>
                <a:latin charset="0" typeface="Microsoft YaHei"/>
                <a:ea charset="0" typeface="Microsoft YaHei"/>
                <a:cs charset="0" typeface="Microsoft YaHei"/>
              </a:rPr>
              <a:t>顶部“开始”面板中可以对字体、字号、颜色、行距等进行修改。</a:t>
            </a:r>
          </a:p>
          <a:p>
            <a:pPr>
              <a:lnSpc>
                <a:spcPct val="130000"/>
              </a:lnSpc>
            </a:pPr>
            <a:r>
              <a:rPr altLang="en-US" lang="zh-CN" sz="1000">
                <a:solidFill>
                  <a:schemeClr val="bg1"/>
                </a:solidFill>
                <a:latin charset="0" typeface="Microsoft YaHei"/>
                <a:ea charset="0" typeface="Microsoft YaHei"/>
                <a:cs charset="0" typeface="Microsoft YaHei"/>
              </a:rPr>
              <a:t>.</a:t>
            </a:r>
          </a:p>
        </p:txBody>
      </p:sp>
      <p:sp>
        <p:nvSpPr>
          <p:cNvPr id="10" name="矩形 9"/>
          <p:cNvSpPr/>
          <p:nvPr/>
        </p:nvSpPr>
        <p:spPr>
          <a:xfrm>
            <a:off x="714648" y="3604696"/>
            <a:ext cx="1928826" cy="274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altLang="en-US" b="1" lang="zh-CN" sz="1200">
                <a:solidFill>
                  <a:schemeClr val="bg1"/>
                </a:solidFill>
                <a:latin charset="0" typeface="Microsoft YaHei"/>
                <a:ea charset="0" typeface="Microsoft YaHei"/>
                <a:cs charset="0" typeface="Microsoft YaHei"/>
              </a:rPr>
              <a:t>点击此处添加标题</a:t>
            </a:r>
          </a:p>
        </p:txBody>
      </p:sp>
      <p:sp>
        <p:nvSpPr>
          <p:cNvPr id="11" name="TextBox 51"/>
          <p:cNvSpPr txBox="1"/>
          <p:nvPr/>
        </p:nvSpPr>
        <p:spPr>
          <a:xfrm>
            <a:off x="6501126" y="1626741"/>
            <a:ext cx="1928826" cy="777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altLang="en-US" lang="zh-CN" sz="1000">
                <a:solidFill>
                  <a:schemeClr val="bg1"/>
                </a:solidFill>
                <a:latin charset="0" typeface="Microsoft YaHei"/>
                <a:ea charset="0" typeface="Microsoft YaHei"/>
                <a:cs charset="0" typeface="Microsoft YaHei"/>
              </a:rPr>
              <a:t>顶部“开始”面板中可以对字体、字号、颜色、行距等进行修改。</a:t>
            </a:r>
          </a:p>
        </p:txBody>
      </p:sp>
      <p:sp>
        <p:nvSpPr>
          <p:cNvPr id="12" name="矩形 11"/>
          <p:cNvSpPr/>
          <p:nvPr/>
        </p:nvSpPr>
        <p:spPr>
          <a:xfrm>
            <a:off x="6501126" y="1318964"/>
            <a:ext cx="1928826" cy="274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altLang="en-US" b="1" lang="zh-CN" sz="1200">
                <a:solidFill>
                  <a:schemeClr val="bg1"/>
                </a:solidFill>
                <a:latin charset="0" typeface="Microsoft YaHei"/>
                <a:ea charset="0" typeface="Microsoft YaHei"/>
                <a:cs charset="0" typeface="Microsoft YaHei"/>
              </a:rPr>
              <a:t>点击此处添加标题</a:t>
            </a:r>
          </a:p>
        </p:txBody>
      </p:sp>
      <p:sp>
        <p:nvSpPr>
          <p:cNvPr id="13" name="TextBox 53"/>
          <p:cNvSpPr txBox="1"/>
          <p:nvPr/>
        </p:nvSpPr>
        <p:spPr>
          <a:xfrm>
            <a:off x="6501126" y="2769607"/>
            <a:ext cx="1928826" cy="777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altLang="en-US" lang="zh-CN" sz="1000">
                <a:solidFill>
                  <a:schemeClr val="bg1"/>
                </a:solidFill>
                <a:latin charset="0" typeface="Microsoft YaHei"/>
                <a:ea charset="0" typeface="Microsoft YaHei"/>
                <a:cs charset="0" typeface="Microsoft YaHei"/>
              </a:rPr>
              <a:t>顶部“开始”面板中可以对字体、字号、颜色、行距等进行修改。</a:t>
            </a:r>
          </a:p>
        </p:txBody>
      </p:sp>
      <p:sp>
        <p:nvSpPr>
          <p:cNvPr id="14" name="矩形 13"/>
          <p:cNvSpPr/>
          <p:nvPr/>
        </p:nvSpPr>
        <p:spPr>
          <a:xfrm>
            <a:off x="6501126" y="2461830"/>
            <a:ext cx="1928826" cy="274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altLang="en-US" b="1" lang="zh-CN" sz="1200">
                <a:solidFill>
                  <a:schemeClr val="bg1"/>
                </a:solidFill>
                <a:latin charset="0" typeface="Microsoft YaHei"/>
                <a:ea charset="0" typeface="Microsoft YaHei"/>
                <a:cs charset="0" typeface="Microsoft YaHei"/>
              </a:rPr>
              <a:t>点击此处添加标题</a:t>
            </a:r>
          </a:p>
        </p:txBody>
      </p:sp>
      <p:sp>
        <p:nvSpPr>
          <p:cNvPr id="15" name="TextBox 88"/>
          <p:cNvSpPr txBox="1"/>
          <p:nvPr/>
        </p:nvSpPr>
        <p:spPr>
          <a:xfrm>
            <a:off x="6501126" y="3912472"/>
            <a:ext cx="1928826" cy="777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altLang="en-US" lang="zh-CN" sz="1000">
                <a:solidFill>
                  <a:schemeClr val="bg1"/>
                </a:solidFill>
                <a:latin charset="0" typeface="Microsoft YaHei"/>
                <a:ea charset="0" typeface="Microsoft YaHei"/>
                <a:cs charset="0" typeface="Microsoft YaHei"/>
              </a:rPr>
              <a:t>顶部“开始”面板中可以对字体、字号、颜色、行距等进行修改。</a:t>
            </a:r>
          </a:p>
        </p:txBody>
      </p:sp>
      <p:sp>
        <p:nvSpPr>
          <p:cNvPr id="16" name="矩形 15"/>
          <p:cNvSpPr/>
          <p:nvPr/>
        </p:nvSpPr>
        <p:spPr>
          <a:xfrm>
            <a:off x="6501126" y="3604696"/>
            <a:ext cx="1928826" cy="274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altLang="en-US" b="1" lang="zh-CN" sz="1200">
                <a:solidFill>
                  <a:schemeClr val="bg1"/>
                </a:solidFill>
                <a:latin charset="0" typeface="Microsoft YaHei"/>
                <a:ea charset="0" typeface="Microsoft YaHei"/>
                <a:cs charset="0" typeface="Microsoft YaHei"/>
              </a:rPr>
              <a:t>点击此处添加标题</a:t>
            </a:r>
          </a:p>
        </p:txBody>
      </p:sp>
      <p:grpSp>
        <p:nvGrpSpPr>
          <p:cNvPr id="17" name="组合 4"/>
          <p:cNvGrpSpPr/>
          <p:nvPr/>
        </p:nvGrpSpPr>
        <p:grpSpPr>
          <a:xfrm>
            <a:off x="3566799" y="3565712"/>
            <a:ext cx="925769" cy="798077"/>
            <a:chOff x="3495061" y="3306330"/>
            <a:chExt cx="925769" cy="798077"/>
          </a:xfrm>
        </p:grpSpPr>
        <p:sp>
          <p:nvSpPr>
            <p:cNvPr id="18" name="六边形 17"/>
            <p:cNvSpPr/>
            <p:nvPr/>
          </p:nvSpPr>
          <p:spPr>
            <a:xfrm rot="1800000">
              <a:off x="3495061" y="3306330"/>
              <a:ext cx="925769" cy="798077"/>
            </a:xfrm>
            <a:prstGeom prst="hexagon">
              <a:avLst>
                <a:gd fmla="val 28663" name="adj"/>
                <a:gd fmla="val 115470" name="vf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bg1"/>
                </a:solidFill>
                <a:latin charset="0" typeface="Microsoft YaHei"/>
                <a:ea charset="0" typeface="Microsoft YaHei"/>
                <a:cs charset="0" typeface="Microsoft YaHei"/>
              </a:endParaRPr>
            </a:p>
          </p:txBody>
        </p:sp>
        <p:sp>
          <p:nvSpPr>
            <p:cNvPr id="19" name="Freeform 10"/>
            <p:cNvSpPr/>
            <p:nvPr/>
          </p:nvSpPr>
          <p:spPr bwMode="auto">
            <a:xfrm>
              <a:off x="3794259" y="3561341"/>
              <a:ext cx="306636" cy="288053"/>
            </a:xfrm>
            <a:custGeom>
              <a:gdLst>
                <a:gd fmla="*/ 40 w 128" name="T0"/>
                <a:gd fmla="*/ 120 h 120" name="T1"/>
                <a:gd fmla="*/ 12 w 128" name="T2"/>
                <a:gd fmla="*/ 108 h 120" name="T3"/>
                <a:gd fmla="*/ 0 w 128" name="T4"/>
                <a:gd fmla="*/ 80 h 120" name="T5"/>
                <a:gd fmla="*/ 12 w 128" name="T6"/>
                <a:gd fmla="*/ 52 h 120" name="T7"/>
                <a:gd fmla="*/ 58 w 128" name="T8"/>
                <a:gd fmla="*/ 2 h 120" name="T9"/>
                <a:gd fmla="*/ 64 w 128" name="T10"/>
                <a:gd fmla="*/ 8 h 120" name="T11"/>
                <a:gd fmla="*/ 17 w 128" name="T12"/>
                <a:gd fmla="*/ 57 h 120" name="T13"/>
                <a:gd fmla="*/ 8 w 128" name="T14"/>
                <a:gd fmla="*/ 80 h 120" name="T15"/>
                <a:gd fmla="*/ 17 w 128" name="T16"/>
                <a:gd fmla="*/ 103 h 120" name="T17"/>
                <a:gd fmla="*/ 40 w 128" name="T18"/>
                <a:gd fmla="*/ 112 h 120" name="T19"/>
                <a:gd fmla="*/ 63 w 128" name="T20"/>
                <a:gd fmla="*/ 103 h 120" name="T21"/>
                <a:gd fmla="*/ 113 w 128" name="T22"/>
                <a:gd fmla="*/ 49 h 120" name="T23"/>
                <a:gd fmla="*/ 120 w 128" name="T24"/>
                <a:gd fmla="*/ 32 h 120" name="T25"/>
                <a:gd fmla="*/ 113 w 128" name="T26"/>
                <a:gd fmla="*/ 15 h 120" name="T27"/>
                <a:gd fmla="*/ 96 w 128" name="T28"/>
                <a:gd fmla="*/ 8 h 120" name="T29"/>
                <a:gd fmla="*/ 79 w 128" name="T30"/>
                <a:gd fmla="*/ 15 h 120" name="T31"/>
                <a:gd fmla="*/ 29 w 128" name="T32"/>
                <a:gd fmla="*/ 69 h 120" name="T33"/>
                <a:gd fmla="*/ 29 w 128" name="T34"/>
                <a:gd fmla="*/ 91 h 120" name="T35"/>
                <a:gd fmla="*/ 40 w 128" name="T36"/>
                <a:gd fmla="*/ 96 h 120" name="T37"/>
                <a:gd fmla="*/ 40 w 128" name="T38"/>
                <a:gd fmla="*/ 96 h 120" name="T39"/>
                <a:gd fmla="*/ 51 w 128" name="T40"/>
                <a:gd fmla="*/ 91 h 120" name="T41"/>
                <a:gd fmla="*/ 100 w 128" name="T42"/>
                <a:gd fmla="*/ 41 h 120" name="T43"/>
                <a:gd fmla="*/ 105 w 128" name="T44"/>
                <a:gd fmla="*/ 47 h 120" name="T45"/>
                <a:gd fmla="*/ 57 w 128" name="T46"/>
                <a:gd fmla="*/ 97 h 120" name="T47"/>
                <a:gd fmla="*/ 40 w 128" name="T48"/>
                <a:gd fmla="*/ 104 h 120" name="T49"/>
                <a:gd fmla="*/ 40 w 128" name="T50"/>
                <a:gd fmla="*/ 104 h 120" name="T51"/>
                <a:gd fmla="*/ 23 w 128" name="T52"/>
                <a:gd fmla="*/ 97 h 120" name="T53"/>
                <a:gd fmla="*/ 23 w 128" name="T54"/>
                <a:gd fmla="*/ 63 h 120" name="T55"/>
                <a:gd fmla="*/ 73 w 128" name="T56"/>
                <a:gd fmla="*/ 9 h 120" name="T57"/>
                <a:gd fmla="*/ 96 w 128" name="T58"/>
                <a:gd fmla="*/ 0 h 120" name="T59"/>
                <a:gd fmla="*/ 119 w 128" name="T60"/>
                <a:gd fmla="*/ 9 h 120" name="T61"/>
                <a:gd fmla="*/ 128 w 128" name="T62"/>
                <a:gd fmla="*/ 32 h 120" name="T63"/>
                <a:gd fmla="*/ 119 w 128" name="T64"/>
                <a:gd fmla="*/ 55 h 120" name="T65"/>
                <a:gd fmla="*/ 68 w 128" name="T66"/>
                <a:gd fmla="*/ 108 h 120" name="T67"/>
                <a:gd fmla="*/ 40 w 128" name="T68"/>
                <a:gd fmla="*/ 120 h 120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120" w="128">
                  <a:moveTo>
                    <a:pt x="40" y="120"/>
                  </a:moveTo>
                  <a:cubicBezTo>
                    <a:pt x="29" y="120"/>
                    <a:pt x="19" y="116"/>
                    <a:pt x="12" y="108"/>
                  </a:cubicBezTo>
                  <a:cubicBezTo>
                    <a:pt x="4" y="101"/>
                    <a:pt x="0" y="91"/>
                    <a:pt x="0" y="80"/>
                  </a:cubicBezTo>
                  <a:cubicBezTo>
                    <a:pt x="0" y="69"/>
                    <a:pt x="4" y="59"/>
                    <a:pt x="12" y="52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64" y="8"/>
                    <a:pt x="64" y="8"/>
                    <a:pt x="64" y="8"/>
                  </a:cubicBezTo>
                  <a:cubicBezTo>
                    <a:pt x="17" y="57"/>
                    <a:pt x="17" y="57"/>
                    <a:pt x="17" y="57"/>
                  </a:cubicBezTo>
                  <a:cubicBezTo>
                    <a:pt x="11" y="63"/>
                    <a:pt x="8" y="71"/>
                    <a:pt x="8" y="80"/>
                  </a:cubicBezTo>
                  <a:cubicBezTo>
                    <a:pt x="8" y="89"/>
                    <a:pt x="11" y="97"/>
                    <a:pt x="17" y="103"/>
                  </a:cubicBezTo>
                  <a:cubicBezTo>
                    <a:pt x="23" y="109"/>
                    <a:pt x="31" y="112"/>
                    <a:pt x="40" y="112"/>
                  </a:cubicBezTo>
                  <a:cubicBezTo>
                    <a:pt x="49" y="112"/>
                    <a:pt x="57" y="109"/>
                    <a:pt x="63" y="103"/>
                  </a:cubicBezTo>
                  <a:cubicBezTo>
                    <a:pt x="113" y="49"/>
                    <a:pt x="113" y="49"/>
                    <a:pt x="113" y="49"/>
                  </a:cubicBezTo>
                  <a:cubicBezTo>
                    <a:pt x="118" y="44"/>
                    <a:pt x="120" y="38"/>
                    <a:pt x="120" y="32"/>
                  </a:cubicBezTo>
                  <a:cubicBezTo>
                    <a:pt x="120" y="26"/>
                    <a:pt x="118" y="20"/>
                    <a:pt x="113" y="15"/>
                  </a:cubicBezTo>
                  <a:cubicBezTo>
                    <a:pt x="108" y="10"/>
                    <a:pt x="102" y="8"/>
                    <a:pt x="96" y="8"/>
                  </a:cubicBezTo>
                  <a:cubicBezTo>
                    <a:pt x="90" y="8"/>
                    <a:pt x="84" y="10"/>
                    <a:pt x="79" y="15"/>
                  </a:cubicBezTo>
                  <a:cubicBezTo>
                    <a:pt x="29" y="69"/>
                    <a:pt x="29" y="69"/>
                    <a:pt x="29" y="69"/>
                  </a:cubicBezTo>
                  <a:cubicBezTo>
                    <a:pt x="22" y="75"/>
                    <a:pt x="22" y="85"/>
                    <a:pt x="29" y="91"/>
                  </a:cubicBezTo>
                  <a:cubicBezTo>
                    <a:pt x="32" y="94"/>
                    <a:pt x="36" y="96"/>
                    <a:pt x="40" y="96"/>
                  </a:cubicBezTo>
                  <a:cubicBezTo>
                    <a:pt x="40" y="96"/>
                    <a:pt x="40" y="96"/>
                    <a:pt x="40" y="96"/>
                  </a:cubicBezTo>
                  <a:cubicBezTo>
                    <a:pt x="44" y="96"/>
                    <a:pt x="48" y="94"/>
                    <a:pt x="51" y="9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5" y="47"/>
                    <a:pt x="105" y="47"/>
                    <a:pt x="105" y="47"/>
                  </a:cubicBezTo>
                  <a:cubicBezTo>
                    <a:pt x="57" y="97"/>
                    <a:pt x="57" y="97"/>
                    <a:pt x="57" y="97"/>
                  </a:cubicBezTo>
                  <a:cubicBezTo>
                    <a:pt x="52" y="102"/>
                    <a:pt x="46" y="104"/>
                    <a:pt x="40" y="104"/>
                  </a:cubicBezTo>
                  <a:cubicBezTo>
                    <a:pt x="40" y="104"/>
                    <a:pt x="40" y="104"/>
                    <a:pt x="40" y="104"/>
                  </a:cubicBezTo>
                  <a:cubicBezTo>
                    <a:pt x="34" y="104"/>
                    <a:pt x="28" y="102"/>
                    <a:pt x="23" y="97"/>
                  </a:cubicBezTo>
                  <a:cubicBezTo>
                    <a:pt x="14" y="88"/>
                    <a:pt x="14" y="72"/>
                    <a:pt x="23" y="63"/>
                  </a:cubicBezTo>
                  <a:cubicBezTo>
                    <a:pt x="73" y="9"/>
                    <a:pt x="73" y="9"/>
                    <a:pt x="73" y="9"/>
                  </a:cubicBezTo>
                  <a:cubicBezTo>
                    <a:pt x="79" y="3"/>
                    <a:pt x="87" y="0"/>
                    <a:pt x="96" y="0"/>
                  </a:cubicBezTo>
                  <a:cubicBezTo>
                    <a:pt x="105" y="0"/>
                    <a:pt x="113" y="3"/>
                    <a:pt x="119" y="9"/>
                  </a:cubicBezTo>
                  <a:cubicBezTo>
                    <a:pt x="125" y="15"/>
                    <a:pt x="128" y="23"/>
                    <a:pt x="128" y="32"/>
                  </a:cubicBezTo>
                  <a:cubicBezTo>
                    <a:pt x="128" y="41"/>
                    <a:pt x="125" y="49"/>
                    <a:pt x="119" y="55"/>
                  </a:cubicBezTo>
                  <a:cubicBezTo>
                    <a:pt x="68" y="108"/>
                    <a:pt x="68" y="108"/>
                    <a:pt x="68" y="108"/>
                  </a:cubicBezTo>
                  <a:cubicBezTo>
                    <a:pt x="61" y="116"/>
                    <a:pt x="51" y="120"/>
                    <a:pt x="40" y="12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chemeClr val="bg1"/>
                </a:solidFill>
                <a:latin charset="0" typeface="Microsoft YaHei"/>
                <a:ea charset="0" typeface="Microsoft YaHei"/>
                <a:cs charset="0" typeface="Microsoft YaHei"/>
              </a:endParaRPr>
            </a:p>
          </p:txBody>
        </p:sp>
      </p:grpSp>
      <p:grpSp>
        <p:nvGrpSpPr>
          <p:cNvPr id="20" name="组合 2"/>
          <p:cNvGrpSpPr/>
          <p:nvPr/>
        </p:nvGrpSpPr>
        <p:grpSpPr>
          <a:xfrm>
            <a:off x="5281312" y="2565580"/>
            <a:ext cx="925769" cy="798077"/>
            <a:chOff x="5209574" y="2306198"/>
            <a:chExt cx="925769" cy="798077"/>
          </a:xfrm>
        </p:grpSpPr>
        <p:sp>
          <p:nvSpPr>
            <p:cNvPr id="21" name="六边形 20"/>
            <p:cNvSpPr/>
            <p:nvPr/>
          </p:nvSpPr>
          <p:spPr>
            <a:xfrm rot="1800000">
              <a:off x="5209574" y="2306198"/>
              <a:ext cx="925769" cy="798077"/>
            </a:xfrm>
            <a:prstGeom prst="hexagon">
              <a:avLst>
                <a:gd fmla="val 28663" name="adj"/>
                <a:gd fmla="val 115470" name="vf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bg1"/>
                </a:solidFill>
                <a:latin charset="0" typeface="Microsoft YaHei"/>
                <a:ea charset="0" typeface="Microsoft YaHei"/>
                <a:cs charset="0" typeface="Microsoft YaHei"/>
              </a:endParaRPr>
            </a:p>
          </p:txBody>
        </p:sp>
        <p:grpSp>
          <p:nvGrpSpPr>
            <p:cNvPr id="22" name="组合 95"/>
            <p:cNvGrpSpPr/>
            <p:nvPr/>
          </p:nvGrpSpPr>
          <p:grpSpPr>
            <a:xfrm>
              <a:off x="5519140" y="2569571"/>
              <a:ext cx="306636" cy="271327"/>
              <a:chOff x="3889375" y="3302000"/>
              <a:chExt cx="261938" cy="231776"/>
            </a:xfrm>
            <a:solidFill>
              <a:schemeClr val="bg1"/>
            </a:solidFill>
          </p:grpSpPr>
          <p:sp>
            <p:nvSpPr>
              <p:cNvPr id="23" name="Freeform 11"/>
              <p:cNvSpPr/>
              <p:nvPr/>
            </p:nvSpPr>
            <p:spPr bwMode="auto">
              <a:xfrm>
                <a:off x="3956050" y="3354388"/>
                <a:ext cx="57150" cy="98425"/>
              </a:xfrm>
              <a:custGeom>
                <a:gdLst>
                  <a:gd fmla="*/ 36 w 36" name="T0"/>
                  <a:gd fmla="*/ 62 h 62" name="T1"/>
                  <a:gd fmla="*/ 10 w 36" name="T2"/>
                  <a:gd fmla="*/ 62 h 62" name="T3"/>
                  <a:gd fmla="*/ 10 w 36" name="T4"/>
                  <a:gd fmla="*/ 52 h 62" name="T5"/>
                  <a:gd fmla="*/ 25 w 36" name="T6"/>
                  <a:gd fmla="*/ 52 h 62" name="T7"/>
                  <a:gd fmla="*/ 25 w 36" name="T8"/>
                  <a:gd fmla="*/ 10 h 62" name="T9"/>
                  <a:gd fmla="*/ 0 w 36" name="T10"/>
                  <a:gd fmla="*/ 10 h 62" name="T11"/>
                  <a:gd fmla="*/ 0 w 36" name="T12"/>
                  <a:gd fmla="*/ 0 h 62" name="T13"/>
                  <a:gd fmla="*/ 36 w 36" name="T14"/>
                  <a:gd fmla="*/ 0 h 62" name="T15"/>
                  <a:gd fmla="*/ 36 w 36" name="T16"/>
                  <a:gd fmla="*/ 62 h 62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62" w="36">
                    <a:moveTo>
                      <a:pt x="36" y="62"/>
                    </a:moveTo>
                    <a:lnTo>
                      <a:pt x="10" y="62"/>
                    </a:lnTo>
                    <a:lnTo>
                      <a:pt x="10" y="52"/>
                    </a:lnTo>
                    <a:lnTo>
                      <a:pt x="25" y="52"/>
                    </a:lnTo>
                    <a:lnTo>
                      <a:pt x="25" y="10"/>
                    </a:lnTo>
                    <a:lnTo>
                      <a:pt x="0" y="10"/>
                    </a:lnTo>
                    <a:lnTo>
                      <a:pt x="0" y="0"/>
                    </a:lnTo>
                    <a:lnTo>
                      <a:pt x="36" y="0"/>
                    </a:lnTo>
                    <a:lnTo>
                      <a:pt x="36" y="6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  <p:sp>
            <p:nvSpPr>
              <p:cNvPr id="24" name="Freeform 12"/>
              <p:cNvSpPr/>
              <p:nvPr/>
            </p:nvSpPr>
            <p:spPr bwMode="auto">
              <a:xfrm>
                <a:off x="4002088" y="3302000"/>
                <a:ext cx="149225" cy="203200"/>
              </a:xfrm>
              <a:custGeom>
                <a:gdLst>
                  <a:gd fmla="*/ 94 w 94" name="T0"/>
                  <a:gd fmla="*/ 128 h 128" name="T1"/>
                  <a:gd fmla="*/ 0 w 94" name="T2"/>
                  <a:gd fmla="*/ 95 h 128" name="T3"/>
                  <a:gd fmla="*/ 3 w 94" name="T4"/>
                  <a:gd fmla="*/ 85 h 128" name="T5"/>
                  <a:gd fmla="*/ 84 w 94" name="T6"/>
                  <a:gd fmla="*/ 113 h 128" name="T7"/>
                  <a:gd fmla="*/ 84 w 94" name="T8"/>
                  <a:gd fmla="*/ 15 h 128" name="T9"/>
                  <a:gd fmla="*/ 3 w 94" name="T10"/>
                  <a:gd fmla="*/ 43 h 128" name="T11"/>
                  <a:gd fmla="*/ 0 w 94" name="T12"/>
                  <a:gd fmla="*/ 33 h 128" name="T13"/>
                  <a:gd fmla="*/ 94 w 94" name="T14"/>
                  <a:gd fmla="*/ 0 h 128" name="T15"/>
                  <a:gd fmla="*/ 94 w 94" name="T16"/>
                  <a:gd fmla="*/ 128 h 128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128" w="94">
                    <a:moveTo>
                      <a:pt x="94" y="128"/>
                    </a:moveTo>
                    <a:lnTo>
                      <a:pt x="0" y="95"/>
                    </a:lnTo>
                    <a:lnTo>
                      <a:pt x="3" y="85"/>
                    </a:lnTo>
                    <a:lnTo>
                      <a:pt x="84" y="113"/>
                    </a:lnTo>
                    <a:lnTo>
                      <a:pt x="84" y="15"/>
                    </a:lnTo>
                    <a:lnTo>
                      <a:pt x="3" y="43"/>
                    </a:lnTo>
                    <a:lnTo>
                      <a:pt x="0" y="33"/>
                    </a:lnTo>
                    <a:lnTo>
                      <a:pt x="94" y="0"/>
                    </a:lnTo>
                    <a:lnTo>
                      <a:pt x="94" y="12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  <p:sp>
            <p:nvSpPr>
              <p:cNvPr id="25" name="Freeform 13"/>
              <p:cNvSpPr/>
              <p:nvPr/>
            </p:nvSpPr>
            <p:spPr bwMode="auto">
              <a:xfrm>
                <a:off x="4035425" y="3352800"/>
                <a:ext cx="77787" cy="42863"/>
              </a:xfrm>
              <a:custGeom>
                <a:gdLst>
                  <a:gd fmla="*/ 2 w 49" name="T0"/>
                  <a:gd fmla="*/ 27 h 27" name="T1"/>
                  <a:gd fmla="*/ 0 w 49" name="T2"/>
                  <a:gd fmla="*/ 17 h 27" name="T3"/>
                  <a:gd fmla="*/ 46 w 49" name="T4"/>
                  <a:gd fmla="*/ 0 h 27" name="T5"/>
                  <a:gd fmla="*/ 49 w 49" name="T6"/>
                  <a:gd fmla="*/ 9 h 27" name="T7"/>
                  <a:gd fmla="*/ 2 w 49" name="T8"/>
                  <a:gd fmla="*/ 27 h 27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7" w="49">
                    <a:moveTo>
                      <a:pt x="2" y="27"/>
                    </a:moveTo>
                    <a:lnTo>
                      <a:pt x="0" y="17"/>
                    </a:lnTo>
                    <a:lnTo>
                      <a:pt x="46" y="0"/>
                    </a:lnTo>
                    <a:lnTo>
                      <a:pt x="49" y="9"/>
                    </a:lnTo>
                    <a:lnTo>
                      <a:pt x="2" y="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  <p:sp>
            <p:nvSpPr>
              <p:cNvPr id="26" name="Freeform 14"/>
              <p:cNvSpPr>
                <a:spLocks noEditPoints="1"/>
              </p:cNvSpPr>
              <p:nvPr/>
            </p:nvSpPr>
            <p:spPr bwMode="auto">
              <a:xfrm>
                <a:off x="3889375" y="3354388"/>
                <a:ext cx="49212" cy="98425"/>
              </a:xfrm>
              <a:custGeom>
                <a:gdLst>
                  <a:gd fmla="*/ 31 w 31" name="T0"/>
                  <a:gd fmla="*/ 62 h 62" name="T1"/>
                  <a:gd fmla="*/ 0 w 31" name="T2"/>
                  <a:gd fmla="*/ 62 h 62" name="T3"/>
                  <a:gd fmla="*/ 0 w 31" name="T4"/>
                  <a:gd fmla="*/ 0 h 62" name="T5"/>
                  <a:gd fmla="*/ 31 w 31" name="T6"/>
                  <a:gd fmla="*/ 0 h 62" name="T7"/>
                  <a:gd fmla="*/ 31 w 31" name="T8"/>
                  <a:gd fmla="*/ 62 h 62" name="T9"/>
                  <a:gd fmla="*/ 11 w 31" name="T10"/>
                  <a:gd fmla="*/ 52 h 62" name="T11"/>
                  <a:gd fmla="*/ 21 w 31" name="T12"/>
                  <a:gd fmla="*/ 52 h 62" name="T13"/>
                  <a:gd fmla="*/ 21 w 31" name="T14"/>
                  <a:gd fmla="*/ 10 h 62" name="T15"/>
                  <a:gd fmla="*/ 11 w 31" name="T16"/>
                  <a:gd fmla="*/ 10 h 62" name="T17"/>
                  <a:gd fmla="*/ 11 w 31" name="T18"/>
                  <a:gd fmla="*/ 52 h 62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62" w="31">
                    <a:moveTo>
                      <a:pt x="31" y="62"/>
                    </a:moveTo>
                    <a:lnTo>
                      <a:pt x="0" y="62"/>
                    </a:lnTo>
                    <a:lnTo>
                      <a:pt x="0" y="0"/>
                    </a:lnTo>
                    <a:lnTo>
                      <a:pt x="31" y="0"/>
                    </a:lnTo>
                    <a:lnTo>
                      <a:pt x="31" y="62"/>
                    </a:lnTo>
                    <a:close/>
                    <a:moveTo>
                      <a:pt x="11" y="52"/>
                    </a:moveTo>
                    <a:lnTo>
                      <a:pt x="21" y="52"/>
                    </a:lnTo>
                    <a:lnTo>
                      <a:pt x="21" y="10"/>
                    </a:lnTo>
                    <a:lnTo>
                      <a:pt x="11" y="10"/>
                    </a:lnTo>
                    <a:lnTo>
                      <a:pt x="11" y="5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  <p:sp>
            <p:nvSpPr>
              <p:cNvPr id="27" name="Freeform 15"/>
              <p:cNvSpPr/>
              <p:nvPr/>
            </p:nvSpPr>
            <p:spPr bwMode="auto">
              <a:xfrm>
                <a:off x="3922713" y="3468688"/>
                <a:ext cx="80962" cy="65088"/>
              </a:xfrm>
              <a:custGeom>
                <a:gdLst>
                  <a:gd fmla="*/ 16 w 40" name="T0"/>
                  <a:gd fmla="*/ 32 h 32" name="T1"/>
                  <a:gd fmla="*/ 0 w 40" name="T2"/>
                  <a:gd fmla="*/ 16 h 32" name="T3"/>
                  <a:gd fmla="*/ 0 w 40" name="T4"/>
                  <a:gd fmla="*/ 0 h 32" name="T5"/>
                  <a:gd fmla="*/ 8 w 40" name="T6"/>
                  <a:gd fmla="*/ 0 h 32" name="T7"/>
                  <a:gd fmla="*/ 8 w 40" name="T8"/>
                  <a:gd fmla="*/ 16 h 32" name="T9"/>
                  <a:gd fmla="*/ 16 w 40" name="T10"/>
                  <a:gd fmla="*/ 24 h 32" name="T11"/>
                  <a:gd fmla="*/ 24 w 40" name="T12"/>
                  <a:gd fmla="*/ 16 h 32" name="T13"/>
                  <a:gd fmla="*/ 24 w 40" name="T14"/>
                  <a:gd fmla="*/ 0 h 32" name="T15"/>
                  <a:gd fmla="*/ 40 w 40" name="T16"/>
                  <a:gd fmla="*/ 0 h 32" name="T17"/>
                  <a:gd fmla="*/ 40 w 40" name="T18"/>
                  <a:gd fmla="*/ 8 h 32" name="T19"/>
                  <a:gd fmla="*/ 32 w 40" name="T20"/>
                  <a:gd fmla="*/ 8 h 32" name="T21"/>
                  <a:gd fmla="*/ 32 w 40" name="T22"/>
                  <a:gd fmla="*/ 16 h 32" name="T23"/>
                  <a:gd fmla="*/ 16 w 40" name="T24"/>
                  <a:gd fmla="*/ 32 h 32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2" w="40">
                    <a:moveTo>
                      <a:pt x="16" y="32"/>
                    </a:moveTo>
                    <a:cubicBezTo>
                      <a:pt x="7" y="32"/>
                      <a:pt x="0" y="25"/>
                      <a:pt x="0" y="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16"/>
                      <a:pt x="8" y="16"/>
                      <a:pt x="8" y="16"/>
                    </a:cubicBezTo>
                    <a:cubicBezTo>
                      <a:pt x="8" y="20"/>
                      <a:pt x="12" y="24"/>
                      <a:pt x="16" y="24"/>
                    </a:cubicBezTo>
                    <a:cubicBezTo>
                      <a:pt x="20" y="24"/>
                      <a:pt x="24" y="20"/>
                      <a:pt x="24" y="16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40" y="0"/>
                      <a:pt x="40" y="0"/>
                      <a:pt x="40" y="0"/>
                    </a:cubicBezTo>
                    <a:cubicBezTo>
                      <a:pt x="40" y="8"/>
                      <a:pt x="40" y="8"/>
                      <a:pt x="40" y="8"/>
                    </a:cubicBezTo>
                    <a:cubicBezTo>
                      <a:pt x="32" y="8"/>
                      <a:pt x="32" y="8"/>
                      <a:pt x="32" y="8"/>
                    </a:cubicBezTo>
                    <a:cubicBezTo>
                      <a:pt x="32" y="16"/>
                      <a:pt x="32" y="16"/>
                      <a:pt x="32" y="16"/>
                    </a:cubicBezTo>
                    <a:cubicBezTo>
                      <a:pt x="32" y="25"/>
                      <a:pt x="25" y="32"/>
                      <a:pt x="16" y="32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</p:grpSp>
      </p:grpSp>
      <p:grpSp>
        <p:nvGrpSpPr>
          <p:cNvPr id="28" name="组合 5"/>
          <p:cNvGrpSpPr/>
          <p:nvPr/>
        </p:nvGrpSpPr>
        <p:grpSpPr>
          <a:xfrm>
            <a:off x="2995293" y="2565579"/>
            <a:ext cx="925769" cy="798077"/>
            <a:chOff x="2923555" y="2306197"/>
            <a:chExt cx="925769" cy="798077"/>
          </a:xfrm>
        </p:grpSpPr>
        <p:sp>
          <p:nvSpPr>
            <p:cNvPr id="29" name="六边形 28"/>
            <p:cNvSpPr/>
            <p:nvPr/>
          </p:nvSpPr>
          <p:spPr>
            <a:xfrm rot="1800000">
              <a:off x="2923555" y="2306197"/>
              <a:ext cx="925769" cy="798077"/>
            </a:xfrm>
            <a:prstGeom prst="hexagon">
              <a:avLst>
                <a:gd fmla="val 28663" name="adj"/>
                <a:gd fmla="val 115470" name="vf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bg1"/>
                </a:solidFill>
                <a:latin charset="0" typeface="Microsoft YaHei"/>
                <a:ea charset="0" typeface="Microsoft YaHei"/>
                <a:cs charset="0" typeface="Microsoft YaHei"/>
              </a:endParaRPr>
            </a:p>
          </p:txBody>
        </p:sp>
        <p:grpSp>
          <p:nvGrpSpPr>
            <p:cNvPr id="30" name="组合 103"/>
            <p:cNvGrpSpPr/>
            <p:nvPr/>
          </p:nvGrpSpPr>
          <p:grpSpPr>
            <a:xfrm>
              <a:off x="3242413" y="2552847"/>
              <a:ext cx="288052" cy="304777"/>
              <a:chOff x="5908675" y="1281113"/>
              <a:chExt cx="246063" cy="260350"/>
            </a:xfrm>
            <a:solidFill>
              <a:schemeClr val="bg1"/>
            </a:solidFill>
          </p:grpSpPr>
          <p:sp>
            <p:nvSpPr>
              <p:cNvPr id="31" name="Rectangle 5"/>
              <p:cNvSpPr>
                <a:spLocks noChangeArrowheads="1"/>
              </p:cNvSpPr>
              <p:nvPr/>
            </p:nvSpPr>
            <p:spPr bwMode="auto">
              <a:xfrm>
                <a:off x="6024563" y="1320800"/>
                <a:ext cx="15875" cy="1635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  <p:sp>
            <p:nvSpPr>
              <p:cNvPr id="32" name="Freeform 6"/>
              <p:cNvSpPr/>
              <p:nvPr/>
            </p:nvSpPr>
            <p:spPr bwMode="auto">
              <a:xfrm>
                <a:off x="5908675" y="1501775"/>
                <a:ext cx="131762" cy="39688"/>
              </a:xfrm>
              <a:custGeom>
                <a:gdLst>
                  <a:gd fmla="*/ 64 w 64" name="T0"/>
                  <a:gd fmla="*/ 20 h 20" name="T1"/>
                  <a:gd fmla="*/ 56 w 64" name="T2"/>
                  <a:gd fmla="*/ 20 h 20" name="T3"/>
                  <a:gd fmla="*/ 44 w 64" name="T4"/>
                  <a:gd fmla="*/ 8 h 20" name="T5"/>
                  <a:gd fmla="*/ 0 w 64" name="T6"/>
                  <a:gd fmla="*/ 8 h 20" name="T7"/>
                  <a:gd fmla="*/ 0 w 64" name="T8"/>
                  <a:gd fmla="*/ 0 h 20" name="T9"/>
                  <a:gd fmla="*/ 44 w 64" name="T10"/>
                  <a:gd fmla="*/ 0 h 20" name="T11"/>
                  <a:gd fmla="*/ 64 w 64" name="T12"/>
                  <a:gd fmla="*/ 20 h 20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0" w="64">
                    <a:moveTo>
                      <a:pt x="64" y="20"/>
                    </a:moveTo>
                    <a:cubicBezTo>
                      <a:pt x="56" y="20"/>
                      <a:pt x="56" y="20"/>
                      <a:pt x="56" y="20"/>
                    </a:cubicBezTo>
                    <a:cubicBezTo>
                      <a:pt x="56" y="13"/>
                      <a:pt x="51" y="8"/>
                      <a:pt x="44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4" y="0"/>
                      <a:pt x="44" y="0"/>
                      <a:pt x="44" y="0"/>
                    </a:cubicBezTo>
                    <a:cubicBezTo>
                      <a:pt x="55" y="0"/>
                      <a:pt x="64" y="9"/>
                      <a:pt x="64" y="20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  <p:sp>
            <p:nvSpPr>
              <p:cNvPr id="33" name="Freeform 7"/>
              <p:cNvSpPr/>
              <p:nvPr/>
            </p:nvSpPr>
            <p:spPr bwMode="auto">
              <a:xfrm>
                <a:off x="6024563" y="1501775"/>
                <a:ext cx="130175" cy="39688"/>
              </a:xfrm>
              <a:custGeom>
                <a:gdLst>
                  <a:gd fmla="*/ 8 w 64" name="T0"/>
                  <a:gd fmla="*/ 20 h 20" name="T1"/>
                  <a:gd fmla="*/ 0 w 64" name="T2"/>
                  <a:gd fmla="*/ 20 h 20" name="T3"/>
                  <a:gd fmla="*/ 20 w 64" name="T4"/>
                  <a:gd fmla="*/ 0 h 20" name="T5"/>
                  <a:gd fmla="*/ 64 w 64" name="T6"/>
                  <a:gd fmla="*/ 0 h 20" name="T7"/>
                  <a:gd fmla="*/ 64 w 64" name="T8"/>
                  <a:gd fmla="*/ 8 h 20" name="T9"/>
                  <a:gd fmla="*/ 20 w 64" name="T10"/>
                  <a:gd fmla="*/ 8 h 20" name="T11"/>
                  <a:gd fmla="*/ 8 w 64" name="T12"/>
                  <a:gd fmla="*/ 20 h 20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0" w="64">
                    <a:moveTo>
                      <a:pt x="8" y="20"/>
                    </a:moveTo>
                    <a:cubicBezTo>
                      <a:pt x="0" y="20"/>
                      <a:pt x="0" y="20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64" y="0"/>
                      <a:pt x="64" y="0"/>
                      <a:pt x="64" y="0"/>
                    </a:cubicBezTo>
                    <a:cubicBezTo>
                      <a:pt x="64" y="8"/>
                      <a:pt x="64" y="8"/>
                      <a:pt x="64" y="8"/>
                    </a:cubicBezTo>
                    <a:cubicBezTo>
                      <a:pt x="20" y="8"/>
                      <a:pt x="20" y="8"/>
                      <a:pt x="20" y="8"/>
                    </a:cubicBezTo>
                    <a:cubicBezTo>
                      <a:pt x="13" y="8"/>
                      <a:pt x="8" y="13"/>
                      <a:pt x="8" y="20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  <p:sp>
            <p:nvSpPr>
              <p:cNvPr id="34" name="Freeform 8"/>
              <p:cNvSpPr/>
              <p:nvPr/>
            </p:nvSpPr>
            <p:spPr bwMode="auto">
              <a:xfrm>
                <a:off x="5908675" y="1281113"/>
                <a:ext cx="131762" cy="203200"/>
              </a:xfrm>
              <a:custGeom>
                <a:gdLst>
                  <a:gd fmla="*/ 48 w 64" name="T0"/>
                  <a:gd fmla="*/ 100 h 100" name="T1"/>
                  <a:gd fmla="*/ 0 w 64" name="T2"/>
                  <a:gd fmla="*/ 100 h 100" name="T3"/>
                  <a:gd fmla="*/ 0 w 64" name="T4"/>
                  <a:gd fmla="*/ 0 h 100" name="T5"/>
                  <a:gd fmla="*/ 44 w 64" name="T6"/>
                  <a:gd fmla="*/ 0 h 100" name="T7"/>
                  <a:gd fmla="*/ 64 w 64" name="T8"/>
                  <a:gd fmla="*/ 20 h 100" name="T9"/>
                  <a:gd fmla="*/ 56 w 64" name="T10"/>
                  <a:gd fmla="*/ 20 h 100" name="T11"/>
                  <a:gd fmla="*/ 44 w 64" name="T12"/>
                  <a:gd fmla="*/ 8 h 100" name="T13"/>
                  <a:gd fmla="*/ 8 w 64" name="T14"/>
                  <a:gd fmla="*/ 8 h 100" name="T15"/>
                  <a:gd fmla="*/ 8 w 64" name="T16"/>
                  <a:gd fmla="*/ 92 h 100" name="T17"/>
                  <a:gd fmla="*/ 48 w 64" name="T18"/>
                  <a:gd fmla="*/ 92 h 100" name="T19"/>
                  <a:gd fmla="*/ 48 w 64" name="T20"/>
                  <a:gd fmla="*/ 100 h 100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100" w="64">
                    <a:moveTo>
                      <a:pt x="48" y="100"/>
                    </a:moveTo>
                    <a:cubicBezTo>
                      <a:pt x="0" y="100"/>
                      <a:pt x="0" y="100"/>
                      <a:pt x="0" y="10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4" y="0"/>
                      <a:pt x="44" y="0"/>
                      <a:pt x="44" y="0"/>
                    </a:cubicBezTo>
                    <a:cubicBezTo>
                      <a:pt x="55" y="0"/>
                      <a:pt x="64" y="9"/>
                      <a:pt x="64" y="20"/>
                    </a:cubicBezTo>
                    <a:cubicBezTo>
                      <a:pt x="56" y="20"/>
                      <a:pt x="56" y="20"/>
                      <a:pt x="56" y="20"/>
                    </a:cubicBezTo>
                    <a:cubicBezTo>
                      <a:pt x="56" y="13"/>
                      <a:pt x="51" y="8"/>
                      <a:pt x="44" y="8"/>
                    </a:cubicBezTo>
                    <a:cubicBezTo>
                      <a:pt x="8" y="8"/>
                      <a:pt x="8" y="8"/>
                      <a:pt x="8" y="8"/>
                    </a:cubicBezTo>
                    <a:cubicBezTo>
                      <a:pt x="8" y="92"/>
                      <a:pt x="8" y="92"/>
                      <a:pt x="8" y="92"/>
                    </a:cubicBezTo>
                    <a:cubicBezTo>
                      <a:pt x="48" y="92"/>
                      <a:pt x="48" y="92"/>
                      <a:pt x="48" y="92"/>
                    </a:cubicBezTo>
                    <a:lnTo>
                      <a:pt x="48" y="1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  <p:sp>
            <p:nvSpPr>
              <p:cNvPr id="35" name="Freeform 9"/>
              <p:cNvSpPr/>
              <p:nvPr/>
            </p:nvSpPr>
            <p:spPr bwMode="auto">
              <a:xfrm>
                <a:off x="6024563" y="1281113"/>
                <a:ext cx="130175" cy="203200"/>
              </a:xfrm>
              <a:custGeom>
                <a:gdLst>
                  <a:gd fmla="*/ 64 w 64" name="T0"/>
                  <a:gd fmla="*/ 100 h 100" name="T1"/>
                  <a:gd fmla="*/ 16 w 64" name="T2"/>
                  <a:gd fmla="*/ 100 h 100" name="T3"/>
                  <a:gd fmla="*/ 16 w 64" name="T4"/>
                  <a:gd fmla="*/ 92 h 100" name="T5"/>
                  <a:gd fmla="*/ 56 w 64" name="T6"/>
                  <a:gd fmla="*/ 92 h 100" name="T7"/>
                  <a:gd fmla="*/ 56 w 64" name="T8"/>
                  <a:gd fmla="*/ 8 h 100" name="T9"/>
                  <a:gd fmla="*/ 20 w 64" name="T10"/>
                  <a:gd fmla="*/ 8 h 100" name="T11"/>
                  <a:gd fmla="*/ 8 w 64" name="T12"/>
                  <a:gd fmla="*/ 20 h 100" name="T13"/>
                  <a:gd fmla="*/ 0 w 64" name="T14"/>
                  <a:gd fmla="*/ 20 h 100" name="T15"/>
                  <a:gd fmla="*/ 20 w 64" name="T16"/>
                  <a:gd fmla="*/ 0 h 100" name="T17"/>
                  <a:gd fmla="*/ 64 w 64" name="T18"/>
                  <a:gd fmla="*/ 0 h 100" name="T19"/>
                  <a:gd fmla="*/ 64 w 64" name="T20"/>
                  <a:gd fmla="*/ 100 h 100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100" w="64">
                    <a:moveTo>
                      <a:pt x="64" y="100"/>
                    </a:moveTo>
                    <a:cubicBezTo>
                      <a:pt x="16" y="100"/>
                      <a:pt x="16" y="100"/>
                      <a:pt x="16" y="100"/>
                    </a:cubicBezTo>
                    <a:cubicBezTo>
                      <a:pt x="16" y="92"/>
                      <a:pt x="16" y="92"/>
                      <a:pt x="16" y="92"/>
                    </a:cubicBezTo>
                    <a:cubicBezTo>
                      <a:pt x="56" y="92"/>
                      <a:pt x="56" y="92"/>
                      <a:pt x="56" y="92"/>
                    </a:cubicBezTo>
                    <a:cubicBezTo>
                      <a:pt x="56" y="8"/>
                      <a:pt x="56" y="8"/>
                      <a:pt x="56" y="8"/>
                    </a:cubicBezTo>
                    <a:cubicBezTo>
                      <a:pt x="20" y="8"/>
                      <a:pt x="20" y="8"/>
                      <a:pt x="20" y="8"/>
                    </a:cubicBezTo>
                    <a:cubicBezTo>
                      <a:pt x="13" y="8"/>
                      <a:pt x="8" y="13"/>
                      <a:pt x="8" y="2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64" y="0"/>
                      <a:pt x="64" y="0"/>
                      <a:pt x="64" y="0"/>
                    </a:cubicBezTo>
                    <a:lnTo>
                      <a:pt x="64" y="1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</p:grpSp>
      </p:grpSp>
      <p:grpSp>
        <p:nvGrpSpPr>
          <p:cNvPr id="36" name="组合 1"/>
          <p:cNvGrpSpPr/>
          <p:nvPr/>
        </p:nvGrpSpPr>
        <p:grpSpPr>
          <a:xfrm>
            <a:off x="4709806" y="1576481"/>
            <a:ext cx="925769" cy="798077"/>
            <a:chOff x="4638068" y="1317099"/>
            <a:chExt cx="925769" cy="798077"/>
          </a:xfrm>
        </p:grpSpPr>
        <p:sp>
          <p:nvSpPr>
            <p:cNvPr id="37" name="六边形 36"/>
            <p:cNvSpPr/>
            <p:nvPr/>
          </p:nvSpPr>
          <p:spPr>
            <a:xfrm rot="1800000">
              <a:off x="4638068" y="1317099"/>
              <a:ext cx="925769" cy="798077"/>
            </a:xfrm>
            <a:prstGeom prst="hexagon">
              <a:avLst>
                <a:gd fmla="val 28663" name="adj"/>
                <a:gd fmla="val 115470" name="vf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bg1"/>
                </a:solidFill>
                <a:latin charset="0" typeface="Microsoft YaHei"/>
                <a:ea charset="0" typeface="Microsoft YaHei"/>
                <a:cs charset="0" typeface="Microsoft YaHei"/>
              </a:endParaRPr>
            </a:p>
          </p:txBody>
        </p:sp>
        <p:grpSp>
          <p:nvGrpSpPr>
            <p:cNvPr id="38" name="组合 111"/>
            <p:cNvGrpSpPr/>
            <p:nvPr/>
          </p:nvGrpSpPr>
          <p:grpSpPr>
            <a:xfrm>
              <a:off x="4950422" y="1529083"/>
              <a:ext cx="301060" cy="301061"/>
              <a:chOff x="5903913" y="4632325"/>
              <a:chExt cx="257175" cy="257176"/>
            </a:xfrm>
            <a:solidFill>
              <a:schemeClr val="bg1"/>
            </a:solidFill>
          </p:grpSpPr>
          <p:sp>
            <p:nvSpPr>
              <p:cNvPr id="39" name="Freeform 16"/>
              <p:cNvSpPr/>
              <p:nvPr/>
            </p:nvSpPr>
            <p:spPr bwMode="auto">
              <a:xfrm>
                <a:off x="5934075" y="4783138"/>
                <a:ext cx="195262" cy="106363"/>
              </a:xfrm>
              <a:custGeom>
                <a:gdLst>
                  <a:gd fmla="*/ 123 w 123" name="T0"/>
                  <a:gd fmla="*/ 67 h 67" name="T1"/>
                  <a:gd fmla="*/ 0 w 123" name="T2"/>
                  <a:gd fmla="*/ 67 h 67" name="T3"/>
                  <a:gd fmla="*/ 0 w 123" name="T4"/>
                  <a:gd fmla="*/ 0 h 67" name="T5"/>
                  <a:gd fmla="*/ 10 w 123" name="T6"/>
                  <a:gd fmla="*/ 0 h 67" name="T7"/>
                  <a:gd fmla="*/ 10 w 123" name="T8"/>
                  <a:gd fmla="*/ 57 h 67" name="T9"/>
                  <a:gd fmla="*/ 113 w 123" name="T10"/>
                  <a:gd fmla="*/ 57 h 67" name="T11"/>
                  <a:gd fmla="*/ 113 w 123" name="T12"/>
                  <a:gd fmla="*/ 0 h 67" name="T13"/>
                  <a:gd fmla="*/ 123 w 123" name="T14"/>
                  <a:gd fmla="*/ 0 h 67" name="T15"/>
                  <a:gd fmla="*/ 123 w 123" name="T16"/>
                  <a:gd fmla="*/ 67 h 67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67" w="123">
                    <a:moveTo>
                      <a:pt x="123" y="67"/>
                    </a:moveTo>
                    <a:lnTo>
                      <a:pt x="0" y="67"/>
                    </a:lnTo>
                    <a:lnTo>
                      <a:pt x="0" y="0"/>
                    </a:lnTo>
                    <a:lnTo>
                      <a:pt x="10" y="0"/>
                    </a:lnTo>
                    <a:lnTo>
                      <a:pt x="10" y="57"/>
                    </a:lnTo>
                    <a:lnTo>
                      <a:pt x="113" y="57"/>
                    </a:lnTo>
                    <a:lnTo>
                      <a:pt x="113" y="0"/>
                    </a:lnTo>
                    <a:lnTo>
                      <a:pt x="123" y="0"/>
                    </a:lnTo>
                    <a:lnTo>
                      <a:pt x="123" y="6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  <p:sp>
            <p:nvSpPr>
              <p:cNvPr id="40" name="Freeform 17"/>
              <p:cNvSpPr/>
              <p:nvPr/>
            </p:nvSpPr>
            <p:spPr bwMode="auto">
              <a:xfrm>
                <a:off x="5903913" y="4632325"/>
                <a:ext cx="257175" cy="149225"/>
              </a:xfrm>
              <a:custGeom>
                <a:gdLst>
                  <a:gd fmla="*/ 154 w 162" name="T0"/>
                  <a:gd fmla="*/ 94 h 94" name="T1"/>
                  <a:gd fmla="*/ 81 w 162" name="T2"/>
                  <a:gd fmla="*/ 15 h 94" name="T3"/>
                  <a:gd fmla="*/ 7 w 162" name="T4"/>
                  <a:gd fmla="*/ 94 h 94" name="T5"/>
                  <a:gd fmla="*/ 0 w 162" name="T6"/>
                  <a:gd fmla="*/ 86 h 94" name="T7"/>
                  <a:gd fmla="*/ 81 w 162" name="T8"/>
                  <a:gd fmla="*/ 0 h 94" name="T9"/>
                  <a:gd fmla="*/ 162 w 162" name="T10"/>
                  <a:gd fmla="*/ 86 h 94" name="T11"/>
                  <a:gd fmla="*/ 154 w 162" name="T12"/>
                  <a:gd fmla="*/ 94 h 94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94" w="162">
                    <a:moveTo>
                      <a:pt x="154" y="94"/>
                    </a:moveTo>
                    <a:lnTo>
                      <a:pt x="81" y="15"/>
                    </a:lnTo>
                    <a:lnTo>
                      <a:pt x="7" y="94"/>
                    </a:lnTo>
                    <a:lnTo>
                      <a:pt x="0" y="86"/>
                    </a:lnTo>
                    <a:lnTo>
                      <a:pt x="81" y="0"/>
                    </a:lnTo>
                    <a:lnTo>
                      <a:pt x="162" y="86"/>
                    </a:lnTo>
                    <a:lnTo>
                      <a:pt x="154" y="9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  <p:sp>
            <p:nvSpPr>
              <p:cNvPr id="41" name="Freeform 18"/>
              <p:cNvSpPr/>
              <p:nvPr/>
            </p:nvSpPr>
            <p:spPr bwMode="auto">
              <a:xfrm>
                <a:off x="5999163" y="4783138"/>
                <a:ext cx="65087" cy="73025"/>
              </a:xfrm>
              <a:custGeom>
                <a:gdLst>
                  <a:gd fmla="*/ 41 w 41" name="T0"/>
                  <a:gd fmla="*/ 46 h 46" name="T1"/>
                  <a:gd fmla="*/ 31 w 41" name="T2"/>
                  <a:gd fmla="*/ 46 h 46" name="T3"/>
                  <a:gd fmla="*/ 31 w 41" name="T4"/>
                  <a:gd fmla="*/ 10 h 46" name="T5"/>
                  <a:gd fmla="*/ 10 w 41" name="T6"/>
                  <a:gd fmla="*/ 10 h 46" name="T7"/>
                  <a:gd fmla="*/ 10 w 41" name="T8"/>
                  <a:gd fmla="*/ 46 h 46" name="T9"/>
                  <a:gd fmla="*/ 0 w 41" name="T10"/>
                  <a:gd fmla="*/ 46 h 46" name="T11"/>
                  <a:gd fmla="*/ 0 w 41" name="T12"/>
                  <a:gd fmla="*/ 0 h 46" name="T13"/>
                  <a:gd fmla="*/ 41 w 41" name="T14"/>
                  <a:gd fmla="*/ 0 h 46" name="T15"/>
                  <a:gd fmla="*/ 41 w 41" name="T16"/>
                  <a:gd fmla="*/ 46 h 46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46" w="41">
                    <a:moveTo>
                      <a:pt x="41" y="46"/>
                    </a:moveTo>
                    <a:lnTo>
                      <a:pt x="31" y="46"/>
                    </a:lnTo>
                    <a:lnTo>
                      <a:pt x="31" y="10"/>
                    </a:lnTo>
                    <a:lnTo>
                      <a:pt x="10" y="10"/>
                    </a:lnTo>
                    <a:lnTo>
                      <a:pt x="10" y="46"/>
                    </a:lnTo>
                    <a:lnTo>
                      <a:pt x="0" y="46"/>
                    </a:lnTo>
                    <a:lnTo>
                      <a:pt x="0" y="0"/>
                    </a:lnTo>
                    <a:lnTo>
                      <a:pt x="41" y="0"/>
                    </a:lnTo>
                    <a:lnTo>
                      <a:pt x="41" y="4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  <p:sp>
            <p:nvSpPr>
              <p:cNvPr id="42" name="Freeform 19"/>
              <p:cNvSpPr>
                <a:spLocks noEditPoints="1"/>
              </p:cNvSpPr>
              <p:nvPr/>
            </p:nvSpPr>
            <p:spPr bwMode="auto">
              <a:xfrm>
                <a:off x="5999163" y="4702175"/>
                <a:ext cx="65087" cy="65088"/>
              </a:xfrm>
              <a:custGeom>
                <a:gdLst>
                  <a:gd fmla="*/ 16 w 32" name="T0"/>
                  <a:gd fmla="*/ 32 h 32" name="T1"/>
                  <a:gd fmla="*/ 0 w 32" name="T2"/>
                  <a:gd fmla="*/ 16 h 32" name="T3"/>
                  <a:gd fmla="*/ 16 w 32" name="T4"/>
                  <a:gd fmla="*/ 0 h 32" name="T5"/>
                  <a:gd fmla="*/ 32 w 32" name="T6"/>
                  <a:gd fmla="*/ 16 h 32" name="T7"/>
                  <a:gd fmla="*/ 16 w 32" name="T8"/>
                  <a:gd fmla="*/ 32 h 32" name="T9"/>
                  <a:gd fmla="*/ 16 w 32" name="T10"/>
                  <a:gd fmla="*/ 8 h 32" name="T11"/>
                  <a:gd fmla="*/ 8 w 32" name="T12"/>
                  <a:gd fmla="*/ 16 h 32" name="T13"/>
                  <a:gd fmla="*/ 16 w 32" name="T14"/>
                  <a:gd fmla="*/ 24 h 32" name="T15"/>
                  <a:gd fmla="*/ 24 w 32" name="T16"/>
                  <a:gd fmla="*/ 16 h 32" name="T17"/>
                  <a:gd fmla="*/ 16 w 32" name="T18"/>
                  <a:gd fmla="*/ 8 h 32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32" w="32">
                    <a:moveTo>
                      <a:pt x="16" y="32"/>
                    </a:moveTo>
                    <a:cubicBezTo>
                      <a:pt x="7" y="32"/>
                      <a:pt x="0" y="25"/>
                      <a:pt x="0" y="16"/>
                    </a:cubicBezTo>
                    <a:cubicBezTo>
                      <a:pt x="0" y="7"/>
                      <a:pt x="7" y="0"/>
                      <a:pt x="16" y="0"/>
                    </a:cubicBezTo>
                    <a:cubicBezTo>
                      <a:pt x="25" y="0"/>
                      <a:pt x="32" y="7"/>
                      <a:pt x="32" y="16"/>
                    </a:cubicBezTo>
                    <a:cubicBezTo>
                      <a:pt x="32" y="25"/>
                      <a:pt x="25" y="32"/>
                      <a:pt x="16" y="32"/>
                    </a:cubicBezTo>
                    <a:moveTo>
                      <a:pt x="16" y="8"/>
                    </a:moveTo>
                    <a:cubicBezTo>
                      <a:pt x="12" y="8"/>
                      <a:pt x="8" y="12"/>
                      <a:pt x="8" y="16"/>
                    </a:cubicBezTo>
                    <a:cubicBezTo>
                      <a:pt x="8" y="20"/>
                      <a:pt x="12" y="24"/>
                      <a:pt x="16" y="24"/>
                    </a:cubicBezTo>
                    <a:cubicBezTo>
                      <a:pt x="20" y="24"/>
                      <a:pt x="24" y="20"/>
                      <a:pt x="24" y="16"/>
                    </a:cubicBezTo>
                    <a:cubicBezTo>
                      <a:pt x="24" y="12"/>
                      <a:pt x="20" y="8"/>
                      <a:pt x="16" y="8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</p:grpSp>
      </p:grpSp>
      <p:grpSp>
        <p:nvGrpSpPr>
          <p:cNvPr id="43" name="组合 3"/>
          <p:cNvGrpSpPr/>
          <p:nvPr/>
        </p:nvGrpSpPr>
        <p:grpSpPr>
          <a:xfrm>
            <a:off x="4709806" y="3565712"/>
            <a:ext cx="925769" cy="798077"/>
            <a:chOff x="4638068" y="3306330"/>
            <a:chExt cx="925769" cy="798077"/>
          </a:xfrm>
        </p:grpSpPr>
        <p:sp>
          <p:nvSpPr>
            <p:cNvPr id="44" name="六边形 43"/>
            <p:cNvSpPr/>
            <p:nvPr/>
          </p:nvSpPr>
          <p:spPr>
            <a:xfrm rot="1800000">
              <a:off x="4638068" y="3306330"/>
              <a:ext cx="925769" cy="798077"/>
            </a:xfrm>
            <a:prstGeom prst="hexagon">
              <a:avLst>
                <a:gd fmla="val 28663" name="adj"/>
                <a:gd fmla="val 115470" name="vf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bg1"/>
                </a:solidFill>
                <a:latin charset="0" typeface="Microsoft YaHei"/>
                <a:ea charset="0" typeface="Microsoft YaHei"/>
                <a:cs charset="0" typeface="Microsoft YaHei"/>
              </a:endParaRPr>
            </a:p>
          </p:txBody>
        </p:sp>
        <p:grpSp>
          <p:nvGrpSpPr>
            <p:cNvPr id="45" name="组合 138"/>
            <p:cNvGrpSpPr/>
            <p:nvPr/>
          </p:nvGrpSpPr>
          <p:grpSpPr>
            <a:xfrm>
              <a:off x="4955659" y="3539163"/>
              <a:ext cx="290586" cy="332411"/>
              <a:chOff x="10856093" y="315913"/>
              <a:chExt cx="419100" cy="479425"/>
            </a:xfrm>
            <a:solidFill>
              <a:schemeClr val="bg1"/>
            </a:solidFill>
          </p:grpSpPr>
          <p:sp>
            <p:nvSpPr>
              <p:cNvPr id="46" name="Freeform 7"/>
              <p:cNvSpPr>
                <a:spLocks noEditPoints="1"/>
              </p:cNvSpPr>
              <p:nvPr/>
            </p:nvSpPr>
            <p:spPr bwMode="auto">
              <a:xfrm>
                <a:off x="10856093" y="315913"/>
                <a:ext cx="330200" cy="419100"/>
              </a:xfrm>
              <a:custGeom>
                <a:gdLst>
                  <a:gd fmla="*/ 208 w 208" name="T0"/>
                  <a:gd fmla="*/ 264 h 264" name="T1"/>
                  <a:gd fmla="*/ 0 w 208" name="T2"/>
                  <a:gd fmla="*/ 264 h 264" name="T3"/>
                  <a:gd fmla="*/ 0 w 208" name="T4"/>
                  <a:gd fmla="*/ 0 h 264" name="T5"/>
                  <a:gd fmla="*/ 208 w 208" name="T6"/>
                  <a:gd fmla="*/ 0 h 264" name="T7"/>
                  <a:gd fmla="*/ 208 w 208" name="T8"/>
                  <a:gd fmla="*/ 264 h 264" name="T9"/>
                  <a:gd fmla="*/ 19 w 208" name="T10"/>
                  <a:gd fmla="*/ 245 h 264" name="T11"/>
                  <a:gd fmla="*/ 189 w 208" name="T12"/>
                  <a:gd fmla="*/ 245 h 264" name="T13"/>
                  <a:gd fmla="*/ 189 w 208" name="T14"/>
                  <a:gd fmla="*/ 18 h 264" name="T15"/>
                  <a:gd fmla="*/ 19 w 208" name="T16"/>
                  <a:gd fmla="*/ 18 h 264" name="T17"/>
                  <a:gd fmla="*/ 19 w 208" name="T18"/>
                  <a:gd fmla="*/ 245 h 264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264" w="208">
                    <a:moveTo>
                      <a:pt x="208" y="264"/>
                    </a:moveTo>
                    <a:lnTo>
                      <a:pt x="0" y="264"/>
                    </a:lnTo>
                    <a:lnTo>
                      <a:pt x="0" y="0"/>
                    </a:lnTo>
                    <a:lnTo>
                      <a:pt x="208" y="0"/>
                    </a:lnTo>
                    <a:lnTo>
                      <a:pt x="208" y="264"/>
                    </a:lnTo>
                    <a:close/>
                    <a:moveTo>
                      <a:pt x="19" y="245"/>
                    </a:moveTo>
                    <a:lnTo>
                      <a:pt x="189" y="245"/>
                    </a:lnTo>
                    <a:lnTo>
                      <a:pt x="189" y="18"/>
                    </a:lnTo>
                    <a:lnTo>
                      <a:pt x="19" y="18"/>
                    </a:lnTo>
                    <a:lnTo>
                      <a:pt x="19" y="24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  <p:sp>
            <p:nvSpPr>
              <p:cNvPr id="47" name="Rectangle 8"/>
              <p:cNvSpPr>
                <a:spLocks noChangeArrowheads="1"/>
              </p:cNvSpPr>
              <p:nvPr/>
            </p:nvSpPr>
            <p:spPr bwMode="auto">
              <a:xfrm>
                <a:off x="10930706" y="495301"/>
                <a:ext cx="179388" cy="301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  <p:sp>
            <p:nvSpPr>
              <p:cNvPr id="48" name="Rectangle 9"/>
              <p:cNvSpPr>
                <a:spLocks noChangeArrowheads="1"/>
              </p:cNvSpPr>
              <p:nvPr/>
            </p:nvSpPr>
            <p:spPr bwMode="auto">
              <a:xfrm>
                <a:off x="10930706" y="555626"/>
                <a:ext cx="179388" cy="301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  <p:sp>
            <p:nvSpPr>
              <p:cNvPr id="49" name="Rectangle 10"/>
              <p:cNvSpPr>
                <a:spLocks noChangeArrowheads="1"/>
              </p:cNvSpPr>
              <p:nvPr/>
            </p:nvSpPr>
            <p:spPr bwMode="auto">
              <a:xfrm>
                <a:off x="10930706" y="615951"/>
                <a:ext cx="179388" cy="285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  <p:sp>
            <p:nvSpPr>
              <p:cNvPr id="50" name="Rectangle 11"/>
              <p:cNvSpPr>
                <a:spLocks noChangeArrowheads="1"/>
              </p:cNvSpPr>
              <p:nvPr/>
            </p:nvSpPr>
            <p:spPr bwMode="auto">
              <a:xfrm>
                <a:off x="10930706" y="434975"/>
                <a:ext cx="90488" cy="3016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  <p:sp>
            <p:nvSpPr>
              <p:cNvPr id="51" name="Freeform 12"/>
              <p:cNvSpPr/>
              <p:nvPr/>
            </p:nvSpPr>
            <p:spPr bwMode="auto">
              <a:xfrm>
                <a:off x="10960868" y="374650"/>
                <a:ext cx="314325" cy="420688"/>
              </a:xfrm>
              <a:custGeom>
                <a:gdLst>
                  <a:gd fmla="*/ 198 w 198" name="T0"/>
                  <a:gd fmla="*/ 265 h 265" name="T1"/>
                  <a:gd fmla="*/ 0 w 198" name="T2"/>
                  <a:gd fmla="*/ 265 h 265" name="T3"/>
                  <a:gd fmla="*/ 0 w 198" name="T4"/>
                  <a:gd fmla="*/ 246 h 265" name="T5"/>
                  <a:gd fmla="*/ 179 w 198" name="T6"/>
                  <a:gd fmla="*/ 246 h 265" name="T7"/>
                  <a:gd fmla="*/ 179 w 198" name="T8"/>
                  <a:gd fmla="*/ 19 h 265" name="T9"/>
                  <a:gd fmla="*/ 160 w 198" name="T10"/>
                  <a:gd fmla="*/ 19 h 265" name="T11"/>
                  <a:gd fmla="*/ 160 w 198" name="T12"/>
                  <a:gd fmla="*/ 0 h 265" name="T13"/>
                  <a:gd fmla="*/ 198 w 198" name="T14"/>
                  <a:gd fmla="*/ 0 h 265" name="T15"/>
                  <a:gd fmla="*/ 198 w 198" name="T16"/>
                  <a:gd fmla="*/ 265 h 265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265" w="198">
                    <a:moveTo>
                      <a:pt x="198" y="265"/>
                    </a:moveTo>
                    <a:lnTo>
                      <a:pt x="0" y="265"/>
                    </a:lnTo>
                    <a:lnTo>
                      <a:pt x="0" y="246"/>
                    </a:lnTo>
                    <a:lnTo>
                      <a:pt x="179" y="246"/>
                    </a:lnTo>
                    <a:lnTo>
                      <a:pt x="179" y="19"/>
                    </a:lnTo>
                    <a:lnTo>
                      <a:pt x="160" y="19"/>
                    </a:lnTo>
                    <a:lnTo>
                      <a:pt x="160" y="0"/>
                    </a:lnTo>
                    <a:lnTo>
                      <a:pt x="198" y="0"/>
                    </a:lnTo>
                    <a:lnTo>
                      <a:pt x="198" y="26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</p:grpSp>
      </p:grpSp>
      <p:grpSp>
        <p:nvGrpSpPr>
          <p:cNvPr id="52" name="组合 6"/>
          <p:cNvGrpSpPr/>
          <p:nvPr/>
        </p:nvGrpSpPr>
        <p:grpSpPr>
          <a:xfrm>
            <a:off x="3566799" y="1576481"/>
            <a:ext cx="925769" cy="798077"/>
            <a:chOff x="3495061" y="1317099"/>
            <a:chExt cx="925769" cy="798077"/>
          </a:xfrm>
        </p:grpSpPr>
        <p:sp>
          <p:nvSpPr>
            <p:cNvPr id="53" name="六边形 52"/>
            <p:cNvSpPr/>
            <p:nvPr/>
          </p:nvSpPr>
          <p:spPr>
            <a:xfrm rot="1800000">
              <a:off x="3495061" y="1317099"/>
              <a:ext cx="925769" cy="798077"/>
            </a:xfrm>
            <a:prstGeom prst="hexagon">
              <a:avLst>
                <a:gd fmla="val 28663" name="adj"/>
                <a:gd fmla="val 115470" name="vf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bg1"/>
                </a:solidFill>
                <a:latin charset="0" typeface="Microsoft YaHei"/>
                <a:ea charset="0" typeface="Microsoft YaHei"/>
                <a:cs charset="0" typeface="Microsoft YaHei"/>
              </a:endParaRPr>
            </a:p>
          </p:txBody>
        </p:sp>
        <p:grpSp>
          <p:nvGrpSpPr>
            <p:cNvPr id="54" name="组合 123"/>
            <p:cNvGrpSpPr/>
            <p:nvPr/>
          </p:nvGrpSpPr>
          <p:grpSpPr>
            <a:xfrm>
              <a:off x="3797292" y="1491630"/>
              <a:ext cx="306656" cy="310856"/>
              <a:chOff x="9363075" y="4967288"/>
              <a:chExt cx="463551" cy="469900"/>
            </a:xfrm>
            <a:solidFill>
              <a:schemeClr val="bg1"/>
            </a:solidFill>
          </p:grpSpPr>
          <p:sp>
            <p:nvSpPr>
              <p:cNvPr id="55" name="Freeform 22"/>
              <p:cNvSpPr/>
              <p:nvPr/>
            </p:nvSpPr>
            <p:spPr bwMode="auto">
              <a:xfrm>
                <a:off x="9371013" y="5280025"/>
                <a:ext cx="158750" cy="150813"/>
              </a:xfrm>
              <a:custGeom>
                <a:gdLst>
                  <a:gd fmla="*/ 14 w 100" name="T0"/>
                  <a:gd fmla="*/ 95 h 95" name="T1"/>
                  <a:gd fmla="*/ 0 w 100" name="T2"/>
                  <a:gd fmla="*/ 80 h 95" name="T3"/>
                  <a:gd fmla="*/ 85 w 100" name="T4"/>
                  <a:gd fmla="*/ 0 h 95" name="T5"/>
                  <a:gd fmla="*/ 100 w 100" name="T6"/>
                  <a:gd fmla="*/ 14 h 95" name="T7"/>
                  <a:gd fmla="*/ 14 w 100" name="T8"/>
                  <a:gd fmla="*/ 95 h 95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95" w="100">
                    <a:moveTo>
                      <a:pt x="14" y="95"/>
                    </a:moveTo>
                    <a:lnTo>
                      <a:pt x="0" y="80"/>
                    </a:lnTo>
                    <a:lnTo>
                      <a:pt x="85" y="0"/>
                    </a:lnTo>
                    <a:lnTo>
                      <a:pt x="100" y="14"/>
                    </a:lnTo>
                    <a:lnTo>
                      <a:pt x="14" y="9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  <p:sp>
            <p:nvSpPr>
              <p:cNvPr id="56" name="Freeform 23"/>
              <p:cNvSpPr>
                <a:spLocks noEditPoints="1"/>
              </p:cNvSpPr>
              <p:nvPr/>
            </p:nvSpPr>
            <p:spPr bwMode="auto">
              <a:xfrm>
                <a:off x="9486900" y="5200650"/>
                <a:ext cx="120650" cy="120650"/>
              </a:xfrm>
              <a:custGeom>
                <a:gdLst>
                  <a:gd fmla="*/ 16 w 32" name="T0"/>
                  <a:gd fmla="*/ 32 h 32" name="T1"/>
                  <a:gd fmla="*/ 0 w 32" name="T2"/>
                  <a:gd fmla="*/ 16 h 32" name="T3"/>
                  <a:gd fmla="*/ 16 w 32" name="T4"/>
                  <a:gd fmla="*/ 0 h 32" name="T5"/>
                  <a:gd fmla="*/ 32 w 32" name="T6"/>
                  <a:gd fmla="*/ 16 h 32" name="T7"/>
                  <a:gd fmla="*/ 16 w 32" name="T8"/>
                  <a:gd fmla="*/ 32 h 32" name="T9"/>
                  <a:gd fmla="*/ 16 w 32" name="T10"/>
                  <a:gd fmla="*/ 8 h 32" name="T11"/>
                  <a:gd fmla="*/ 8 w 32" name="T12"/>
                  <a:gd fmla="*/ 16 h 32" name="T13"/>
                  <a:gd fmla="*/ 16 w 32" name="T14"/>
                  <a:gd fmla="*/ 24 h 32" name="T15"/>
                  <a:gd fmla="*/ 24 w 32" name="T16"/>
                  <a:gd fmla="*/ 16 h 32" name="T17"/>
                  <a:gd fmla="*/ 16 w 32" name="T18"/>
                  <a:gd fmla="*/ 8 h 32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32" w="32">
                    <a:moveTo>
                      <a:pt x="16" y="32"/>
                    </a:moveTo>
                    <a:cubicBezTo>
                      <a:pt x="7" y="32"/>
                      <a:pt x="0" y="25"/>
                      <a:pt x="0" y="16"/>
                    </a:cubicBezTo>
                    <a:cubicBezTo>
                      <a:pt x="0" y="7"/>
                      <a:pt x="7" y="0"/>
                      <a:pt x="16" y="0"/>
                    </a:cubicBezTo>
                    <a:cubicBezTo>
                      <a:pt x="25" y="0"/>
                      <a:pt x="32" y="7"/>
                      <a:pt x="32" y="16"/>
                    </a:cubicBezTo>
                    <a:cubicBezTo>
                      <a:pt x="32" y="25"/>
                      <a:pt x="25" y="32"/>
                      <a:pt x="16" y="32"/>
                    </a:cubicBezTo>
                    <a:moveTo>
                      <a:pt x="16" y="8"/>
                    </a:moveTo>
                    <a:cubicBezTo>
                      <a:pt x="12" y="8"/>
                      <a:pt x="8" y="12"/>
                      <a:pt x="8" y="16"/>
                    </a:cubicBezTo>
                    <a:cubicBezTo>
                      <a:pt x="8" y="20"/>
                      <a:pt x="12" y="24"/>
                      <a:pt x="16" y="24"/>
                    </a:cubicBezTo>
                    <a:cubicBezTo>
                      <a:pt x="20" y="24"/>
                      <a:pt x="24" y="20"/>
                      <a:pt x="24" y="16"/>
                    </a:cubicBezTo>
                    <a:cubicBezTo>
                      <a:pt x="24" y="12"/>
                      <a:pt x="20" y="8"/>
                      <a:pt x="16" y="8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  <p:sp>
            <p:nvSpPr>
              <p:cNvPr id="57" name="Freeform 24"/>
              <p:cNvSpPr>
                <a:spLocks noEditPoints="1"/>
              </p:cNvSpPr>
              <p:nvPr/>
            </p:nvSpPr>
            <p:spPr bwMode="auto">
              <a:xfrm>
                <a:off x="9577388" y="4967288"/>
                <a:ext cx="249238" cy="249238"/>
              </a:xfrm>
              <a:custGeom>
                <a:gdLst>
                  <a:gd fmla="*/ 32 w 66" name="T0"/>
                  <a:gd fmla="*/ 66 h 66" name="T1"/>
                  <a:gd fmla="*/ 9 w 66" name="T2"/>
                  <a:gd fmla="*/ 57 h 66" name="T3"/>
                  <a:gd fmla="*/ 0 w 66" name="T4"/>
                  <a:gd fmla="*/ 34 h 66" name="T5"/>
                  <a:gd fmla="*/ 9 w 66" name="T6"/>
                  <a:gd fmla="*/ 11 h 66" name="T7"/>
                  <a:gd fmla="*/ 20 w 66" name="T8"/>
                  <a:gd fmla="*/ 0 h 66" name="T9"/>
                  <a:gd fmla="*/ 66 w 66" name="T10"/>
                  <a:gd fmla="*/ 46 h 66" name="T11"/>
                  <a:gd fmla="*/ 55 w 66" name="T12"/>
                  <a:gd fmla="*/ 57 h 66" name="T13"/>
                  <a:gd fmla="*/ 32 w 66" name="T14"/>
                  <a:gd fmla="*/ 66 h 66" name="T15"/>
                  <a:gd fmla="*/ 20 w 66" name="T16"/>
                  <a:gd fmla="*/ 12 h 66" name="T17"/>
                  <a:gd fmla="*/ 15 w 66" name="T18"/>
                  <a:gd fmla="*/ 17 h 66" name="T19"/>
                  <a:gd fmla="*/ 8 w 66" name="T20"/>
                  <a:gd fmla="*/ 34 h 66" name="T21"/>
                  <a:gd fmla="*/ 15 w 66" name="T22"/>
                  <a:gd fmla="*/ 51 h 66" name="T23"/>
                  <a:gd fmla="*/ 32 w 66" name="T24"/>
                  <a:gd fmla="*/ 58 h 66" name="T25"/>
                  <a:gd fmla="*/ 49 w 66" name="T26"/>
                  <a:gd fmla="*/ 51 h 66" name="T27"/>
                  <a:gd fmla="*/ 54 w 66" name="T28"/>
                  <a:gd fmla="*/ 46 h 66" name="T29"/>
                  <a:gd fmla="*/ 20 w 66" name="T30"/>
                  <a:gd fmla="*/ 12 h 66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66" w="66">
                    <a:moveTo>
                      <a:pt x="32" y="66"/>
                    </a:moveTo>
                    <a:cubicBezTo>
                      <a:pt x="23" y="66"/>
                      <a:pt x="15" y="63"/>
                      <a:pt x="9" y="57"/>
                    </a:cubicBezTo>
                    <a:cubicBezTo>
                      <a:pt x="3" y="51"/>
                      <a:pt x="0" y="43"/>
                      <a:pt x="0" y="34"/>
                    </a:cubicBezTo>
                    <a:cubicBezTo>
                      <a:pt x="0" y="25"/>
                      <a:pt x="3" y="17"/>
                      <a:pt x="9" y="11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66" y="46"/>
                      <a:pt x="66" y="46"/>
                      <a:pt x="66" y="46"/>
                    </a:cubicBezTo>
                    <a:cubicBezTo>
                      <a:pt x="55" y="57"/>
                      <a:pt x="55" y="57"/>
                      <a:pt x="55" y="57"/>
                    </a:cubicBezTo>
                    <a:cubicBezTo>
                      <a:pt x="49" y="63"/>
                      <a:pt x="41" y="66"/>
                      <a:pt x="32" y="66"/>
                    </a:cubicBezTo>
                    <a:moveTo>
                      <a:pt x="20" y="12"/>
                    </a:moveTo>
                    <a:cubicBezTo>
                      <a:pt x="15" y="17"/>
                      <a:pt x="15" y="17"/>
                      <a:pt x="15" y="17"/>
                    </a:cubicBezTo>
                    <a:cubicBezTo>
                      <a:pt x="10" y="22"/>
                      <a:pt x="8" y="28"/>
                      <a:pt x="8" y="34"/>
                    </a:cubicBezTo>
                    <a:cubicBezTo>
                      <a:pt x="8" y="40"/>
                      <a:pt x="10" y="46"/>
                      <a:pt x="15" y="51"/>
                    </a:cubicBezTo>
                    <a:cubicBezTo>
                      <a:pt x="20" y="56"/>
                      <a:pt x="26" y="58"/>
                      <a:pt x="32" y="58"/>
                    </a:cubicBezTo>
                    <a:cubicBezTo>
                      <a:pt x="38" y="58"/>
                      <a:pt x="44" y="56"/>
                      <a:pt x="49" y="51"/>
                    </a:cubicBezTo>
                    <a:cubicBezTo>
                      <a:pt x="54" y="46"/>
                      <a:pt x="54" y="46"/>
                      <a:pt x="54" y="46"/>
                    </a:cubicBezTo>
                    <a:lnTo>
                      <a:pt x="20" y="1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  <p:sp>
            <p:nvSpPr>
              <p:cNvPr id="58" name="Freeform 25"/>
              <p:cNvSpPr/>
              <p:nvPr/>
            </p:nvSpPr>
            <p:spPr bwMode="auto">
              <a:xfrm>
                <a:off x="9363075" y="5065713"/>
                <a:ext cx="365125" cy="371475"/>
              </a:xfrm>
              <a:custGeom>
                <a:gdLst>
                  <a:gd fmla="*/ 0 w 230" name="T0"/>
                  <a:gd fmla="*/ 234 h 234" name="T1"/>
                  <a:gd fmla="*/ 22 w 230" name="T2"/>
                  <a:gd fmla="*/ 49 h 234" name="T3"/>
                  <a:gd fmla="*/ 112 w 230" name="T4"/>
                  <a:gd fmla="*/ 0 h 234" name="T5"/>
                  <a:gd fmla="*/ 121 w 230" name="T6"/>
                  <a:gd fmla="*/ 16 h 234" name="T7"/>
                  <a:gd fmla="*/ 41 w 230" name="T8"/>
                  <a:gd fmla="*/ 61 h 234" name="T9"/>
                  <a:gd fmla="*/ 24 w 230" name="T10"/>
                  <a:gd fmla="*/ 211 h 234" name="T11"/>
                  <a:gd fmla="*/ 185 w 230" name="T12"/>
                  <a:gd fmla="*/ 180 h 234" name="T13"/>
                  <a:gd fmla="*/ 211 w 230" name="T14"/>
                  <a:gd fmla="*/ 111 h 234" name="T15"/>
                  <a:gd fmla="*/ 230 w 230" name="T16"/>
                  <a:gd fmla="*/ 116 h 234" name="T17"/>
                  <a:gd fmla="*/ 199 w 230" name="T18"/>
                  <a:gd fmla="*/ 199 h 234" name="T19"/>
                  <a:gd fmla="*/ 0 w 230" name="T20"/>
                  <a:gd fmla="*/ 234 h 234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234" w="230">
                    <a:moveTo>
                      <a:pt x="0" y="234"/>
                    </a:moveTo>
                    <a:lnTo>
                      <a:pt x="22" y="49"/>
                    </a:lnTo>
                    <a:lnTo>
                      <a:pt x="112" y="0"/>
                    </a:lnTo>
                    <a:lnTo>
                      <a:pt x="121" y="16"/>
                    </a:lnTo>
                    <a:lnTo>
                      <a:pt x="41" y="61"/>
                    </a:lnTo>
                    <a:lnTo>
                      <a:pt x="24" y="211"/>
                    </a:lnTo>
                    <a:lnTo>
                      <a:pt x="185" y="180"/>
                    </a:lnTo>
                    <a:lnTo>
                      <a:pt x="211" y="111"/>
                    </a:lnTo>
                    <a:lnTo>
                      <a:pt x="230" y="116"/>
                    </a:lnTo>
                    <a:lnTo>
                      <a:pt x="199" y="199"/>
                    </a:lnTo>
                    <a:lnTo>
                      <a:pt x="0" y="23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chemeClr val="bg1"/>
                  </a:solidFill>
                  <a:latin charset="0" typeface="Microsoft YaHei"/>
                  <a:ea charset="0" typeface="Microsoft YaHei"/>
                  <a:cs charset="0" typeface="Microsoft YaHei"/>
                </a:endParaRPr>
              </a:p>
            </p:txBody>
          </p:sp>
        </p:grpSp>
      </p:grpSp>
    </p:spTree>
    <p:extLst>
      <p:ext uri="{BB962C8B-B14F-4D97-AF65-F5344CB8AC3E}">
        <p14:creationId val="310748030"/>
      </p:ext>
    </p:extLst>
  </p:cSld>
  <p:clrMapOvr>
    <a:masterClrMapping/>
  </p:clrMapOvr>
  <p:transition/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圆角矩形 2"/>
          <p:cNvSpPr/>
          <p:nvPr/>
        </p:nvSpPr>
        <p:spPr>
          <a:xfrm>
            <a:off x="-271463" y="1468895"/>
            <a:ext cx="9658352" cy="2009068"/>
          </a:xfrm>
          <a:prstGeom prst="roundRect">
            <a:avLst>
              <a:gd fmla="val 4443" name="adj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8" name="文本框 7"/>
          <p:cNvSpPr txBox="1"/>
          <p:nvPr/>
        </p:nvSpPr>
        <p:spPr>
          <a:xfrm>
            <a:off x="5063938" y="2061942"/>
            <a:ext cx="2214880" cy="701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lvl="0"/>
            <a:r>
              <a:rPr altLang="en-US" b="1" kumimoji="1" lang="zh-CN" smtClean="0" sz="4000">
                <a:solidFill>
                  <a:schemeClr val="bg1"/>
                </a:solidFill>
                <a:latin charset="0" typeface="Microsoft YaHei"/>
                <a:ea charset="0" typeface="Microsoft YaHei"/>
                <a:cs charset="0" typeface="Microsoft YaHei"/>
              </a:rPr>
              <a:t>感谢聆听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063938" y="1598404"/>
            <a:ext cx="2446655" cy="5486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lvl="0"/>
            <a:r>
              <a:rPr altLang="zh-CN" b="1" kumimoji="1" lang="en-US" smtClean="0" sz="3000">
                <a:solidFill>
                  <a:schemeClr val="bg1"/>
                </a:solidFill>
                <a:latin typeface="+mj-lt"/>
                <a:cs typeface="Arial Black"/>
              </a:rPr>
              <a:t>THANK YOU!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114884" y="2927115"/>
            <a:ext cx="1904251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mtClean="0" sz="1200">
                <a:solidFill>
                  <a:srgbClr val="FFFFFF"/>
                </a:solidFill>
                <a:latin typeface="Calibri"/>
                <a:ea typeface="宋体"/>
                <a:cs typeface="Arial Black"/>
              </a:rPr>
              <a:t>PRESENTED BY OFFICE PLUS</a:t>
            </a:r>
          </a:p>
        </p:txBody>
      </p:sp>
      <p:grpSp>
        <p:nvGrpSpPr>
          <p:cNvPr id="11" name="组 10"/>
          <p:cNvGrpSpPr/>
          <p:nvPr/>
        </p:nvGrpSpPr>
        <p:grpSpPr>
          <a:xfrm>
            <a:off x="7415938" y="2180978"/>
            <a:ext cx="824687" cy="484740"/>
            <a:chOff x="3902075" y="4498975"/>
            <a:chExt cx="831850" cy="488950"/>
          </a:xfrm>
          <a:solidFill>
            <a:schemeClr val="bg1"/>
          </a:solidFill>
        </p:grpSpPr>
        <p:sp>
          <p:nvSpPr>
            <p:cNvPr id="12" name="Freeform 230"/>
            <p:cNvSpPr>
              <a:spLocks noEditPoints="1"/>
            </p:cNvSpPr>
            <p:nvPr/>
          </p:nvSpPr>
          <p:spPr bwMode="auto">
            <a:xfrm>
              <a:off x="4092575" y="4498975"/>
              <a:ext cx="450850" cy="488950"/>
            </a:xfrm>
            <a:custGeom>
              <a:cxnLst>
                <a:cxn ang="0">
                  <a:pos x="70" y="72"/>
                </a:cxn>
                <a:cxn ang="0">
                  <a:pos x="76" y="44"/>
                </a:cxn>
                <a:cxn ang="0">
                  <a:pos x="90" y="20"/>
                </a:cxn>
                <a:cxn ang="0">
                  <a:pos x="114" y="6"/>
                </a:cxn>
                <a:cxn ang="0">
                  <a:pos x="142" y="0"/>
                </a:cxn>
                <a:cxn ang="0">
                  <a:pos x="156" y="2"/>
                </a:cxn>
                <a:cxn ang="0">
                  <a:pos x="182" y="12"/>
                </a:cxn>
                <a:cxn ang="0">
                  <a:pos x="202" y="30"/>
                </a:cxn>
                <a:cxn ang="0">
                  <a:pos x="212" y="56"/>
                </a:cxn>
                <a:cxn ang="0">
                  <a:pos x="212" y="72"/>
                </a:cxn>
                <a:cxn ang="0">
                  <a:pos x="208" y="100"/>
                </a:cxn>
                <a:cxn ang="0">
                  <a:pos x="192" y="122"/>
                </a:cxn>
                <a:cxn ang="0">
                  <a:pos x="170" y="138"/>
                </a:cxn>
                <a:cxn ang="0">
                  <a:pos x="142" y="142"/>
                </a:cxn>
                <a:cxn ang="0">
                  <a:pos x="128" y="142"/>
                </a:cxn>
                <a:cxn ang="0">
                  <a:pos x="102" y="130"/>
                </a:cxn>
                <a:cxn ang="0">
                  <a:pos x="82" y="112"/>
                </a:cxn>
                <a:cxn ang="0">
                  <a:pos x="72" y="86"/>
                </a:cxn>
                <a:cxn ang="0">
                  <a:pos x="70" y="72"/>
                </a:cxn>
                <a:cxn ang="0">
                  <a:pos x="142" y="190"/>
                </a:cxn>
                <a:cxn ang="0">
                  <a:pos x="104" y="194"/>
                </a:cxn>
                <a:cxn ang="0">
                  <a:pos x="74" y="202"/>
                </a:cxn>
                <a:cxn ang="0">
                  <a:pos x="48" y="214"/>
                </a:cxn>
                <a:cxn ang="0">
                  <a:pos x="16" y="244"/>
                </a:cxn>
                <a:cxn ang="0">
                  <a:pos x="0" y="268"/>
                </a:cxn>
                <a:cxn ang="0">
                  <a:pos x="284" y="308"/>
                </a:cxn>
                <a:cxn ang="0">
                  <a:pos x="284" y="268"/>
                </a:cxn>
                <a:cxn ang="0">
                  <a:pos x="268" y="244"/>
                </a:cxn>
                <a:cxn ang="0">
                  <a:pos x="234" y="214"/>
                </a:cxn>
                <a:cxn ang="0">
                  <a:pos x="210" y="202"/>
                </a:cxn>
                <a:cxn ang="0">
                  <a:pos x="180" y="194"/>
                </a:cxn>
                <a:cxn ang="0">
                  <a:pos x="142" y="190"/>
                </a:cxn>
              </a:cxnLst>
              <a:rect b="b" l="0" r="r" t="0"/>
              <a:pathLst>
                <a:path h="308" w="284">
                  <a:moveTo>
                    <a:pt x="70" y="72"/>
                  </a:moveTo>
                  <a:lnTo>
                    <a:pt x="70" y="72"/>
                  </a:lnTo>
                  <a:lnTo>
                    <a:pt x="72" y="56"/>
                  </a:lnTo>
                  <a:lnTo>
                    <a:pt x="76" y="44"/>
                  </a:lnTo>
                  <a:lnTo>
                    <a:pt x="82" y="30"/>
                  </a:lnTo>
                  <a:lnTo>
                    <a:pt x="90" y="20"/>
                  </a:lnTo>
                  <a:lnTo>
                    <a:pt x="102" y="12"/>
                  </a:lnTo>
                  <a:lnTo>
                    <a:pt x="114" y="6"/>
                  </a:lnTo>
                  <a:lnTo>
                    <a:pt x="128" y="2"/>
                  </a:lnTo>
                  <a:lnTo>
                    <a:pt x="142" y="0"/>
                  </a:lnTo>
                  <a:lnTo>
                    <a:pt x="142" y="0"/>
                  </a:lnTo>
                  <a:lnTo>
                    <a:pt x="156" y="2"/>
                  </a:lnTo>
                  <a:lnTo>
                    <a:pt x="170" y="6"/>
                  </a:lnTo>
                  <a:lnTo>
                    <a:pt x="182" y="12"/>
                  </a:lnTo>
                  <a:lnTo>
                    <a:pt x="192" y="20"/>
                  </a:lnTo>
                  <a:lnTo>
                    <a:pt x="202" y="30"/>
                  </a:lnTo>
                  <a:lnTo>
                    <a:pt x="208" y="44"/>
                  </a:lnTo>
                  <a:lnTo>
                    <a:pt x="212" y="56"/>
                  </a:lnTo>
                  <a:lnTo>
                    <a:pt x="212" y="72"/>
                  </a:lnTo>
                  <a:lnTo>
                    <a:pt x="212" y="72"/>
                  </a:lnTo>
                  <a:lnTo>
                    <a:pt x="212" y="86"/>
                  </a:lnTo>
                  <a:lnTo>
                    <a:pt x="208" y="100"/>
                  </a:lnTo>
                  <a:lnTo>
                    <a:pt x="202" y="112"/>
                  </a:lnTo>
                  <a:lnTo>
                    <a:pt x="192" y="122"/>
                  </a:lnTo>
                  <a:lnTo>
                    <a:pt x="182" y="130"/>
                  </a:lnTo>
                  <a:lnTo>
                    <a:pt x="170" y="138"/>
                  </a:lnTo>
                  <a:lnTo>
                    <a:pt x="156" y="142"/>
                  </a:lnTo>
                  <a:lnTo>
                    <a:pt x="142" y="142"/>
                  </a:lnTo>
                  <a:lnTo>
                    <a:pt x="142" y="142"/>
                  </a:lnTo>
                  <a:lnTo>
                    <a:pt x="128" y="142"/>
                  </a:lnTo>
                  <a:lnTo>
                    <a:pt x="114" y="138"/>
                  </a:lnTo>
                  <a:lnTo>
                    <a:pt x="102" y="130"/>
                  </a:lnTo>
                  <a:lnTo>
                    <a:pt x="90" y="122"/>
                  </a:lnTo>
                  <a:lnTo>
                    <a:pt x="82" y="112"/>
                  </a:lnTo>
                  <a:lnTo>
                    <a:pt x="76" y="100"/>
                  </a:lnTo>
                  <a:lnTo>
                    <a:pt x="72" y="86"/>
                  </a:lnTo>
                  <a:lnTo>
                    <a:pt x="70" y="72"/>
                  </a:lnTo>
                  <a:lnTo>
                    <a:pt x="70" y="72"/>
                  </a:lnTo>
                  <a:close/>
                  <a:moveTo>
                    <a:pt x="142" y="190"/>
                  </a:moveTo>
                  <a:lnTo>
                    <a:pt x="142" y="190"/>
                  </a:lnTo>
                  <a:lnTo>
                    <a:pt x="122" y="190"/>
                  </a:lnTo>
                  <a:lnTo>
                    <a:pt x="104" y="194"/>
                  </a:lnTo>
                  <a:lnTo>
                    <a:pt x="88" y="198"/>
                  </a:lnTo>
                  <a:lnTo>
                    <a:pt x="74" y="202"/>
                  </a:lnTo>
                  <a:lnTo>
                    <a:pt x="60" y="208"/>
                  </a:lnTo>
                  <a:lnTo>
                    <a:pt x="48" y="214"/>
                  </a:lnTo>
                  <a:lnTo>
                    <a:pt x="30" y="230"/>
                  </a:lnTo>
                  <a:lnTo>
                    <a:pt x="16" y="244"/>
                  </a:lnTo>
                  <a:lnTo>
                    <a:pt x="6" y="256"/>
                  </a:lnTo>
                  <a:lnTo>
                    <a:pt x="0" y="268"/>
                  </a:lnTo>
                  <a:lnTo>
                    <a:pt x="0" y="308"/>
                  </a:lnTo>
                  <a:lnTo>
                    <a:pt x="284" y="308"/>
                  </a:lnTo>
                  <a:lnTo>
                    <a:pt x="284" y="268"/>
                  </a:lnTo>
                  <a:lnTo>
                    <a:pt x="284" y="268"/>
                  </a:lnTo>
                  <a:lnTo>
                    <a:pt x="278" y="256"/>
                  </a:lnTo>
                  <a:lnTo>
                    <a:pt x="268" y="244"/>
                  </a:lnTo>
                  <a:lnTo>
                    <a:pt x="254" y="230"/>
                  </a:lnTo>
                  <a:lnTo>
                    <a:pt x="234" y="214"/>
                  </a:lnTo>
                  <a:lnTo>
                    <a:pt x="224" y="208"/>
                  </a:lnTo>
                  <a:lnTo>
                    <a:pt x="210" y="202"/>
                  </a:lnTo>
                  <a:lnTo>
                    <a:pt x="196" y="198"/>
                  </a:lnTo>
                  <a:lnTo>
                    <a:pt x="180" y="194"/>
                  </a:lnTo>
                  <a:lnTo>
                    <a:pt x="162" y="190"/>
                  </a:lnTo>
                  <a:lnTo>
                    <a:pt x="142" y="190"/>
                  </a:lnTo>
                  <a:lnTo>
                    <a:pt x="142" y="19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Freeform 231"/>
            <p:cNvSpPr/>
            <p:nvPr/>
          </p:nvSpPr>
          <p:spPr bwMode="auto">
            <a:xfrm>
              <a:off x="4467225" y="4498975"/>
              <a:ext cx="190500" cy="187325"/>
            </a:xfrm>
            <a:custGeom>
              <a:cxnLst>
                <a:cxn ang="0">
                  <a:pos x="60" y="0"/>
                </a:cxn>
                <a:cxn ang="0">
                  <a:pos x="60" y="0"/>
                </a:cxn>
                <a:cxn ang="0">
                  <a:pos x="72" y="2"/>
                </a:cxn>
                <a:cxn ang="0">
                  <a:pos x="84" y="4"/>
                </a:cxn>
                <a:cxn ang="0">
                  <a:pos x="94" y="10"/>
                </a:cxn>
                <a:cxn ang="0">
                  <a:pos x="102" y="18"/>
                </a:cxn>
                <a:cxn ang="0">
                  <a:pos x="110" y="26"/>
                </a:cxn>
                <a:cxn ang="0">
                  <a:pos x="114" y="36"/>
                </a:cxn>
                <a:cxn ang="0">
                  <a:pos x="118" y="48"/>
                </a:cxn>
                <a:cxn ang="0">
                  <a:pos x="120" y="60"/>
                </a:cxn>
                <a:cxn ang="0">
                  <a:pos x="120" y="60"/>
                </a:cxn>
                <a:cxn ang="0">
                  <a:pos x="118" y="72"/>
                </a:cxn>
                <a:cxn ang="0">
                  <a:pos x="114" y="82"/>
                </a:cxn>
                <a:cxn ang="0">
                  <a:pos x="110" y="92"/>
                </a:cxn>
                <a:cxn ang="0">
                  <a:pos x="102" y="102"/>
                </a:cxn>
                <a:cxn ang="0">
                  <a:pos x="94" y="108"/>
                </a:cxn>
                <a:cxn ang="0">
                  <a:pos x="84" y="114"/>
                </a:cxn>
                <a:cxn ang="0">
                  <a:pos x="72" y="118"/>
                </a:cxn>
                <a:cxn ang="0">
                  <a:pos x="60" y="118"/>
                </a:cxn>
                <a:cxn ang="0">
                  <a:pos x="60" y="118"/>
                </a:cxn>
                <a:cxn ang="0">
                  <a:pos x="48" y="118"/>
                </a:cxn>
                <a:cxn ang="0">
                  <a:pos x="38" y="114"/>
                </a:cxn>
                <a:cxn ang="0">
                  <a:pos x="26" y="108"/>
                </a:cxn>
                <a:cxn ang="0">
                  <a:pos x="18" y="102"/>
                </a:cxn>
                <a:cxn ang="0">
                  <a:pos x="10" y="92"/>
                </a:cxn>
                <a:cxn ang="0">
                  <a:pos x="6" y="82"/>
                </a:cxn>
                <a:cxn ang="0">
                  <a:pos x="2" y="72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2" y="48"/>
                </a:cxn>
                <a:cxn ang="0">
                  <a:pos x="6" y="36"/>
                </a:cxn>
                <a:cxn ang="0">
                  <a:pos x="10" y="26"/>
                </a:cxn>
                <a:cxn ang="0">
                  <a:pos x="18" y="18"/>
                </a:cxn>
                <a:cxn ang="0">
                  <a:pos x="26" y="10"/>
                </a:cxn>
                <a:cxn ang="0">
                  <a:pos x="38" y="4"/>
                </a:cxn>
                <a:cxn ang="0">
                  <a:pos x="48" y="2"/>
                </a:cxn>
                <a:cxn ang="0">
                  <a:pos x="60" y="0"/>
                </a:cxn>
                <a:cxn ang="0">
                  <a:pos x="60" y="0"/>
                </a:cxn>
              </a:cxnLst>
              <a:rect b="b" l="0" r="r" t="0"/>
              <a:pathLst>
                <a:path h="118" w="120">
                  <a:moveTo>
                    <a:pt x="60" y="0"/>
                  </a:moveTo>
                  <a:lnTo>
                    <a:pt x="60" y="0"/>
                  </a:lnTo>
                  <a:lnTo>
                    <a:pt x="72" y="2"/>
                  </a:lnTo>
                  <a:lnTo>
                    <a:pt x="84" y="4"/>
                  </a:lnTo>
                  <a:lnTo>
                    <a:pt x="94" y="10"/>
                  </a:lnTo>
                  <a:lnTo>
                    <a:pt x="102" y="18"/>
                  </a:lnTo>
                  <a:lnTo>
                    <a:pt x="110" y="26"/>
                  </a:lnTo>
                  <a:lnTo>
                    <a:pt x="114" y="36"/>
                  </a:lnTo>
                  <a:lnTo>
                    <a:pt x="118" y="48"/>
                  </a:lnTo>
                  <a:lnTo>
                    <a:pt x="120" y="60"/>
                  </a:lnTo>
                  <a:lnTo>
                    <a:pt x="120" y="60"/>
                  </a:lnTo>
                  <a:lnTo>
                    <a:pt x="118" y="72"/>
                  </a:lnTo>
                  <a:lnTo>
                    <a:pt x="114" y="82"/>
                  </a:lnTo>
                  <a:lnTo>
                    <a:pt x="110" y="92"/>
                  </a:lnTo>
                  <a:lnTo>
                    <a:pt x="102" y="102"/>
                  </a:lnTo>
                  <a:lnTo>
                    <a:pt x="94" y="108"/>
                  </a:lnTo>
                  <a:lnTo>
                    <a:pt x="84" y="114"/>
                  </a:lnTo>
                  <a:lnTo>
                    <a:pt x="72" y="118"/>
                  </a:lnTo>
                  <a:lnTo>
                    <a:pt x="60" y="118"/>
                  </a:lnTo>
                  <a:lnTo>
                    <a:pt x="60" y="118"/>
                  </a:lnTo>
                  <a:lnTo>
                    <a:pt x="48" y="118"/>
                  </a:lnTo>
                  <a:lnTo>
                    <a:pt x="38" y="114"/>
                  </a:lnTo>
                  <a:lnTo>
                    <a:pt x="26" y="108"/>
                  </a:lnTo>
                  <a:lnTo>
                    <a:pt x="18" y="102"/>
                  </a:lnTo>
                  <a:lnTo>
                    <a:pt x="10" y="92"/>
                  </a:lnTo>
                  <a:lnTo>
                    <a:pt x="6" y="82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6" y="36"/>
                  </a:lnTo>
                  <a:lnTo>
                    <a:pt x="10" y="26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8" y="4"/>
                  </a:lnTo>
                  <a:lnTo>
                    <a:pt x="48" y="2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Freeform 232"/>
            <p:cNvSpPr/>
            <p:nvPr/>
          </p:nvSpPr>
          <p:spPr bwMode="auto">
            <a:xfrm>
              <a:off x="4457700" y="4762500"/>
              <a:ext cx="276225" cy="155575"/>
            </a:xfrm>
            <a:custGeom>
              <a:cxnLst>
                <a:cxn ang="0">
                  <a:pos x="66" y="0"/>
                </a:cxn>
                <a:cxn ang="0">
                  <a:pos x="66" y="0"/>
                </a:cxn>
                <a:cxn ang="0">
                  <a:pos x="46" y="2"/>
                </a:cxn>
                <a:cxn ang="0">
                  <a:pos x="28" y="6"/>
                </a:cxn>
                <a:cxn ang="0">
                  <a:pos x="14" y="12"/>
                </a:cxn>
                <a:cxn ang="0">
                  <a:pos x="0" y="20"/>
                </a:cxn>
                <a:cxn ang="0">
                  <a:pos x="0" y="20"/>
                </a:cxn>
                <a:cxn ang="0">
                  <a:pos x="18" y="30"/>
                </a:cxn>
                <a:cxn ang="0">
                  <a:pos x="34" y="42"/>
                </a:cxn>
                <a:cxn ang="0">
                  <a:pos x="48" y="54"/>
                </a:cxn>
                <a:cxn ang="0">
                  <a:pos x="58" y="66"/>
                </a:cxn>
                <a:cxn ang="0">
                  <a:pos x="66" y="76"/>
                </a:cxn>
                <a:cxn ang="0">
                  <a:pos x="72" y="86"/>
                </a:cxn>
                <a:cxn ang="0">
                  <a:pos x="76" y="96"/>
                </a:cxn>
                <a:cxn ang="0">
                  <a:pos x="76" y="98"/>
                </a:cxn>
                <a:cxn ang="0">
                  <a:pos x="174" y="98"/>
                </a:cxn>
                <a:cxn ang="0">
                  <a:pos x="174" y="66"/>
                </a:cxn>
                <a:cxn ang="0">
                  <a:pos x="174" y="66"/>
                </a:cxn>
                <a:cxn ang="0">
                  <a:pos x="168" y="56"/>
                </a:cxn>
                <a:cxn ang="0">
                  <a:pos x="160" y="44"/>
                </a:cxn>
                <a:cxn ang="0">
                  <a:pos x="150" y="32"/>
                </a:cxn>
                <a:cxn ang="0">
                  <a:pos x="136" y="20"/>
                </a:cxn>
                <a:cxn ang="0">
                  <a:pos x="116" y="10"/>
                </a:cxn>
                <a:cxn ang="0">
                  <a:pos x="106" y="6"/>
                </a:cxn>
                <a:cxn ang="0">
                  <a:pos x="94" y="4"/>
                </a:cxn>
                <a:cxn ang="0">
                  <a:pos x="80" y="0"/>
                </a:cxn>
                <a:cxn ang="0">
                  <a:pos x="66" y="0"/>
                </a:cxn>
                <a:cxn ang="0">
                  <a:pos x="66" y="0"/>
                </a:cxn>
              </a:cxnLst>
              <a:rect b="b" l="0" r="r" t="0"/>
              <a:pathLst>
                <a:path h="98" w="174">
                  <a:moveTo>
                    <a:pt x="66" y="0"/>
                  </a:moveTo>
                  <a:lnTo>
                    <a:pt x="66" y="0"/>
                  </a:lnTo>
                  <a:lnTo>
                    <a:pt x="46" y="2"/>
                  </a:lnTo>
                  <a:lnTo>
                    <a:pt x="28" y="6"/>
                  </a:lnTo>
                  <a:lnTo>
                    <a:pt x="14" y="12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18" y="30"/>
                  </a:lnTo>
                  <a:lnTo>
                    <a:pt x="34" y="42"/>
                  </a:lnTo>
                  <a:lnTo>
                    <a:pt x="48" y="54"/>
                  </a:lnTo>
                  <a:lnTo>
                    <a:pt x="58" y="66"/>
                  </a:lnTo>
                  <a:lnTo>
                    <a:pt x="66" y="76"/>
                  </a:lnTo>
                  <a:lnTo>
                    <a:pt x="72" y="86"/>
                  </a:lnTo>
                  <a:lnTo>
                    <a:pt x="76" y="96"/>
                  </a:lnTo>
                  <a:lnTo>
                    <a:pt x="76" y="98"/>
                  </a:lnTo>
                  <a:lnTo>
                    <a:pt x="174" y="98"/>
                  </a:lnTo>
                  <a:lnTo>
                    <a:pt x="174" y="66"/>
                  </a:lnTo>
                  <a:lnTo>
                    <a:pt x="174" y="66"/>
                  </a:lnTo>
                  <a:lnTo>
                    <a:pt x="168" y="56"/>
                  </a:lnTo>
                  <a:lnTo>
                    <a:pt x="160" y="44"/>
                  </a:lnTo>
                  <a:lnTo>
                    <a:pt x="150" y="32"/>
                  </a:lnTo>
                  <a:lnTo>
                    <a:pt x="136" y="20"/>
                  </a:lnTo>
                  <a:lnTo>
                    <a:pt x="116" y="10"/>
                  </a:lnTo>
                  <a:lnTo>
                    <a:pt x="106" y="6"/>
                  </a:lnTo>
                  <a:lnTo>
                    <a:pt x="94" y="4"/>
                  </a:lnTo>
                  <a:lnTo>
                    <a:pt x="80" y="0"/>
                  </a:lnTo>
                  <a:lnTo>
                    <a:pt x="66" y="0"/>
                  </a:lnTo>
                  <a:lnTo>
                    <a:pt x="66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Freeform 233"/>
            <p:cNvSpPr/>
            <p:nvPr/>
          </p:nvSpPr>
          <p:spPr bwMode="auto">
            <a:xfrm>
              <a:off x="4467225" y="4498975"/>
              <a:ext cx="190500" cy="187325"/>
            </a:xfrm>
            <a:custGeom>
              <a:cxnLst>
                <a:cxn ang="0">
                  <a:pos x="60" y="0"/>
                </a:cxn>
                <a:cxn ang="0">
                  <a:pos x="60" y="0"/>
                </a:cxn>
                <a:cxn ang="0">
                  <a:pos x="72" y="2"/>
                </a:cxn>
                <a:cxn ang="0">
                  <a:pos x="84" y="4"/>
                </a:cxn>
                <a:cxn ang="0">
                  <a:pos x="94" y="10"/>
                </a:cxn>
                <a:cxn ang="0">
                  <a:pos x="102" y="18"/>
                </a:cxn>
                <a:cxn ang="0">
                  <a:pos x="110" y="26"/>
                </a:cxn>
                <a:cxn ang="0">
                  <a:pos x="114" y="36"/>
                </a:cxn>
                <a:cxn ang="0">
                  <a:pos x="118" y="48"/>
                </a:cxn>
                <a:cxn ang="0">
                  <a:pos x="120" y="60"/>
                </a:cxn>
                <a:cxn ang="0">
                  <a:pos x="120" y="60"/>
                </a:cxn>
                <a:cxn ang="0">
                  <a:pos x="118" y="72"/>
                </a:cxn>
                <a:cxn ang="0">
                  <a:pos x="114" y="82"/>
                </a:cxn>
                <a:cxn ang="0">
                  <a:pos x="110" y="92"/>
                </a:cxn>
                <a:cxn ang="0">
                  <a:pos x="102" y="102"/>
                </a:cxn>
                <a:cxn ang="0">
                  <a:pos x="94" y="108"/>
                </a:cxn>
                <a:cxn ang="0">
                  <a:pos x="84" y="114"/>
                </a:cxn>
                <a:cxn ang="0">
                  <a:pos x="72" y="118"/>
                </a:cxn>
                <a:cxn ang="0">
                  <a:pos x="60" y="118"/>
                </a:cxn>
                <a:cxn ang="0">
                  <a:pos x="60" y="118"/>
                </a:cxn>
                <a:cxn ang="0">
                  <a:pos x="48" y="118"/>
                </a:cxn>
                <a:cxn ang="0">
                  <a:pos x="38" y="114"/>
                </a:cxn>
                <a:cxn ang="0">
                  <a:pos x="26" y="108"/>
                </a:cxn>
                <a:cxn ang="0">
                  <a:pos x="18" y="102"/>
                </a:cxn>
                <a:cxn ang="0">
                  <a:pos x="10" y="92"/>
                </a:cxn>
                <a:cxn ang="0">
                  <a:pos x="6" y="82"/>
                </a:cxn>
                <a:cxn ang="0">
                  <a:pos x="2" y="72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2" y="48"/>
                </a:cxn>
                <a:cxn ang="0">
                  <a:pos x="6" y="36"/>
                </a:cxn>
                <a:cxn ang="0">
                  <a:pos x="10" y="26"/>
                </a:cxn>
                <a:cxn ang="0">
                  <a:pos x="18" y="18"/>
                </a:cxn>
                <a:cxn ang="0">
                  <a:pos x="26" y="10"/>
                </a:cxn>
                <a:cxn ang="0">
                  <a:pos x="38" y="4"/>
                </a:cxn>
                <a:cxn ang="0">
                  <a:pos x="48" y="2"/>
                </a:cxn>
                <a:cxn ang="0">
                  <a:pos x="60" y="0"/>
                </a:cxn>
                <a:cxn ang="0">
                  <a:pos x="60" y="0"/>
                </a:cxn>
              </a:cxnLst>
              <a:rect b="b" l="0" r="r" t="0"/>
              <a:pathLst>
                <a:path h="118" w="120">
                  <a:moveTo>
                    <a:pt x="60" y="0"/>
                  </a:moveTo>
                  <a:lnTo>
                    <a:pt x="60" y="0"/>
                  </a:lnTo>
                  <a:lnTo>
                    <a:pt x="72" y="2"/>
                  </a:lnTo>
                  <a:lnTo>
                    <a:pt x="84" y="4"/>
                  </a:lnTo>
                  <a:lnTo>
                    <a:pt x="94" y="10"/>
                  </a:lnTo>
                  <a:lnTo>
                    <a:pt x="102" y="18"/>
                  </a:lnTo>
                  <a:lnTo>
                    <a:pt x="110" y="26"/>
                  </a:lnTo>
                  <a:lnTo>
                    <a:pt x="114" y="36"/>
                  </a:lnTo>
                  <a:lnTo>
                    <a:pt x="118" y="48"/>
                  </a:lnTo>
                  <a:lnTo>
                    <a:pt x="120" y="60"/>
                  </a:lnTo>
                  <a:lnTo>
                    <a:pt x="120" y="60"/>
                  </a:lnTo>
                  <a:lnTo>
                    <a:pt x="118" y="72"/>
                  </a:lnTo>
                  <a:lnTo>
                    <a:pt x="114" y="82"/>
                  </a:lnTo>
                  <a:lnTo>
                    <a:pt x="110" y="92"/>
                  </a:lnTo>
                  <a:lnTo>
                    <a:pt x="102" y="102"/>
                  </a:lnTo>
                  <a:lnTo>
                    <a:pt x="94" y="108"/>
                  </a:lnTo>
                  <a:lnTo>
                    <a:pt x="84" y="114"/>
                  </a:lnTo>
                  <a:lnTo>
                    <a:pt x="72" y="118"/>
                  </a:lnTo>
                  <a:lnTo>
                    <a:pt x="60" y="118"/>
                  </a:lnTo>
                  <a:lnTo>
                    <a:pt x="60" y="118"/>
                  </a:lnTo>
                  <a:lnTo>
                    <a:pt x="48" y="118"/>
                  </a:lnTo>
                  <a:lnTo>
                    <a:pt x="38" y="114"/>
                  </a:lnTo>
                  <a:lnTo>
                    <a:pt x="26" y="108"/>
                  </a:lnTo>
                  <a:lnTo>
                    <a:pt x="18" y="102"/>
                  </a:lnTo>
                  <a:lnTo>
                    <a:pt x="10" y="92"/>
                  </a:lnTo>
                  <a:lnTo>
                    <a:pt x="6" y="82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6" y="36"/>
                  </a:lnTo>
                  <a:lnTo>
                    <a:pt x="10" y="26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8" y="4"/>
                  </a:lnTo>
                  <a:lnTo>
                    <a:pt x="48" y="2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Freeform 234"/>
            <p:cNvSpPr/>
            <p:nvPr/>
          </p:nvSpPr>
          <p:spPr bwMode="auto">
            <a:xfrm>
              <a:off x="4457700" y="4762500"/>
              <a:ext cx="276225" cy="155575"/>
            </a:xfrm>
            <a:custGeom>
              <a:cxnLst>
                <a:cxn ang="0">
                  <a:pos x="66" y="0"/>
                </a:cxn>
                <a:cxn ang="0">
                  <a:pos x="66" y="0"/>
                </a:cxn>
                <a:cxn ang="0">
                  <a:pos x="46" y="2"/>
                </a:cxn>
                <a:cxn ang="0">
                  <a:pos x="28" y="6"/>
                </a:cxn>
                <a:cxn ang="0">
                  <a:pos x="14" y="12"/>
                </a:cxn>
                <a:cxn ang="0">
                  <a:pos x="0" y="20"/>
                </a:cxn>
                <a:cxn ang="0">
                  <a:pos x="0" y="20"/>
                </a:cxn>
                <a:cxn ang="0">
                  <a:pos x="18" y="30"/>
                </a:cxn>
                <a:cxn ang="0">
                  <a:pos x="34" y="42"/>
                </a:cxn>
                <a:cxn ang="0">
                  <a:pos x="48" y="54"/>
                </a:cxn>
                <a:cxn ang="0">
                  <a:pos x="58" y="66"/>
                </a:cxn>
                <a:cxn ang="0">
                  <a:pos x="66" y="76"/>
                </a:cxn>
                <a:cxn ang="0">
                  <a:pos x="72" y="86"/>
                </a:cxn>
                <a:cxn ang="0">
                  <a:pos x="76" y="96"/>
                </a:cxn>
                <a:cxn ang="0">
                  <a:pos x="76" y="98"/>
                </a:cxn>
                <a:cxn ang="0">
                  <a:pos x="174" y="98"/>
                </a:cxn>
                <a:cxn ang="0">
                  <a:pos x="174" y="66"/>
                </a:cxn>
                <a:cxn ang="0">
                  <a:pos x="174" y="66"/>
                </a:cxn>
                <a:cxn ang="0">
                  <a:pos x="168" y="56"/>
                </a:cxn>
                <a:cxn ang="0">
                  <a:pos x="160" y="44"/>
                </a:cxn>
                <a:cxn ang="0">
                  <a:pos x="150" y="32"/>
                </a:cxn>
                <a:cxn ang="0">
                  <a:pos x="136" y="20"/>
                </a:cxn>
                <a:cxn ang="0">
                  <a:pos x="116" y="10"/>
                </a:cxn>
                <a:cxn ang="0">
                  <a:pos x="106" y="6"/>
                </a:cxn>
                <a:cxn ang="0">
                  <a:pos x="94" y="4"/>
                </a:cxn>
                <a:cxn ang="0">
                  <a:pos x="80" y="0"/>
                </a:cxn>
                <a:cxn ang="0">
                  <a:pos x="66" y="0"/>
                </a:cxn>
                <a:cxn ang="0">
                  <a:pos x="66" y="0"/>
                </a:cxn>
              </a:cxnLst>
              <a:rect b="b" l="0" r="r" t="0"/>
              <a:pathLst>
                <a:path h="98" w="174">
                  <a:moveTo>
                    <a:pt x="66" y="0"/>
                  </a:moveTo>
                  <a:lnTo>
                    <a:pt x="66" y="0"/>
                  </a:lnTo>
                  <a:lnTo>
                    <a:pt x="46" y="2"/>
                  </a:lnTo>
                  <a:lnTo>
                    <a:pt x="28" y="6"/>
                  </a:lnTo>
                  <a:lnTo>
                    <a:pt x="14" y="12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18" y="30"/>
                  </a:lnTo>
                  <a:lnTo>
                    <a:pt x="34" y="42"/>
                  </a:lnTo>
                  <a:lnTo>
                    <a:pt x="48" y="54"/>
                  </a:lnTo>
                  <a:lnTo>
                    <a:pt x="58" y="66"/>
                  </a:lnTo>
                  <a:lnTo>
                    <a:pt x="66" y="76"/>
                  </a:lnTo>
                  <a:lnTo>
                    <a:pt x="72" y="86"/>
                  </a:lnTo>
                  <a:lnTo>
                    <a:pt x="76" y="96"/>
                  </a:lnTo>
                  <a:lnTo>
                    <a:pt x="76" y="98"/>
                  </a:lnTo>
                  <a:lnTo>
                    <a:pt x="174" y="98"/>
                  </a:lnTo>
                  <a:lnTo>
                    <a:pt x="174" y="66"/>
                  </a:lnTo>
                  <a:lnTo>
                    <a:pt x="174" y="66"/>
                  </a:lnTo>
                  <a:lnTo>
                    <a:pt x="168" y="56"/>
                  </a:lnTo>
                  <a:lnTo>
                    <a:pt x="160" y="44"/>
                  </a:lnTo>
                  <a:lnTo>
                    <a:pt x="150" y="32"/>
                  </a:lnTo>
                  <a:lnTo>
                    <a:pt x="136" y="20"/>
                  </a:lnTo>
                  <a:lnTo>
                    <a:pt x="116" y="10"/>
                  </a:lnTo>
                  <a:lnTo>
                    <a:pt x="106" y="6"/>
                  </a:lnTo>
                  <a:lnTo>
                    <a:pt x="94" y="4"/>
                  </a:lnTo>
                  <a:lnTo>
                    <a:pt x="80" y="0"/>
                  </a:lnTo>
                  <a:lnTo>
                    <a:pt x="66" y="0"/>
                  </a:lnTo>
                  <a:lnTo>
                    <a:pt x="66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235"/>
            <p:cNvSpPr/>
            <p:nvPr/>
          </p:nvSpPr>
          <p:spPr bwMode="auto">
            <a:xfrm>
              <a:off x="3978275" y="4498975"/>
              <a:ext cx="187325" cy="187325"/>
            </a:xfrm>
            <a:custGeom>
              <a:cxnLst>
                <a:cxn ang="0">
                  <a:pos x="60" y="0"/>
                </a:cxn>
                <a:cxn ang="0">
                  <a:pos x="60" y="0"/>
                </a:cxn>
                <a:cxn ang="0">
                  <a:pos x="72" y="2"/>
                </a:cxn>
                <a:cxn ang="0">
                  <a:pos x="82" y="4"/>
                </a:cxn>
                <a:cxn ang="0">
                  <a:pos x="92" y="10"/>
                </a:cxn>
                <a:cxn ang="0">
                  <a:pos x="102" y="18"/>
                </a:cxn>
                <a:cxn ang="0">
                  <a:pos x="108" y="26"/>
                </a:cxn>
                <a:cxn ang="0">
                  <a:pos x="114" y="36"/>
                </a:cxn>
                <a:cxn ang="0">
                  <a:pos x="118" y="48"/>
                </a:cxn>
                <a:cxn ang="0">
                  <a:pos x="118" y="60"/>
                </a:cxn>
                <a:cxn ang="0">
                  <a:pos x="118" y="60"/>
                </a:cxn>
                <a:cxn ang="0">
                  <a:pos x="118" y="72"/>
                </a:cxn>
                <a:cxn ang="0">
                  <a:pos x="114" y="82"/>
                </a:cxn>
                <a:cxn ang="0">
                  <a:pos x="108" y="92"/>
                </a:cxn>
                <a:cxn ang="0">
                  <a:pos x="102" y="102"/>
                </a:cxn>
                <a:cxn ang="0">
                  <a:pos x="92" y="108"/>
                </a:cxn>
                <a:cxn ang="0">
                  <a:pos x="82" y="114"/>
                </a:cxn>
                <a:cxn ang="0">
                  <a:pos x="72" y="118"/>
                </a:cxn>
                <a:cxn ang="0">
                  <a:pos x="60" y="118"/>
                </a:cxn>
                <a:cxn ang="0">
                  <a:pos x="60" y="118"/>
                </a:cxn>
                <a:cxn ang="0">
                  <a:pos x="48" y="118"/>
                </a:cxn>
                <a:cxn ang="0">
                  <a:pos x="36" y="114"/>
                </a:cxn>
                <a:cxn ang="0">
                  <a:pos x="26" y="108"/>
                </a:cxn>
                <a:cxn ang="0">
                  <a:pos x="18" y="102"/>
                </a:cxn>
                <a:cxn ang="0">
                  <a:pos x="10" y="92"/>
                </a:cxn>
                <a:cxn ang="0">
                  <a:pos x="4" y="82"/>
                </a:cxn>
                <a:cxn ang="0">
                  <a:pos x="2" y="72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2" y="48"/>
                </a:cxn>
                <a:cxn ang="0">
                  <a:pos x="4" y="36"/>
                </a:cxn>
                <a:cxn ang="0">
                  <a:pos x="10" y="26"/>
                </a:cxn>
                <a:cxn ang="0">
                  <a:pos x="18" y="18"/>
                </a:cxn>
                <a:cxn ang="0">
                  <a:pos x="26" y="10"/>
                </a:cxn>
                <a:cxn ang="0">
                  <a:pos x="36" y="4"/>
                </a:cxn>
                <a:cxn ang="0">
                  <a:pos x="48" y="2"/>
                </a:cxn>
                <a:cxn ang="0">
                  <a:pos x="60" y="0"/>
                </a:cxn>
                <a:cxn ang="0">
                  <a:pos x="60" y="0"/>
                </a:cxn>
              </a:cxnLst>
              <a:rect b="b" l="0" r="r" t="0"/>
              <a:pathLst>
                <a:path h="118" w="118">
                  <a:moveTo>
                    <a:pt x="60" y="0"/>
                  </a:moveTo>
                  <a:lnTo>
                    <a:pt x="60" y="0"/>
                  </a:lnTo>
                  <a:lnTo>
                    <a:pt x="72" y="2"/>
                  </a:lnTo>
                  <a:lnTo>
                    <a:pt x="82" y="4"/>
                  </a:lnTo>
                  <a:lnTo>
                    <a:pt x="92" y="10"/>
                  </a:lnTo>
                  <a:lnTo>
                    <a:pt x="102" y="18"/>
                  </a:lnTo>
                  <a:lnTo>
                    <a:pt x="108" y="26"/>
                  </a:lnTo>
                  <a:lnTo>
                    <a:pt x="114" y="36"/>
                  </a:lnTo>
                  <a:lnTo>
                    <a:pt x="118" y="48"/>
                  </a:lnTo>
                  <a:lnTo>
                    <a:pt x="118" y="60"/>
                  </a:lnTo>
                  <a:lnTo>
                    <a:pt x="118" y="60"/>
                  </a:lnTo>
                  <a:lnTo>
                    <a:pt x="118" y="72"/>
                  </a:lnTo>
                  <a:lnTo>
                    <a:pt x="114" y="82"/>
                  </a:lnTo>
                  <a:lnTo>
                    <a:pt x="108" y="92"/>
                  </a:lnTo>
                  <a:lnTo>
                    <a:pt x="102" y="102"/>
                  </a:lnTo>
                  <a:lnTo>
                    <a:pt x="92" y="108"/>
                  </a:lnTo>
                  <a:lnTo>
                    <a:pt x="82" y="114"/>
                  </a:lnTo>
                  <a:lnTo>
                    <a:pt x="72" y="118"/>
                  </a:lnTo>
                  <a:lnTo>
                    <a:pt x="60" y="118"/>
                  </a:lnTo>
                  <a:lnTo>
                    <a:pt x="60" y="118"/>
                  </a:lnTo>
                  <a:lnTo>
                    <a:pt x="48" y="118"/>
                  </a:lnTo>
                  <a:lnTo>
                    <a:pt x="36" y="114"/>
                  </a:lnTo>
                  <a:lnTo>
                    <a:pt x="26" y="108"/>
                  </a:lnTo>
                  <a:lnTo>
                    <a:pt x="18" y="102"/>
                  </a:lnTo>
                  <a:lnTo>
                    <a:pt x="10" y="92"/>
                  </a:lnTo>
                  <a:lnTo>
                    <a:pt x="4" y="82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4" y="36"/>
                  </a:lnTo>
                  <a:lnTo>
                    <a:pt x="10" y="26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8" y="2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36"/>
            <p:cNvSpPr/>
            <p:nvPr/>
          </p:nvSpPr>
          <p:spPr bwMode="auto">
            <a:xfrm>
              <a:off x="3902075" y="4762500"/>
              <a:ext cx="276225" cy="155575"/>
            </a:xfrm>
            <a:custGeom>
              <a:cxnLst>
                <a:cxn ang="0">
                  <a:pos x="108" y="0"/>
                </a:cxn>
                <a:cxn ang="0">
                  <a:pos x="108" y="0"/>
                </a:cxn>
                <a:cxn ang="0">
                  <a:pos x="128" y="2"/>
                </a:cxn>
                <a:cxn ang="0">
                  <a:pos x="144" y="6"/>
                </a:cxn>
                <a:cxn ang="0">
                  <a:pos x="160" y="12"/>
                </a:cxn>
                <a:cxn ang="0">
                  <a:pos x="174" y="20"/>
                </a:cxn>
                <a:cxn ang="0">
                  <a:pos x="174" y="20"/>
                </a:cxn>
                <a:cxn ang="0">
                  <a:pos x="154" y="30"/>
                </a:cxn>
                <a:cxn ang="0">
                  <a:pos x="138" y="42"/>
                </a:cxn>
                <a:cxn ang="0">
                  <a:pos x="126" y="54"/>
                </a:cxn>
                <a:cxn ang="0">
                  <a:pos x="116" y="66"/>
                </a:cxn>
                <a:cxn ang="0">
                  <a:pos x="108" y="76"/>
                </a:cxn>
                <a:cxn ang="0">
                  <a:pos x="102" y="86"/>
                </a:cxn>
                <a:cxn ang="0">
                  <a:pos x="98" y="96"/>
                </a:cxn>
                <a:cxn ang="0">
                  <a:pos x="98" y="98"/>
                </a:cxn>
                <a:cxn ang="0">
                  <a:pos x="0" y="98"/>
                </a:cxn>
                <a:cxn ang="0">
                  <a:pos x="0" y="66"/>
                </a:cxn>
                <a:cxn ang="0">
                  <a:pos x="0" y="66"/>
                </a:cxn>
                <a:cxn ang="0">
                  <a:pos x="6" y="56"/>
                </a:cxn>
                <a:cxn ang="0">
                  <a:pos x="12" y="44"/>
                </a:cxn>
                <a:cxn ang="0">
                  <a:pos x="24" y="32"/>
                </a:cxn>
                <a:cxn ang="0">
                  <a:pos x="38" y="20"/>
                </a:cxn>
                <a:cxn ang="0">
                  <a:pos x="56" y="10"/>
                </a:cxn>
                <a:cxn ang="0">
                  <a:pos x="68" y="6"/>
                </a:cxn>
                <a:cxn ang="0">
                  <a:pos x="80" y="4"/>
                </a:cxn>
                <a:cxn ang="0">
                  <a:pos x="92" y="0"/>
                </a:cxn>
                <a:cxn ang="0">
                  <a:pos x="108" y="0"/>
                </a:cxn>
                <a:cxn ang="0">
                  <a:pos x="108" y="0"/>
                </a:cxn>
              </a:cxnLst>
              <a:rect b="b" l="0" r="r" t="0"/>
              <a:pathLst>
                <a:path h="98" w="174">
                  <a:moveTo>
                    <a:pt x="108" y="0"/>
                  </a:moveTo>
                  <a:lnTo>
                    <a:pt x="108" y="0"/>
                  </a:lnTo>
                  <a:lnTo>
                    <a:pt x="128" y="2"/>
                  </a:lnTo>
                  <a:lnTo>
                    <a:pt x="144" y="6"/>
                  </a:lnTo>
                  <a:lnTo>
                    <a:pt x="160" y="12"/>
                  </a:lnTo>
                  <a:lnTo>
                    <a:pt x="174" y="20"/>
                  </a:lnTo>
                  <a:lnTo>
                    <a:pt x="174" y="20"/>
                  </a:lnTo>
                  <a:lnTo>
                    <a:pt x="154" y="30"/>
                  </a:lnTo>
                  <a:lnTo>
                    <a:pt x="138" y="42"/>
                  </a:lnTo>
                  <a:lnTo>
                    <a:pt x="126" y="54"/>
                  </a:lnTo>
                  <a:lnTo>
                    <a:pt x="116" y="66"/>
                  </a:lnTo>
                  <a:lnTo>
                    <a:pt x="108" y="76"/>
                  </a:lnTo>
                  <a:lnTo>
                    <a:pt x="102" y="86"/>
                  </a:lnTo>
                  <a:lnTo>
                    <a:pt x="98" y="96"/>
                  </a:lnTo>
                  <a:lnTo>
                    <a:pt x="98" y="98"/>
                  </a:lnTo>
                  <a:lnTo>
                    <a:pt x="0" y="98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6" y="56"/>
                  </a:lnTo>
                  <a:lnTo>
                    <a:pt x="12" y="44"/>
                  </a:lnTo>
                  <a:lnTo>
                    <a:pt x="24" y="32"/>
                  </a:lnTo>
                  <a:lnTo>
                    <a:pt x="38" y="20"/>
                  </a:lnTo>
                  <a:lnTo>
                    <a:pt x="56" y="10"/>
                  </a:lnTo>
                  <a:lnTo>
                    <a:pt x="68" y="6"/>
                  </a:lnTo>
                  <a:lnTo>
                    <a:pt x="80" y="4"/>
                  </a:lnTo>
                  <a:lnTo>
                    <a:pt x="92" y="0"/>
                  </a:lnTo>
                  <a:lnTo>
                    <a:pt x="108" y="0"/>
                  </a:lnTo>
                  <a:lnTo>
                    <a:pt x="108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pic>
        <p:nvPicPr>
          <p:cNvPr id="21" name="图片占位符 20"/>
          <p:cNvPicPr>
            <a:picLocks noChangeAspect="1" noGrp="1"/>
          </p:cNvPicPr>
          <p:nvPr>
            <p:ph idx="10" sz="quarter" type="pic"/>
          </p:nvPr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295321" y="4714875"/>
            <a:ext cx="1657647" cy="220661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椭圆 18"/>
          <p:cNvSpPr/>
          <p:nvPr/>
        </p:nvSpPr>
        <p:spPr>
          <a:xfrm>
            <a:off x="818932" y="438229"/>
            <a:ext cx="3955312" cy="3955312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 w="152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</p:spTree>
    <p:extLst>
      <p:ext uri="{BB962C8B-B14F-4D97-AF65-F5344CB8AC3E}">
        <p14:creationId val="1503896441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1" name="图片占位符 20"/>
          <p:cNvPicPr>
            <a:picLocks noChangeAspect="1" noGrp="1"/>
          </p:cNvPicPr>
          <p:nvPr>
            <p:ph idx="10" sz="quarter" type="pic"/>
          </p:nvPr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295321" y="4714875"/>
            <a:ext cx="1657647" cy="220661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文本框 21"/>
          <p:cNvSpPr txBox="1"/>
          <p:nvPr/>
        </p:nvSpPr>
        <p:spPr>
          <a:xfrm>
            <a:off x="3393810" y="2794336"/>
            <a:ext cx="2356380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lvl="0"/>
            <a:r>
              <a:rPr altLang="zh-CN" b="1" kumimoji="1" lang="en-US" smtClean="0" sz="3000">
                <a:solidFill>
                  <a:srgbClr val="323232"/>
                </a:solidFill>
                <a:cs typeface="Arial Black"/>
              </a:rPr>
              <a:t>PART ONE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3497898" y="3249837"/>
            <a:ext cx="214820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 lvl="0"/>
            <a:r>
              <a:rPr altLang="en-US" b="1" kumimoji="1" lang="zh-CN" sz="3600">
                <a:solidFill>
                  <a:srgbClr val="323232"/>
                </a:solidFill>
                <a:latin charset="0" typeface="Microsoft YaHei"/>
                <a:cs charset="0" typeface="Microsoft YaHei"/>
              </a:rPr>
              <a:t>市场分析 </a:t>
            </a:r>
          </a:p>
        </p:txBody>
      </p:sp>
      <p:sp>
        <p:nvSpPr>
          <p:cNvPr id="19" name="椭圆 18"/>
          <p:cNvSpPr/>
          <p:nvPr/>
        </p:nvSpPr>
        <p:spPr>
          <a:xfrm>
            <a:off x="3694814" y="897276"/>
            <a:ext cx="1754372" cy="175437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grpSp>
        <p:nvGrpSpPr>
          <p:cNvPr id="35" name="组 34"/>
          <p:cNvGrpSpPr/>
          <p:nvPr/>
        </p:nvGrpSpPr>
        <p:grpSpPr>
          <a:xfrm>
            <a:off x="4014449" y="1309816"/>
            <a:ext cx="1115102" cy="936686"/>
            <a:chOff x="2127915" y="1569040"/>
            <a:chExt cx="635000" cy="533400"/>
          </a:xfrm>
        </p:grpSpPr>
        <p:sp>
          <p:nvSpPr>
            <p:cNvPr id="33" name="Freeform 108"/>
            <p:cNvSpPr/>
            <p:nvPr/>
          </p:nvSpPr>
          <p:spPr bwMode="auto">
            <a:xfrm>
              <a:off x="2127915" y="1569040"/>
              <a:ext cx="635000" cy="304800"/>
            </a:xfrm>
            <a:custGeom>
              <a:cxnLst>
                <a:cxn ang="0">
                  <a:pos x="16" y="192"/>
                </a:cxn>
                <a:cxn ang="0">
                  <a:pos x="26" y="188"/>
                </a:cxn>
                <a:cxn ang="0">
                  <a:pos x="32" y="178"/>
                </a:cxn>
                <a:cxn ang="0">
                  <a:pos x="110" y="142"/>
                </a:cxn>
                <a:cxn ang="0">
                  <a:pos x="120" y="144"/>
                </a:cxn>
                <a:cxn ang="0">
                  <a:pos x="126" y="144"/>
                </a:cxn>
                <a:cxn ang="0">
                  <a:pos x="134" y="136"/>
                </a:cxn>
                <a:cxn ang="0">
                  <a:pos x="136" y="128"/>
                </a:cxn>
                <a:cxn ang="0">
                  <a:pos x="194" y="80"/>
                </a:cxn>
                <a:cxn ang="0">
                  <a:pos x="200" y="80"/>
                </a:cxn>
                <a:cxn ang="0">
                  <a:pos x="206" y="78"/>
                </a:cxn>
                <a:cxn ang="0">
                  <a:pos x="264" y="112"/>
                </a:cxn>
                <a:cxn ang="0">
                  <a:pos x="264" y="112"/>
                </a:cxn>
                <a:cxn ang="0">
                  <a:pos x="268" y="124"/>
                </a:cxn>
                <a:cxn ang="0">
                  <a:pos x="280" y="128"/>
                </a:cxn>
                <a:cxn ang="0">
                  <a:pos x="286" y="128"/>
                </a:cxn>
                <a:cxn ang="0">
                  <a:pos x="294" y="120"/>
                </a:cxn>
                <a:cxn ang="0">
                  <a:pos x="296" y="112"/>
                </a:cxn>
                <a:cxn ang="0">
                  <a:pos x="378" y="32"/>
                </a:cxn>
                <a:cxn ang="0">
                  <a:pos x="384" y="32"/>
                </a:cxn>
                <a:cxn ang="0">
                  <a:pos x="390" y="32"/>
                </a:cxn>
                <a:cxn ang="0">
                  <a:pos x="398" y="24"/>
                </a:cxn>
                <a:cxn ang="0">
                  <a:pos x="400" y="16"/>
                </a:cxn>
                <a:cxn ang="0">
                  <a:pos x="394" y="6"/>
                </a:cxn>
                <a:cxn ang="0">
                  <a:pos x="384" y="0"/>
                </a:cxn>
                <a:cxn ang="0">
                  <a:pos x="376" y="2"/>
                </a:cxn>
                <a:cxn ang="0">
                  <a:pos x="368" y="10"/>
                </a:cxn>
                <a:cxn ang="0">
                  <a:pos x="368" y="16"/>
                </a:cxn>
                <a:cxn ang="0">
                  <a:pos x="284" y="98"/>
                </a:cxn>
                <a:cxn ang="0">
                  <a:pos x="280" y="96"/>
                </a:cxn>
                <a:cxn ang="0">
                  <a:pos x="272" y="100"/>
                </a:cxn>
                <a:cxn ang="0">
                  <a:pos x="216" y="66"/>
                </a:cxn>
                <a:cxn ang="0">
                  <a:pos x="216" y="64"/>
                </a:cxn>
                <a:cxn ang="0">
                  <a:pos x="210" y="54"/>
                </a:cxn>
                <a:cxn ang="0">
                  <a:pos x="200" y="48"/>
                </a:cxn>
                <a:cxn ang="0">
                  <a:pos x="192" y="50"/>
                </a:cxn>
                <a:cxn ang="0">
                  <a:pos x="184" y="58"/>
                </a:cxn>
                <a:cxn ang="0">
                  <a:pos x="184" y="64"/>
                </a:cxn>
                <a:cxn ang="0">
                  <a:pos x="126" y="114"/>
                </a:cxn>
                <a:cxn ang="0">
                  <a:pos x="120" y="112"/>
                </a:cxn>
                <a:cxn ang="0">
                  <a:pos x="114" y="114"/>
                </a:cxn>
                <a:cxn ang="0">
                  <a:pos x="104" y="122"/>
                </a:cxn>
                <a:cxn ang="0">
                  <a:pos x="24" y="164"/>
                </a:cxn>
                <a:cxn ang="0">
                  <a:pos x="20" y="162"/>
                </a:cxn>
                <a:cxn ang="0">
                  <a:pos x="16" y="160"/>
                </a:cxn>
                <a:cxn ang="0">
                  <a:pos x="4" y="166"/>
                </a:cxn>
                <a:cxn ang="0">
                  <a:pos x="0" y="176"/>
                </a:cxn>
                <a:cxn ang="0">
                  <a:pos x="0" y="184"/>
                </a:cxn>
                <a:cxn ang="0">
                  <a:pos x="8" y="192"/>
                </a:cxn>
                <a:cxn ang="0">
                  <a:pos x="16" y="192"/>
                </a:cxn>
              </a:cxnLst>
              <a:rect b="b" l="0" r="r" t="0"/>
              <a:pathLst>
                <a:path h="192" w="400">
                  <a:moveTo>
                    <a:pt x="16" y="192"/>
                  </a:moveTo>
                  <a:lnTo>
                    <a:pt x="16" y="192"/>
                  </a:lnTo>
                  <a:lnTo>
                    <a:pt x="22" y="192"/>
                  </a:lnTo>
                  <a:lnTo>
                    <a:pt x="26" y="188"/>
                  </a:lnTo>
                  <a:lnTo>
                    <a:pt x="30" y="184"/>
                  </a:lnTo>
                  <a:lnTo>
                    <a:pt x="32" y="178"/>
                  </a:lnTo>
                  <a:lnTo>
                    <a:pt x="110" y="142"/>
                  </a:lnTo>
                  <a:lnTo>
                    <a:pt x="110" y="142"/>
                  </a:lnTo>
                  <a:lnTo>
                    <a:pt x="114" y="144"/>
                  </a:lnTo>
                  <a:lnTo>
                    <a:pt x="120" y="144"/>
                  </a:lnTo>
                  <a:lnTo>
                    <a:pt x="120" y="144"/>
                  </a:lnTo>
                  <a:lnTo>
                    <a:pt x="126" y="144"/>
                  </a:lnTo>
                  <a:lnTo>
                    <a:pt x="130" y="140"/>
                  </a:lnTo>
                  <a:lnTo>
                    <a:pt x="134" y="136"/>
                  </a:lnTo>
                  <a:lnTo>
                    <a:pt x="136" y="128"/>
                  </a:lnTo>
                  <a:lnTo>
                    <a:pt x="136" y="128"/>
                  </a:lnTo>
                  <a:lnTo>
                    <a:pt x="134" y="126"/>
                  </a:lnTo>
                  <a:lnTo>
                    <a:pt x="194" y="80"/>
                  </a:lnTo>
                  <a:lnTo>
                    <a:pt x="194" y="80"/>
                  </a:lnTo>
                  <a:lnTo>
                    <a:pt x="200" y="80"/>
                  </a:lnTo>
                  <a:lnTo>
                    <a:pt x="200" y="80"/>
                  </a:lnTo>
                  <a:lnTo>
                    <a:pt x="206" y="78"/>
                  </a:lnTo>
                  <a:lnTo>
                    <a:pt x="264" y="112"/>
                  </a:lnTo>
                  <a:lnTo>
                    <a:pt x="264" y="112"/>
                  </a:lnTo>
                  <a:lnTo>
                    <a:pt x="264" y="112"/>
                  </a:lnTo>
                  <a:lnTo>
                    <a:pt x="264" y="112"/>
                  </a:lnTo>
                  <a:lnTo>
                    <a:pt x="264" y="120"/>
                  </a:lnTo>
                  <a:lnTo>
                    <a:pt x="268" y="124"/>
                  </a:lnTo>
                  <a:lnTo>
                    <a:pt x="272" y="128"/>
                  </a:lnTo>
                  <a:lnTo>
                    <a:pt x="280" y="128"/>
                  </a:lnTo>
                  <a:lnTo>
                    <a:pt x="280" y="128"/>
                  </a:lnTo>
                  <a:lnTo>
                    <a:pt x="286" y="128"/>
                  </a:lnTo>
                  <a:lnTo>
                    <a:pt x="290" y="124"/>
                  </a:lnTo>
                  <a:lnTo>
                    <a:pt x="294" y="120"/>
                  </a:lnTo>
                  <a:lnTo>
                    <a:pt x="296" y="112"/>
                  </a:lnTo>
                  <a:lnTo>
                    <a:pt x="296" y="112"/>
                  </a:lnTo>
                  <a:lnTo>
                    <a:pt x="294" y="110"/>
                  </a:lnTo>
                  <a:lnTo>
                    <a:pt x="378" y="32"/>
                  </a:lnTo>
                  <a:lnTo>
                    <a:pt x="378" y="32"/>
                  </a:lnTo>
                  <a:lnTo>
                    <a:pt x="384" y="32"/>
                  </a:lnTo>
                  <a:lnTo>
                    <a:pt x="384" y="32"/>
                  </a:lnTo>
                  <a:lnTo>
                    <a:pt x="390" y="32"/>
                  </a:lnTo>
                  <a:lnTo>
                    <a:pt x="394" y="28"/>
                  </a:lnTo>
                  <a:lnTo>
                    <a:pt x="398" y="24"/>
                  </a:lnTo>
                  <a:lnTo>
                    <a:pt x="400" y="16"/>
                  </a:lnTo>
                  <a:lnTo>
                    <a:pt x="400" y="16"/>
                  </a:lnTo>
                  <a:lnTo>
                    <a:pt x="398" y="10"/>
                  </a:lnTo>
                  <a:lnTo>
                    <a:pt x="394" y="6"/>
                  </a:lnTo>
                  <a:lnTo>
                    <a:pt x="390" y="2"/>
                  </a:lnTo>
                  <a:lnTo>
                    <a:pt x="384" y="0"/>
                  </a:lnTo>
                  <a:lnTo>
                    <a:pt x="384" y="0"/>
                  </a:lnTo>
                  <a:lnTo>
                    <a:pt x="376" y="2"/>
                  </a:lnTo>
                  <a:lnTo>
                    <a:pt x="372" y="6"/>
                  </a:lnTo>
                  <a:lnTo>
                    <a:pt x="368" y="10"/>
                  </a:lnTo>
                  <a:lnTo>
                    <a:pt x="368" y="16"/>
                  </a:lnTo>
                  <a:lnTo>
                    <a:pt x="368" y="16"/>
                  </a:lnTo>
                  <a:lnTo>
                    <a:pt x="368" y="20"/>
                  </a:lnTo>
                  <a:lnTo>
                    <a:pt x="284" y="98"/>
                  </a:lnTo>
                  <a:lnTo>
                    <a:pt x="284" y="98"/>
                  </a:lnTo>
                  <a:lnTo>
                    <a:pt x="280" y="96"/>
                  </a:lnTo>
                  <a:lnTo>
                    <a:pt x="280" y="96"/>
                  </a:lnTo>
                  <a:lnTo>
                    <a:pt x="272" y="100"/>
                  </a:lnTo>
                  <a:lnTo>
                    <a:pt x="216" y="66"/>
                  </a:lnTo>
                  <a:lnTo>
                    <a:pt x="216" y="66"/>
                  </a:lnTo>
                  <a:lnTo>
                    <a:pt x="216" y="64"/>
                  </a:lnTo>
                  <a:lnTo>
                    <a:pt x="216" y="64"/>
                  </a:lnTo>
                  <a:lnTo>
                    <a:pt x="214" y="58"/>
                  </a:lnTo>
                  <a:lnTo>
                    <a:pt x="210" y="54"/>
                  </a:lnTo>
                  <a:lnTo>
                    <a:pt x="206" y="50"/>
                  </a:lnTo>
                  <a:lnTo>
                    <a:pt x="200" y="48"/>
                  </a:lnTo>
                  <a:lnTo>
                    <a:pt x="200" y="48"/>
                  </a:lnTo>
                  <a:lnTo>
                    <a:pt x="192" y="50"/>
                  </a:lnTo>
                  <a:lnTo>
                    <a:pt x="188" y="54"/>
                  </a:lnTo>
                  <a:lnTo>
                    <a:pt x="184" y="58"/>
                  </a:lnTo>
                  <a:lnTo>
                    <a:pt x="184" y="64"/>
                  </a:lnTo>
                  <a:lnTo>
                    <a:pt x="184" y="64"/>
                  </a:lnTo>
                  <a:lnTo>
                    <a:pt x="184" y="68"/>
                  </a:lnTo>
                  <a:lnTo>
                    <a:pt x="126" y="114"/>
                  </a:lnTo>
                  <a:lnTo>
                    <a:pt x="126" y="114"/>
                  </a:lnTo>
                  <a:lnTo>
                    <a:pt x="120" y="112"/>
                  </a:lnTo>
                  <a:lnTo>
                    <a:pt x="120" y="112"/>
                  </a:lnTo>
                  <a:lnTo>
                    <a:pt x="114" y="114"/>
                  </a:lnTo>
                  <a:lnTo>
                    <a:pt x="108" y="118"/>
                  </a:lnTo>
                  <a:lnTo>
                    <a:pt x="104" y="122"/>
                  </a:lnTo>
                  <a:lnTo>
                    <a:pt x="104" y="128"/>
                  </a:lnTo>
                  <a:lnTo>
                    <a:pt x="24" y="164"/>
                  </a:lnTo>
                  <a:lnTo>
                    <a:pt x="24" y="164"/>
                  </a:lnTo>
                  <a:lnTo>
                    <a:pt x="20" y="162"/>
                  </a:lnTo>
                  <a:lnTo>
                    <a:pt x="16" y="160"/>
                  </a:lnTo>
                  <a:lnTo>
                    <a:pt x="16" y="160"/>
                  </a:lnTo>
                  <a:lnTo>
                    <a:pt x="8" y="162"/>
                  </a:lnTo>
                  <a:lnTo>
                    <a:pt x="4" y="166"/>
                  </a:lnTo>
                  <a:lnTo>
                    <a:pt x="0" y="170"/>
                  </a:lnTo>
                  <a:lnTo>
                    <a:pt x="0" y="176"/>
                  </a:lnTo>
                  <a:lnTo>
                    <a:pt x="0" y="176"/>
                  </a:lnTo>
                  <a:lnTo>
                    <a:pt x="0" y="184"/>
                  </a:lnTo>
                  <a:lnTo>
                    <a:pt x="4" y="188"/>
                  </a:lnTo>
                  <a:lnTo>
                    <a:pt x="8" y="192"/>
                  </a:lnTo>
                  <a:lnTo>
                    <a:pt x="16" y="192"/>
                  </a:lnTo>
                  <a:lnTo>
                    <a:pt x="16" y="192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34" name="Freeform 109"/>
            <p:cNvSpPr/>
            <p:nvPr/>
          </p:nvSpPr>
          <p:spPr bwMode="auto">
            <a:xfrm>
              <a:off x="2127915" y="1899240"/>
              <a:ext cx="635000" cy="203200"/>
            </a:xfrm>
            <a:custGeom>
              <a:cxnLst>
                <a:cxn ang="0">
                  <a:pos x="384" y="0"/>
                </a:cxn>
                <a:cxn ang="0">
                  <a:pos x="372" y="6"/>
                </a:cxn>
                <a:cxn ang="0">
                  <a:pos x="368" y="16"/>
                </a:cxn>
                <a:cxn ang="0">
                  <a:pos x="368" y="20"/>
                </a:cxn>
                <a:cxn ang="0">
                  <a:pos x="284" y="98"/>
                </a:cxn>
                <a:cxn ang="0">
                  <a:pos x="280" y="96"/>
                </a:cxn>
                <a:cxn ang="0">
                  <a:pos x="214" y="38"/>
                </a:cxn>
                <a:cxn ang="0">
                  <a:pos x="216" y="32"/>
                </a:cxn>
                <a:cxn ang="0">
                  <a:pos x="214" y="26"/>
                </a:cxn>
                <a:cxn ang="0">
                  <a:pos x="206" y="18"/>
                </a:cxn>
                <a:cxn ang="0">
                  <a:pos x="200" y="16"/>
                </a:cxn>
                <a:cxn ang="0">
                  <a:pos x="188" y="22"/>
                </a:cxn>
                <a:cxn ang="0">
                  <a:pos x="184" y="32"/>
                </a:cxn>
                <a:cxn ang="0">
                  <a:pos x="184" y="36"/>
                </a:cxn>
                <a:cxn ang="0">
                  <a:pos x="126" y="82"/>
                </a:cxn>
                <a:cxn ang="0">
                  <a:pos x="120" y="80"/>
                </a:cxn>
                <a:cxn ang="0">
                  <a:pos x="106" y="86"/>
                </a:cxn>
                <a:cxn ang="0">
                  <a:pos x="30" y="76"/>
                </a:cxn>
                <a:cxn ang="0">
                  <a:pos x="24" y="68"/>
                </a:cxn>
                <a:cxn ang="0">
                  <a:pos x="16" y="64"/>
                </a:cxn>
                <a:cxn ang="0">
                  <a:pos x="8" y="66"/>
                </a:cxn>
                <a:cxn ang="0">
                  <a:pos x="0" y="74"/>
                </a:cxn>
                <a:cxn ang="0">
                  <a:pos x="0" y="80"/>
                </a:cxn>
                <a:cxn ang="0">
                  <a:pos x="4" y="92"/>
                </a:cxn>
                <a:cxn ang="0">
                  <a:pos x="16" y="96"/>
                </a:cxn>
                <a:cxn ang="0">
                  <a:pos x="22" y="96"/>
                </a:cxn>
                <a:cxn ang="0">
                  <a:pos x="104" y="102"/>
                </a:cxn>
                <a:cxn ang="0">
                  <a:pos x="106" y="106"/>
                </a:cxn>
                <a:cxn ang="0">
                  <a:pos x="114" y="112"/>
                </a:cxn>
                <a:cxn ang="0">
                  <a:pos x="120" y="112"/>
                </a:cxn>
                <a:cxn ang="0">
                  <a:pos x="130" y="108"/>
                </a:cxn>
                <a:cxn ang="0">
                  <a:pos x="136" y="96"/>
                </a:cxn>
                <a:cxn ang="0">
                  <a:pos x="134" y="94"/>
                </a:cxn>
                <a:cxn ang="0">
                  <a:pos x="194" y="48"/>
                </a:cxn>
                <a:cxn ang="0">
                  <a:pos x="200" y="48"/>
                </a:cxn>
                <a:cxn ang="0">
                  <a:pos x="264" y="108"/>
                </a:cxn>
                <a:cxn ang="0">
                  <a:pos x="264" y="112"/>
                </a:cxn>
                <a:cxn ang="0">
                  <a:pos x="264" y="120"/>
                </a:cxn>
                <a:cxn ang="0">
                  <a:pos x="272" y="128"/>
                </a:cxn>
                <a:cxn ang="0">
                  <a:pos x="280" y="128"/>
                </a:cxn>
                <a:cxn ang="0">
                  <a:pos x="290" y="124"/>
                </a:cxn>
                <a:cxn ang="0">
                  <a:pos x="296" y="112"/>
                </a:cxn>
                <a:cxn ang="0">
                  <a:pos x="294" y="110"/>
                </a:cxn>
                <a:cxn ang="0">
                  <a:pos x="378" y="32"/>
                </a:cxn>
                <a:cxn ang="0">
                  <a:pos x="384" y="32"/>
                </a:cxn>
                <a:cxn ang="0">
                  <a:pos x="394" y="28"/>
                </a:cxn>
                <a:cxn ang="0">
                  <a:pos x="400" y="16"/>
                </a:cxn>
                <a:cxn ang="0">
                  <a:pos x="398" y="10"/>
                </a:cxn>
                <a:cxn ang="0">
                  <a:pos x="390" y="2"/>
                </a:cxn>
                <a:cxn ang="0">
                  <a:pos x="384" y="0"/>
                </a:cxn>
              </a:cxnLst>
              <a:rect b="b" l="0" r="r" t="0"/>
              <a:pathLst>
                <a:path h="128" w="400">
                  <a:moveTo>
                    <a:pt x="384" y="0"/>
                  </a:moveTo>
                  <a:lnTo>
                    <a:pt x="384" y="0"/>
                  </a:lnTo>
                  <a:lnTo>
                    <a:pt x="376" y="2"/>
                  </a:lnTo>
                  <a:lnTo>
                    <a:pt x="372" y="6"/>
                  </a:lnTo>
                  <a:lnTo>
                    <a:pt x="368" y="10"/>
                  </a:lnTo>
                  <a:lnTo>
                    <a:pt x="368" y="16"/>
                  </a:lnTo>
                  <a:lnTo>
                    <a:pt x="368" y="16"/>
                  </a:lnTo>
                  <a:lnTo>
                    <a:pt x="368" y="20"/>
                  </a:lnTo>
                  <a:lnTo>
                    <a:pt x="284" y="98"/>
                  </a:lnTo>
                  <a:lnTo>
                    <a:pt x="284" y="98"/>
                  </a:lnTo>
                  <a:lnTo>
                    <a:pt x="280" y="96"/>
                  </a:lnTo>
                  <a:lnTo>
                    <a:pt x="280" y="96"/>
                  </a:lnTo>
                  <a:lnTo>
                    <a:pt x="276" y="98"/>
                  </a:lnTo>
                  <a:lnTo>
                    <a:pt x="214" y="38"/>
                  </a:lnTo>
                  <a:lnTo>
                    <a:pt x="214" y="38"/>
                  </a:lnTo>
                  <a:lnTo>
                    <a:pt x="216" y="32"/>
                  </a:lnTo>
                  <a:lnTo>
                    <a:pt x="216" y="32"/>
                  </a:lnTo>
                  <a:lnTo>
                    <a:pt x="214" y="26"/>
                  </a:lnTo>
                  <a:lnTo>
                    <a:pt x="210" y="22"/>
                  </a:lnTo>
                  <a:lnTo>
                    <a:pt x="206" y="18"/>
                  </a:lnTo>
                  <a:lnTo>
                    <a:pt x="200" y="16"/>
                  </a:lnTo>
                  <a:lnTo>
                    <a:pt x="200" y="16"/>
                  </a:lnTo>
                  <a:lnTo>
                    <a:pt x="192" y="18"/>
                  </a:lnTo>
                  <a:lnTo>
                    <a:pt x="188" y="22"/>
                  </a:lnTo>
                  <a:lnTo>
                    <a:pt x="184" y="26"/>
                  </a:lnTo>
                  <a:lnTo>
                    <a:pt x="184" y="32"/>
                  </a:lnTo>
                  <a:lnTo>
                    <a:pt x="184" y="32"/>
                  </a:lnTo>
                  <a:lnTo>
                    <a:pt x="184" y="36"/>
                  </a:lnTo>
                  <a:lnTo>
                    <a:pt x="126" y="82"/>
                  </a:lnTo>
                  <a:lnTo>
                    <a:pt x="126" y="82"/>
                  </a:lnTo>
                  <a:lnTo>
                    <a:pt x="120" y="80"/>
                  </a:lnTo>
                  <a:lnTo>
                    <a:pt x="120" y="80"/>
                  </a:lnTo>
                  <a:lnTo>
                    <a:pt x="112" y="82"/>
                  </a:lnTo>
                  <a:lnTo>
                    <a:pt x="106" y="86"/>
                  </a:lnTo>
                  <a:lnTo>
                    <a:pt x="30" y="76"/>
                  </a:lnTo>
                  <a:lnTo>
                    <a:pt x="30" y="76"/>
                  </a:lnTo>
                  <a:lnTo>
                    <a:pt x="28" y="72"/>
                  </a:lnTo>
                  <a:lnTo>
                    <a:pt x="24" y="68"/>
                  </a:lnTo>
                  <a:lnTo>
                    <a:pt x="20" y="66"/>
                  </a:lnTo>
                  <a:lnTo>
                    <a:pt x="16" y="64"/>
                  </a:lnTo>
                  <a:lnTo>
                    <a:pt x="16" y="64"/>
                  </a:lnTo>
                  <a:lnTo>
                    <a:pt x="8" y="66"/>
                  </a:lnTo>
                  <a:lnTo>
                    <a:pt x="4" y="70"/>
                  </a:lnTo>
                  <a:lnTo>
                    <a:pt x="0" y="74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88"/>
                  </a:lnTo>
                  <a:lnTo>
                    <a:pt x="4" y="92"/>
                  </a:lnTo>
                  <a:lnTo>
                    <a:pt x="8" y="96"/>
                  </a:lnTo>
                  <a:lnTo>
                    <a:pt x="16" y="96"/>
                  </a:lnTo>
                  <a:lnTo>
                    <a:pt x="16" y="96"/>
                  </a:lnTo>
                  <a:lnTo>
                    <a:pt x="22" y="96"/>
                  </a:lnTo>
                  <a:lnTo>
                    <a:pt x="28" y="90"/>
                  </a:lnTo>
                  <a:lnTo>
                    <a:pt x="104" y="102"/>
                  </a:lnTo>
                  <a:lnTo>
                    <a:pt x="104" y="102"/>
                  </a:lnTo>
                  <a:lnTo>
                    <a:pt x="106" y="106"/>
                  </a:lnTo>
                  <a:lnTo>
                    <a:pt x="110" y="110"/>
                  </a:lnTo>
                  <a:lnTo>
                    <a:pt x="114" y="112"/>
                  </a:lnTo>
                  <a:lnTo>
                    <a:pt x="120" y="112"/>
                  </a:lnTo>
                  <a:lnTo>
                    <a:pt x="120" y="112"/>
                  </a:lnTo>
                  <a:lnTo>
                    <a:pt x="126" y="112"/>
                  </a:lnTo>
                  <a:lnTo>
                    <a:pt x="130" y="108"/>
                  </a:lnTo>
                  <a:lnTo>
                    <a:pt x="134" y="104"/>
                  </a:lnTo>
                  <a:lnTo>
                    <a:pt x="136" y="96"/>
                  </a:lnTo>
                  <a:lnTo>
                    <a:pt x="136" y="96"/>
                  </a:lnTo>
                  <a:lnTo>
                    <a:pt x="134" y="94"/>
                  </a:lnTo>
                  <a:lnTo>
                    <a:pt x="194" y="48"/>
                  </a:lnTo>
                  <a:lnTo>
                    <a:pt x="194" y="48"/>
                  </a:lnTo>
                  <a:lnTo>
                    <a:pt x="200" y="48"/>
                  </a:lnTo>
                  <a:lnTo>
                    <a:pt x="200" y="48"/>
                  </a:lnTo>
                  <a:lnTo>
                    <a:pt x="204" y="48"/>
                  </a:lnTo>
                  <a:lnTo>
                    <a:pt x="264" y="108"/>
                  </a:lnTo>
                  <a:lnTo>
                    <a:pt x="264" y="108"/>
                  </a:lnTo>
                  <a:lnTo>
                    <a:pt x="264" y="112"/>
                  </a:lnTo>
                  <a:lnTo>
                    <a:pt x="264" y="112"/>
                  </a:lnTo>
                  <a:lnTo>
                    <a:pt x="264" y="120"/>
                  </a:lnTo>
                  <a:lnTo>
                    <a:pt x="268" y="124"/>
                  </a:lnTo>
                  <a:lnTo>
                    <a:pt x="272" y="128"/>
                  </a:lnTo>
                  <a:lnTo>
                    <a:pt x="280" y="128"/>
                  </a:lnTo>
                  <a:lnTo>
                    <a:pt x="280" y="128"/>
                  </a:lnTo>
                  <a:lnTo>
                    <a:pt x="286" y="128"/>
                  </a:lnTo>
                  <a:lnTo>
                    <a:pt x="290" y="124"/>
                  </a:lnTo>
                  <a:lnTo>
                    <a:pt x="294" y="120"/>
                  </a:lnTo>
                  <a:lnTo>
                    <a:pt x="296" y="112"/>
                  </a:lnTo>
                  <a:lnTo>
                    <a:pt x="296" y="112"/>
                  </a:lnTo>
                  <a:lnTo>
                    <a:pt x="294" y="110"/>
                  </a:lnTo>
                  <a:lnTo>
                    <a:pt x="378" y="32"/>
                  </a:lnTo>
                  <a:lnTo>
                    <a:pt x="378" y="32"/>
                  </a:lnTo>
                  <a:lnTo>
                    <a:pt x="384" y="32"/>
                  </a:lnTo>
                  <a:lnTo>
                    <a:pt x="384" y="32"/>
                  </a:lnTo>
                  <a:lnTo>
                    <a:pt x="390" y="32"/>
                  </a:lnTo>
                  <a:lnTo>
                    <a:pt x="394" y="28"/>
                  </a:lnTo>
                  <a:lnTo>
                    <a:pt x="398" y="24"/>
                  </a:lnTo>
                  <a:lnTo>
                    <a:pt x="400" y="16"/>
                  </a:lnTo>
                  <a:lnTo>
                    <a:pt x="400" y="16"/>
                  </a:lnTo>
                  <a:lnTo>
                    <a:pt x="398" y="10"/>
                  </a:lnTo>
                  <a:lnTo>
                    <a:pt x="394" y="6"/>
                  </a:lnTo>
                  <a:lnTo>
                    <a:pt x="390" y="2"/>
                  </a:lnTo>
                  <a:lnTo>
                    <a:pt x="384" y="0"/>
                  </a:lnTo>
                  <a:lnTo>
                    <a:pt x="384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algn="ctr"/>
              <a:endParaRPr altLang="en-US" lang="zh-CN"/>
            </a:p>
          </p:txBody>
        </p:sp>
      </p:grpSp>
    </p:spTree>
    <p:extLst>
      <p:ext uri="{BB962C8B-B14F-4D97-AF65-F5344CB8AC3E}">
        <p14:creationId val="1966536626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1" sz="quarter" type="body"/>
          </p:nvPr>
        </p:nvSpPr>
        <p:spPr/>
        <p:txBody>
          <a:bodyPr/>
          <a:lstStyle/>
          <a:p>
            <a:r>
              <a:rPr altLang="zh-CN" b="1" kumimoji="1" lang="en-US" smtClean="0"/>
              <a:t>YOUR TEXT HERE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2" sz="quarter" type="body"/>
          </p:nvPr>
        </p:nvSpPr>
        <p:spPr/>
        <p:txBody>
          <a:bodyPr/>
          <a:lstStyle/>
          <a:p>
            <a:r>
              <a:rPr altLang="en-US" kumimoji="1" lang="zh-CN" smtClean="0"/>
              <a:t>点击此处添加文本信息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38143" y="1300650"/>
            <a:ext cx="2863696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kumimoji="1" lang="en-US" smtClean="0" sz="2000">
                <a:solidFill>
                  <a:schemeClr val="accent2"/>
                </a:solidFill>
                <a:latin typeface="Calibri"/>
                <a:ea typeface="宋体"/>
                <a:cs typeface="Arial Black"/>
              </a:rPr>
              <a:t>CLICK HERE TO ADD TITLE</a:t>
            </a:r>
          </a:p>
        </p:txBody>
      </p:sp>
      <p:cxnSp>
        <p:nvCxnSpPr>
          <p:cNvPr id="5" name="直线连接符 4"/>
          <p:cNvCxnSpPr/>
          <p:nvPr/>
        </p:nvCxnSpPr>
        <p:spPr>
          <a:xfrm>
            <a:off x="338143" y="1739179"/>
            <a:ext cx="4424591" cy="0"/>
          </a:xfrm>
          <a:prstGeom prst="line">
            <a:avLst/>
          </a:prstGeom>
          <a:ln cmpd="sng" w="3175">
            <a:solidFill>
              <a:schemeClr val="bg1">
                <a:lumMod val="6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338143" y="1847972"/>
            <a:ext cx="848042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kumimoji="1" lang="en-US" smtClean="0" sz="1200">
                <a:solidFill>
                  <a:prstClr val="white"/>
                </a:solidFill>
                <a:latin typeface="Calibri"/>
                <a:ea typeface="宋体"/>
                <a:cs typeface="Arial Black"/>
              </a:rPr>
              <a:t>TEXT HERE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38143" y="2092664"/>
            <a:ext cx="4424591" cy="2270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zh-CN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标题数字等都可以通过点击和重新输入进行更改，顶部“开始”面板中可以对字体、字号、颜色、行距等进行修改。建议正文10号字，1.3倍字间距。</a:t>
            </a:r>
          </a:p>
          <a:p>
            <a:pPr>
              <a:lnSpc>
                <a:spcPct val="130000"/>
              </a:lnSpc>
            </a:pPr>
            <a:endParaRPr altLang="zh-CN" lang="zh-CN" sz="1000">
              <a:solidFill>
                <a:schemeClr val="bg1"/>
              </a:solidFill>
              <a:latin charset="-122" pitchFamily="34" typeface="微软雅黑"/>
              <a:ea charset="-122" pitchFamily="34" typeface="微软雅黑"/>
            </a:endParaRPr>
          </a:p>
          <a:p>
            <a:pPr>
              <a:lnSpc>
                <a:spcPct val="130000"/>
              </a:lnSpc>
            </a:pPr>
            <a:r>
              <a:rPr altLang="zh-CN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标题数字等都可以通过点击和重新输入进行更改，顶部“开始”面板中可以对字体、字号、颜色、行距等进行修改。建议正文10号字，1.3倍字间距。</a:t>
            </a:r>
          </a:p>
          <a:p>
            <a:pPr>
              <a:lnSpc>
                <a:spcPct val="130000"/>
              </a:lnSpc>
            </a:pPr>
            <a:endParaRPr altLang="zh-CN" lang="zh-CN" sz="1000">
              <a:solidFill>
                <a:schemeClr val="bg1"/>
              </a:solidFill>
              <a:latin charset="-122" pitchFamily="34" typeface="微软雅黑"/>
              <a:ea charset="-122" pitchFamily="34" typeface="微软雅黑"/>
            </a:endParaRPr>
          </a:p>
          <a:p>
            <a:pPr>
              <a:lnSpc>
                <a:spcPct val="130000"/>
              </a:lnSpc>
            </a:pPr>
            <a:r>
              <a:rPr altLang="zh-CN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标题数字等都可以通过点击和重新输入进行更改，顶部“开始”面板中可以对字体、字号、颜色、行距等进行修改。建议正文10号字，1.3倍字间距。</a:t>
            </a:r>
          </a:p>
          <a:p>
            <a:pPr>
              <a:lnSpc>
                <a:spcPct val="130000"/>
              </a:lnSpc>
            </a:pPr>
            <a:endParaRPr altLang="zh-CN" lang="zh-CN" sz="1000">
              <a:solidFill>
                <a:schemeClr val="bg1"/>
              </a:solidFill>
              <a:latin charset="-122" pitchFamily="34" typeface="微软雅黑"/>
              <a:ea charset="-122" pitchFamily="34" typeface="微软雅黑"/>
            </a:endParaRPr>
          </a:p>
          <a:p>
            <a:pPr>
              <a:lnSpc>
                <a:spcPct val="130000"/>
              </a:lnSpc>
            </a:pPr>
            <a:r>
              <a:rPr altLang="zh-CN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pic>
        <p:nvPicPr>
          <p:cNvPr descr="IMG_2247.JPG" id="8" name="图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141982" y="1739179"/>
            <a:ext cx="3622762" cy="2412816"/>
          </a:xfrm>
          <a:prstGeom prst="rect">
            <a:avLst/>
          </a:prstGeom>
        </p:spPr>
      </p:pic>
    </p:spTree>
    <p:extLst>
      <p:ext uri="{BB962C8B-B14F-4D97-AF65-F5344CB8AC3E}">
        <p14:creationId val="174387646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1" sz="quarter" type="body"/>
          </p:nvPr>
        </p:nvSpPr>
        <p:spPr/>
        <p:txBody>
          <a:bodyPr/>
          <a:lstStyle/>
          <a:p>
            <a:r>
              <a:rPr altLang="zh-CN" b="1" kumimoji="1" lang="en-US" smtClean="0"/>
              <a:t>YOUR TEXT HERE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2" sz="quarter" type="body"/>
          </p:nvPr>
        </p:nvSpPr>
        <p:spPr/>
        <p:txBody>
          <a:bodyPr/>
          <a:lstStyle/>
          <a:p>
            <a:r>
              <a:rPr altLang="en-US" kumimoji="1" lang="zh-CN" smtClean="0"/>
              <a:t>点击此处添加文本信息</a:t>
            </a:r>
          </a:p>
        </p:txBody>
      </p:sp>
      <p:grpSp>
        <p:nvGrpSpPr>
          <p:cNvPr id="4" name="组 3"/>
          <p:cNvGrpSpPr/>
          <p:nvPr/>
        </p:nvGrpSpPr>
        <p:grpSpPr>
          <a:xfrm>
            <a:off x="622300" y="1583061"/>
            <a:ext cx="2568117" cy="2545847"/>
            <a:chOff x="836142" y="2356202"/>
            <a:chExt cx="2354275" cy="2333859"/>
          </a:xfrm>
        </p:grpSpPr>
        <p:sp>
          <p:nvSpPr>
            <p:cNvPr id="5" name="Freeform 5"/>
            <p:cNvSpPr/>
            <p:nvPr/>
          </p:nvSpPr>
          <p:spPr bwMode="auto">
            <a:xfrm>
              <a:off x="1627280" y="2824505"/>
              <a:ext cx="537208" cy="381533"/>
            </a:xfrm>
            <a:custGeom>
              <a:gdLst>
                <a:gd fmla="*/ 9 w 55" name="T0"/>
                <a:gd fmla="*/ 0 h 39" name="T1"/>
                <a:gd fmla="*/ 33 w 55" name="T2"/>
                <a:gd fmla="*/ 13 h 39" name="T3"/>
                <a:gd fmla="*/ 54 w 55" name="T4"/>
                <a:gd fmla="*/ 33 h 39" name="T5"/>
                <a:gd fmla="*/ 36 w 55" name="T6"/>
                <a:gd fmla="*/ 39 h 39" name="T7"/>
                <a:gd fmla="*/ 9 w 55" name="T8"/>
                <a:gd fmla="*/ 0 h 3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9" w="55">
                  <a:moveTo>
                    <a:pt x="9" y="0"/>
                  </a:moveTo>
                  <a:cubicBezTo>
                    <a:pt x="9" y="12"/>
                    <a:pt x="24" y="11"/>
                    <a:pt x="33" y="13"/>
                  </a:cubicBezTo>
                  <a:cubicBezTo>
                    <a:pt x="55" y="18"/>
                    <a:pt x="54" y="33"/>
                    <a:pt x="54" y="33"/>
                  </a:cubicBezTo>
                  <a:cubicBezTo>
                    <a:pt x="54" y="33"/>
                    <a:pt x="47" y="39"/>
                    <a:pt x="36" y="39"/>
                  </a:cubicBezTo>
                  <a:cubicBezTo>
                    <a:pt x="23" y="39"/>
                    <a:pt x="0" y="23"/>
                    <a:pt x="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6" name="Freeform 6"/>
            <p:cNvSpPr/>
            <p:nvPr/>
          </p:nvSpPr>
          <p:spPr bwMode="auto">
            <a:xfrm>
              <a:off x="2350790" y="2922759"/>
              <a:ext cx="507860" cy="468303"/>
            </a:xfrm>
            <a:custGeom>
              <a:gdLst>
                <a:gd fmla="*/ 42 w 52" name="T0"/>
                <a:gd fmla="*/ 0 h 48" name="T1"/>
                <a:gd fmla="*/ 45 w 52" name="T2"/>
                <a:gd fmla="*/ 31 h 48" name="T3"/>
                <a:gd fmla="*/ 6 w 52" name="T4"/>
                <a:gd fmla="*/ 45 h 48" name="T5"/>
                <a:gd fmla="*/ 5 w 52" name="T6"/>
                <a:gd fmla="*/ 26 h 48" name="T7"/>
                <a:gd fmla="*/ 42 w 52" name="T8"/>
                <a:gd fmla="*/ 0 h 4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8" w="52">
                  <a:moveTo>
                    <a:pt x="42" y="0"/>
                  </a:moveTo>
                  <a:cubicBezTo>
                    <a:pt x="42" y="0"/>
                    <a:pt x="52" y="20"/>
                    <a:pt x="45" y="31"/>
                  </a:cubicBezTo>
                  <a:cubicBezTo>
                    <a:pt x="34" y="48"/>
                    <a:pt x="23" y="41"/>
                    <a:pt x="6" y="45"/>
                  </a:cubicBezTo>
                  <a:cubicBezTo>
                    <a:pt x="6" y="45"/>
                    <a:pt x="0" y="35"/>
                    <a:pt x="5" y="26"/>
                  </a:cubicBezTo>
                  <a:cubicBezTo>
                    <a:pt x="14" y="10"/>
                    <a:pt x="39" y="15"/>
                    <a:pt x="4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Freeform 7"/>
            <p:cNvSpPr/>
            <p:nvPr/>
          </p:nvSpPr>
          <p:spPr bwMode="auto">
            <a:xfrm>
              <a:off x="1969256" y="2356202"/>
              <a:ext cx="303695" cy="410882"/>
            </a:xfrm>
            <a:custGeom>
              <a:gdLst>
                <a:gd fmla="*/ 14 w 31" name="T0"/>
                <a:gd fmla="*/ 42 h 42" name="T1"/>
                <a:gd fmla="*/ 29 w 31" name="T2"/>
                <a:gd fmla="*/ 22 h 42" name="T3"/>
                <a:gd fmla="*/ 30 w 31" name="T4"/>
                <a:gd fmla="*/ 0 h 42" name="T5"/>
                <a:gd fmla="*/ 10 w 31" name="T6"/>
                <a:gd fmla="*/ 13 h 42" name="T7"/>
                <a:gd fmla="*/ 14 w 31" name="T8"/>
                <a:gd fmla="*/ 42 h 4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2" w="31">
                  <a:moveTo>
                    <a:pt x="14" y="42"/>
                  </a:moveTo>
                  <a:cubicBezTo>
                    <a:pt x="26" y="42"/>
                    <a:pt x="31" y="33"/>
                    <a:pt x="29" y="22"/>
                  </a:cubicBezTo>
                  <a:cubicBezTo>
                    <a:pt x="28" y="13"/>
                    <a:pt x="25" y="8"/>
                    <a:pt x="30" y="0"/>
                  </a:cubicBezTo>
                  <a:cubicBezTo>
                    <a:pt x="30" y="0"/>
                    <a:pt x="16" y="2"/>
                    <a:pt x="10" y="13"/>
                  </a:cubicBezTo>
                  <a:cubicBezTo>
                    <a:pt x="0" y="31"/>
                    <a:pt x="14" y="42"/>
                    <a:pt x="14" y="4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8" name="Oval 14"/>
            <p:cNvSpPr>
              <a:spLocks noChangeArrowheads="1"/>
            </p:cNvSpPr>
            <p:nvPr/>
          </p:nvSpPr>
          <p:spPr bwMode="auto">
            <a:xfrm>
              <a:off x="2380138" y="3791736"/>
              <a:ext cx="234789" cy="234789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9" name="Oval 16"/>
            <p:cNvSpPr>
              <a:spLocks noChangeArrowheads="1"/>
            </p:cNvSpPr>
            <p:nvPr/>
          </p:nvSpPr>
          <p:spPr bwMode="auto">
            <a:xfrm>
              <a:off x="2027954" y="3772595"/>
              <a:ext cx="322835" cy="32156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0" name="Oval 17"/>
            <p:cNvSpPr>
              <a:spLocks noChangeArrowheads="1"/>
            </p:cNvSpPr>
            <p:nvPr/>
          </p:nvSpPr>
          <p:spPr bwMode="auto">
            <a:xfrm>
              <a:off x="2233395" y="3743247"/>
              <a:ext cx="195232" cy="185025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Oval 18"/>
            <p:cNvSpPr>
              <a:spLocks noChangeArrowheads="1"/>
            </p:cNvSpPr>
            <p:nvPr/>
          </p:nvSpPr>
          <p:spPr bwMode="auto">
            <a:xfrm>
              <a:off x="2243603" y="3782803"/>
              <a:ext cx="185024" cy="185025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Oval 19"/>
            <p:cNvSpPr>
              <a:spLocks noChangeArrowheads="1"/>
            </p:cNvSpPr>
            <p:nvPr/>
          </p:nvSpPr>
          <p:spPr bwMode="auto">
            <a:xfrm>
              <a:off x="2243603" y="3879782"/>
              <a:ext cx="195232" cy="195233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Oval 20"/>
            <p:cNvSpPr>
              <a:spLocks noChangeArrowheads="1"/>
            </p:cNvSpPr>
            <p:nvPr/>
          </p:nvSpPr>
          <p:spPr bwMode="auto">
            <a:xfrm>
              <a:off x="1960325" y="3889990"/>
              <a:ext cx="185024" cy="195233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Oval 21"/>
            <p:cNvSpPr>
              <a:spLocks noChangeArrowheads="1"/>
            </p:cNvSpPr>
            <p:nvPr/>
          </p:nvSpPr>
          <p:spPr bwMode="auto">
            <a:xfrm>
              <a:off x="1832722" y="3821084"/>
              <a:ext cx="224581" cy="224581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Oval 22"/>
            <p:cNvSpPr>
              <a:spLocks noChangeArrowheads="1"/>
            </p:cNvSpPr>
            <p:nvPr/>
          </p:nvSpPr>
          <p:spPr bwMode="auto">
            <a:xfrm>
              <a:off x="1960325" y="3733039"/>
              <a:ext cx="185024" cy="176092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Oval 23"/>
            <p:cNvSpPr>
              <a:spLocks noChangeArrowheads="1"/>
            </p:cNvSpPr>
            <p:nvPr/>
          </p:nvSpPr>
          <p:spPr bwMode="auto">
            <a:xfrm>
              <a:off x="1744675" y="3919339"/>
              <a:ext cx="176092" cy="174816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24"/>
            <p:cNvSpPr/>
            <p:nvPr/>
          </p:nvSpPr>
          <p:spPr bwMode="auto">
            <a:xfrm>
              <a:off x="1051791" y="3703690"/>
              <a:ext cx="2138626" cy="585698"/>
            </a:xfrm>
            <a:custGeom>
              <a:gdLst>
                <a:gd fmla="*/ 14 w 219" name="T0"/>
                <a:gd fmla="*/ 60 h 60" name="T1"/>
                <a:gd fmla="*/ 129 w 219" name="T2"/>
                <a:gd fmla="*/ 60 h 60" name="T3"/>
                <a:gd fmla="*/ 209 w 219" name="T4"/>
                <a:gd fmla="*/ 27 h 60" name="T5"/>
                <a:gd fmla="*/ 216 w 219" name="T6"/>
                <a:gd fmla="*/ 10 h 60" name="T7"/>
                <a:gd fmla="*/ 198 w 219" name="T8"/>
                <a:gd fmla="*/ 3 h 60" name="T9"/>
                <a:gd fmla="*/ 124 w 219" name="T10"/>
                <a:gd fmla="*/ 34 h 60" name="T11"/>
                <a:gd fmla="*/ 14 w 219" name="T12"/>
                <a:gd fmla="*/ 34 h 60" name="T13"/>
                <a:gd fmla="*/ 0 w 219" name="T14"/>
                <a:gd fmla="*/ 47 h 60" name="T15"/>
                <a:gd fmla="*/ 14 w 219" name="T16"/>
                <a:gd fmla="*/ 60 h 6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0" w="219">
                  <a:moveTo>
                    <a:pt x="14" y="60"/>
                  </a:moveTo>
                  <a:cubicBezTo>
                    <a:pt x="129" y="60"/>
                    <a:pt x="129" y="60"/>
                    <a:pt x="129" y="60"/>
                  </a:cubicBezTo>
                  <a:cubicBezTo>
                    <a:pt x="209" y="27"/>
                    <a:pt x="209" y="27"/>
                    <a:pt x="209" y="27"/>
                  </a:cubicBezTo>
                  <a:cubicBezTo>
                    <a:pt x="215" y="25"/>
                    <a:pt x="219" y="17"/>
                    <a:pt x="216" y="10"/>
                  </a:cubicBezTo>
                  <a:cubicBezTo>
                    <a:pt x="213" y="3"/>
                    <a:pt x="205" y="0"/>
                    <a:pt x="198" y="3"/>
                  </a:cubicBezTo>
                  <a:cubicBezTo>
                    <a:pt x="124" y="34"/>
                    <a:pt x="124" y="34"/>
                    <a:pt x="124" y="34"/>
                  </a:cubicBezTo>
                  <a:cubicBezTo>
                    <a:pt x="14" y="34"/>
                    <a:pt x="14" y="34"/>
                    <a:pt x="14" y="34"/>
                  </a:cubicBezTo>
                  <a:cubicBezTo>
                    <a:pt x="6" y="34"/>
                    <a:pt x="0" y="40"/>
                    <a:pt x="0" y="47"/>
                  </a:cubicBezTo>
                  <a:cubicBezTo>
                    <a:pt x="0" y="54"/>
                    <a:pt x="6" y="60"/>
                    <a:pt x="14" y="6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25"/>
            <p:cNvSpPr/>
            <p:nvPr/>
          </p:nvSpPr>
          <p:spPr bwMode="auto">
            <a:xfrm>
              <a:off x="1060723" y="3674341"/>
              <a:ext cx="948090" cy="586974"/>
            </a:xfrm>
            <a:custGeom>
              <a:gdLst>
                <a:gd fmla="*/ 15 w 97" name="T0"/>
                <a:gd fmla="*/ 60 h 60" name="T1"/>
                <a:gd fmla="*/ 20 w 97" name="T2"/>
                <a:gd fmla="*/ 59 h 60" name="T3"/>
                <a:gd fmla="*/ 88 w 97" name="T4"/>
                <a:gd fmla="*/ 27 h 60" name="T5"/>
                <a:gd fmla="*/ 94 w 97" name="T6"/>
                <a:gd fmla="*/ 9 h 60" name="T7"/>
                <a:gd fmla="*/ 76 w 97" name="T8"/>
                <a:gd fmla="*/ 3 h 60" name="T9"/>
                <a:gd fmla="*/ 10 w 97" name="T10"/>
                <a:gd fmla="*/ 35 h 60" name="T11"/>
                <a:gd fmla="*/ 3 w 97" name="T12"/>
                <a:gd fmla="*/ 52 h 60" name="T13"/>
                <a:gd fmla="*/ 15 w 97" name="T14"/>
                <a:gd fmla="*/ 60 h 60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0" w="97">
                  <a:moveTo>
                    <a:pt x="15" y="60"/>
                  </a:moveTo>
                  <a:cubicBezTo>
                    <a:pt x="17" y="60"/>
                    <a:pt x="19" y="60"/>
                    <a:pt x="20" y="59"/>
                  </a:cubicBezTo>
                  <a:cubicBezTo>
                    <a:pt x="46" y="49"/>
                    <a:pt x="87" y="28"/>
                    <a:pt x="88" y="27"/>
                  </a:cubicBezTo>
                  <a:cubicBezTo>
                    <a:pt x="95" y="24"/>
                    <a:pt x="97" y="16"/>
                    <a:pt x="94" y="9"/>
                  </a:cubicBezTo>
                  <a:cubicBezTo>
                    <a:pt x="91" y="2"/>
                    <a:pt x="83" y="0"/>
                    <a:pt x="76" y="3"/>
                  </a:cubicBezTo>
                  <a:cubicBezTo>
                    <a:pt x="76" y="3"/>
                    <a:pt x="34" y="25"/>
                    <a:pt x="10" y="35"/>
                  </a:cubicBezTo>
                  <a:cubicBezTo>
                    <a:pt x="3" y="38"/>
                    <a:pt x="0" y="45"/>
                    <a:pt x="3" y="52"/>
                  </a:cubicBezTo>
                  <a:cubicBezTo>
                    <a:pt x="5" y="57"/>
                    <a:pt x="10" y="60"/>
                    <a:pt x="15" y="6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9" name="Freeform 26"/>
            <p:cNvSpPr/>
            <p:nvPr/>
          </p:nvSpPr>
          <p:spPr bwMode="auto">
            <a:xfrm>
              <a:off x="836142" y="3948687"/>
              <a:ext cx="987647" cy="741374"/>
            </a:xfrm>
            <a:custGeom>
              <a:gdLst>
                <a:gd fmla="*/ 48 w 101" name="T0"/>
                <a:gd fmla="*/ 3 h 76" name="T1"/>
                <a:gd fmla="*/ 22 w 101" name="T2"/>
                <a:gd fmla="*/ 18 h 76" name="T3"/>
                <a:gd fmla="*/ 0 w 101" name="T4"/>
                <a:gd fmla="*/ 50 h 76" name="T5"/>
                <a:gd fmla="*/ 49 w 101" name="T6"/>
                <a:gd fmla="*/ 76 h 76" name="T7"/>
                <a:gd fmla="*/ 75 w 101" name="T8"/>
                <a:gd fmla="*/ 32 h 76" name="T9"/>
                <a:gd fmla="*/ 84 w 101" name="T10"/>
                <a:gd fmla="*/ 20 h 76" name="T11"/>
                <a:gd fmla="*/ 65 w 101" name="T12"/>
                <a:gd fmla="*/ 22 h 76" name="T13"/>
                <a:gd fmla="*/ 48 w 101" name="T14"/>
                <a:gd fmla="*/ 3 h 7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76" w="100">
                  <a:moveTo>
                    <a:pt x="48" y="3"/>
                  </a:moveTo>
                  <a:cubicBezTo>
                    <a:pt x="48" y="3"/>
                    <a:pt x="36" y="0"/>
                    <a:pt x="22" y="18"/>
                  </a:cubicBezTo>
                  <a:cubicBezTo>
                    <a:pt x="15" y="26"/>
                    <a:pt x="7" y="38"/>
                    <a:pt x="0" y="50"/>
                  </a:cubicBezTo>
                  <a:cubicBezTo>
                    <a:pt x="18" y="66"/>
                    <a:pt x="49" y="76"/>
                    <a:pt x="49" y="76"/>
                  </a:cubicBezTo>
                  <a:cubicBezTo>
                    <a:pt x="75" y="32"/>
                    <a:pt x="75" y="32"/>
                    <a:pt x="75" y="32"/>
                  </a:cubicBezTo>
                  <a:cubicBezTo>
                    <a:pt x="75" y="32"/>
                    <a:pt x="101" y="20"/>
                    <a:pt x="84" y="20"/>
                  </a:cubicBezTo>
                  <a:cubicBezTo>
                    <a:pt x="77" y="20"/>
                    <a:pt x="59" y="22"/>
                    <a:pt x="65" y="22"/>
                  </a:cubicBezTo>
                  <a:cubicBezTo>
                    <a:pt x="75" y="22"/>
                    <a:pt x="72" y="3"/>
                    <a:pt x="48" y="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" name="任意多边形 28"/>
            <p:cNvSpPr/>
            <p:nvPr/>
          </p:nvSpPr>
          <p:spPr>
            <a:xfrm>
              <a:off x="1908007" y="2496564"/>
              <a:ext cx="854940" cy="1324519"/>
            </a:xfrm>
            <a:custGeom>
              <a:gdLst>
                <a:gd fmla="*/ 384175 w 1063625" name="connsiteX0"/>
                <a:gd fmla="*/ 1631950 h 1647825" name="connsiteY0"/>
                <a:gd fmla="*/ 409575 w 1063625" name="connsiteX1"/>
                <a:gd fmla="*/ 831850 h 1647825" name="connsiteY1"/>
                <a:gd fmla="*/ 0 w 1063625" name="connsiteX2"/>
                <a:gd fmla="*/ 682625 h 1647825" name="connsiteY2"/>
                <a:gd fmla="*/ 390525 w 1063625" name="connsiteX3"/>
                <a:gd fmla="*/ 794543 h 1647825" name="connsiteY3"/>
                <a:gd fmla="*/ 292100 w 1063625" name="connsiteX4"/>
                <a:gd fmla="*/ 0 h 1647825" name="connsiteY4"/>
                <a:gd fmla="*/ 527050 w 1063625" name="connsiteX5"/>
                <a:gd fmla="*/ 1127125 h 1647825" name="connsiteY5"/>
                <a:gd fmla="*/ 1063625 w 1063625" name="connsiteX6"/>
                <a:gd fmla="*/ 669925 h 1647825" name="connsiteY6"/>
                <a:gd fmla="*/ 536575 w 1063625" name="connsiteX7"/>
                <a:gd fmla="*/ 1187450 h 1647825" name="connsiteY7"/>
                <a:gd fmla="*/ 476250 w 1063625" name="connsiteX8"/>
                <a:gd fmla="*/ 1647825 h 1647825" name="connsiteY8"/>
                <a:gd fmla="*/ 384175 w 1063625" name="connsiteX9"/>
                <a:gd fmla="*/ 1631950 h 1647825" name="connsiteY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1647825" w="1063625">
                  <a:moveTo>
                    <a:pt x="384175" y="1631950"/>
                  </a:moveTo>
                  <a:cubicBezTo>
                    <a:pt x="602192" y="1296194"/>
                    <a:pt x="453495" y="1046163"/>
                    <a:pt x="409575" y="831850"/>
                  </a:cubicBezTo>
                  <a:cubicBezTo>
                    <a:pt x="184150" y="823383"/>
                    <a:pt x="111125" y="767292"/>
                    <a:pt x="0" y="682625"/>
                  </a:cubicBezTo>
                  <a:cubicBezTo>
                    <a:pt x="174625" y="774700"/>
                    <a:pt x="273050" y="797718"/>
                    <a:pt x="390525" y="794543"/>
                  </a:cubicBezTo>
                  <a:cubicBezTo>
                    <a:pt x="300567" y="601926"/>
                    <a:pt x="159808" y="350573"/>
                    <a:pt x="292100" y="0"/>
                  </a:cubicBezTo>
                  <a:cubicBezTo>
                    <a:pt x="148167" y="509058"/>
                    <a:pt x="470958" y="732367"/>
                    <a:pt x="527050" y="1127125"/>
                  </a:cubicBezTo>
                  <a:cubicBezTo>
                    <a:pt x="734483" y="903288"/>
                    <a:pt x="932393" y="969962"/>
                    <a:pt x="1063625" y="669925"/>
                  </a:cubicBezTo>
                  <a:cubicBezTo>
                    <a:pt x="1011767" y="932920"/>
                    <a:pt x="624153" y="1012560"/>
                    <a:pt x="536575" y="1187450"/>
                  </a:cubicBezTo>
                  <a:cubicBezTo>
                    <a:pt x="580761" y="1359958"/>
                    <a:pt x="513027" y="1515798"/>
                    <a:pt x="476250" y="1647825"/>
                  </a:cubicBezTo>
                  <a:lnTo>
                    <a:pt x="384175" y="163195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21" name="椭圆 20"/>
          <p:cNvSpPr>
            <a:spLocks noChangeAspect="1"/>
          </p:cNvSpPr>
          <p:nvPr/>
        </p:nvSpPr>
        <p:spPr>
          <a:xfrm>
            <a:off x="3376718" y="1682998"/>
            <a:ext cx="376178" cy="37617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14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2" name="椭圆 21"/>
          <p:cNvSpPr>
            <a:spLocks noChangeAspect="1"/>
          </p:cNvSpPr>
          <p:nvPr/>
        </p:nvSpPr>
        <p:spPr>
          <a:xfrm>
            <a:off x="3376718" y="2399094"/>
            <a:ext cx="376178" cy="37617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14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3" name="椭圆 22"/>
          <p:cNvSpPr>
            <a:spLocks noChangeAspect="1"/>
          </p:cNvSpPr>
          <p:nvPr/>
        </p:nvSpPr>
        <p:spPr>
          <a:xfrm>
            <a:off x="3376718" y="3115190"/>
            <a:ext cx="376178" cy="37617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140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4" name="文本框 8"/>
          <p:cNvSpPr txBox="1"/>
          <p:nvPr/>
        </p:nvSpPr>
        <p:spPr>
          <a:xfrm>
            <a:off x="3870327" y="1495248"/>
            <a:ext cx="2275201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914400" eaLnBrk="1" fontAlgn="auto" hangingPunct="1" indent="0" latinLnBrk="0" lvl="0" marL="0" marR="0" rtl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1200" kumimoji="0" lang="en-US" noProof="0" normalizeH="0" spc="0" strike="noStrike" sz="12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EXAMPLE TEXT</a:t>
            </a:r>
          </a:p>
        </p:txBody>
      </p:sp>
      <p:sp>
        <p:nvSpPr>
          <p:cNvPr id="25" name="矩形 24"/>
          <p:cNvSpPr/>
          <p:nvPr/>
        </p:nvSpPr>
        <p:spPr>
          <a:xfrm>
            <a:off x="3870327" y="1733192"/>
            <a:ext cx="4442776" cy="487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lang="zh-CN" sz="1000">
                <a:solidFill>
                  <a:schemeClr val="bg1"/>
                </a:solidFill>
              </a:rPr>
              <a:t>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sp>
        <p:nvSpPr>
          <p:cNvPr id="26" name="文本框 8"/>
          <p:cNvSpPr txBox="1"/>
          <p:nvPr/>
        </p:nvSpPr>
        <p:spPr>
          <a:xfrm>
            <a:off x="3870328" y="2257431"/>
            <a:ext cx="2275201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914400" eaLnBrk="1" fontAlgn="auto" hangingPunct="1" indent="0" latinLnBrk="0" lvl="0" marL="0" marR="0" rtl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1200" kumimoji="0" lang="en-US" noProof="0" normalizeH="0" spc="0" strike="noStrike" sz="12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EXAMPLE TEXT</a:t>
            </a:r>
          </a:p>
        </p:txBody>
      </p:sp>
      <p:sp>
        <p:nvSpPr>
          <p:cNvPr id="27" name="矩形 26"/>
          <p:cNvSpPr/>
          <p:nvPr/>
        </p:nvSpPr>
        <p:spPr>
          <a:xfrm>
            <a:off x="3870327" y="2495375"/>
            <a:ext cx="4442776" cy="487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lang="zh-CN" sz="1000">
                <a:solidFill>
                  <a:schemeClr val="bg1"/>
                </a:solidFill>
              </a:rPr>
              <a:t>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sp>
        <p:nvSpPr>
          <p:cNvPr id="28" name="文本框 8"/>
          <p:cNvSpPr txBox="1"/>
          <p:nvPr/>
        </p:nvSpPr>
        <p:spPr>
          <a:xfrm>
            <a:off x="3870329" y="2959498"/>
            <a:ext cx="2275201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914400" eaLnBrk="1" fontAlgn="auto" hangingPunct="1" indent="0" latinLnBrk="0" lvl="0" marL="0" marR="0" rtl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1200" kumimoji="0" lang="en-US" noProof="0" normalizeH="0" spc="0" strike="noStrike" sz="12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EXAMPLE TEXT</a:t>
            </a:r>
          </a:p>
        </p:txBody>
      </p:sp>
      <p:sp>
        <p:nvSpPr>
          <p:cNvPr id="29" name="矩形 28"/>
          <p:cNvSpPr/>
          <p:nvPr/>
        </p:nvSpPr>
        <p:spPr>
          <a:xfrm>
            <a:off x="3870328" y="3197443"/>
            <a:ext cx="4442776" cy="487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lang="zh-CN" sz="1000">
                <a:solidFill>
                  <a:schemeClr val="bg1"/>
                </a:solidFill>
              </a:rPr>
              <a:t>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sp>
        <p:nvSpPr>
          <p:cNvPr id="30" name="椭圆 29"/>
          <p:cNvSpPr>
            <a:spLocks noChangeAspect="1"/>
          </p:cNvSpPr>
          <p:nvPr/>
        </p:nvSpPr>
        <p:spPr>
          <a:xfrm>
            <a:off x="3376718" y="3811083"/>
            <a:ext cx="376178" cy="37617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140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1" name="文本框 8"/>
          <p:cNvSpPr txBox="1"/>
          <p:nvPr/>
        </p:nvSpPr>
        <p:spPr>
          <a:xfrm>
            <a:off x="3870329" y="3655390"/>
            <a:ext cx="2275201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914400" eaLnBrk="1" fontAlgn="auto" hangingPunct="1" indent="0" latinLnBrk="0" lvl="0" marL="0" marR="0" rtl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1200" kumimoji="0" lang="en-US" noProof="0" normalizeH="0" spc="0" strike="noStrike" sz="1200" u="none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EXAMPLE TEXT</a:t>
            </a:r>
          </a:p>
        </p:txBody>
      </p:sp>
      <p:sp>
        <p:nvSpPr>
          <p:cNvPr id="32" name="矩形 31"/>
          <p:cNvSpPr/>
          <p:nvPr/>
        </p:nvSpPr>
        <p:spPr>
          <a:xfrm>
            <a:off x="3870328" y="3893335"/>
            <a:ext cx="4442776" cy="487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lang="zh-CN" sz="1000">
                <a:solidFill>
                  <a:schemeClr val="bg1"/>
                </a:solidFill>
              </a:rPr>
              <a:t>标题数字等都可以通过点击和重新输入进行更改，顶部“开始”面板中可以对字体、字号、颜色、行距等进行修改。建议正文10号字，1.3倍字间距。</a:t>
            </a:r>
          </a:p>
        </p:txBody>
      </p:sp>
    </p:spTree>
    <p:extLst>
      <p:ext uri="{BB962C8B-B14F-4D97-AF65-F5344CB8AC3E}">
        <p14:creationId val="533885793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1" sz="quarter" type="body"/>
          </p:nvPr>
        </p:nvSpPr>
        <p:spPr/>
        <p:txBody>
          <a:bodyPr/>
          <a:lstStyle/>
          <a:p>
            <a:r>
              <a:rPr altLang="zh-CN" b="1" kumimoji="1" lang="en-US" smtClean="0"/>
              <a:t>YOUR TEXT HERE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2" sz="quarter" type="body"/>
          </p:nvPr>
        </p:nvSpPr>
        <p:spPr/>
        <p:txBody>
          <a:bodyPr/>
          <a:lstStyle/>
          <a:p>
            <a:r>
              <a:rPr altLang="en-US" kumimoji="1" lang="zh-CN" smtClean="0"/>
              <a:t>点击此处添加文本信息</a:t>
            </a:r>
          </a:p>
        </p:txBody>
      </p:sp>
      <p:graphicFrame>
        <p:nvGraphicFramePr>
          <p:cNvPr id="33" name="图表 32"/>
          <p:cNvGraphicFramePr/>
          <p:nvPr>
            <p:extLst>
              <p:ext uri="{D42A27DB-BD31-4B8C-83A1-F6EECF244321}">
                <p14:modId val="454619978"/>
              </p:ext>
            </p:extLst>
          </p:nvPr>
        </p:nvGraphicFramePr>
        <p:xfrm>
          <a:off x="4483817" y="1358900"/>
          <a:ext cx="4867275" cy="3244850"/>
        </p:xfrm>
        <a:graphic>
          <a:graphicData uri="http://schemas.openxmlformats.org/drawingml/2006/diagram">
            <dgm:relIds xmlns:dgm="http://schemas.openxmlformats.org/drawingml/2006/diagram" r:cs="rId6" r:dm="rId3" r:lo="rId4" r:qs="rId5"/>
          </a:graphicData>
        </a:graphic>
      </p:graphicFrame>
      <p:sp>
        <p:nvSpPr>
          <p:cNvPr id="34" name="Freeform 209"/>
          <p:cNvSpPr>
            <a:spLocks noEditPoints="1"/>
          </p:cNvSpPr>
          <p:nvPr/>
        </p:nvSpPr>
        <p:spPr bwMode="auto">
          <a:xfrm>
            <a:off x="605942" y="1443059"/>
            <a:ext cx="346613" cy="298123"/>
          </a:xfrm>
          <a:custGeom>
            <a:cxnLst>
              <a:cxn ang="0">
                <a:pos x="246" y="158"/>
              </a:cxn>
              <a:cxn ang="0">
                <a:pos x="386" y="312"/>
              </a:cxn>
              <a:cxn ang="0">
                <a:pos x="384" y="320"/>
              </a:cxn>
              <a:cxn ang="0">
                <a:pos x="380" y="328"/>
              </a:cxn>
              <a:cxn ang="0">
                <a:pos x="368" y="332"/>
              </a:cxn>
              <a:cxn ang="0">
                <a:pos x="18" y="332"/>
              </a:cxn>
              <a:cxn ang="0">
                <a:pos x="16" y="332"/>
              </a:cxn>
              <a:cxn ang="0">
                <a:pos x="6" y="328"/>
              </a:cxn>
              <a:cxn ang="0">
                <a:pos x="0" y="320"/>
              </a:cxn>
              <a:cxn ang="0">
                <a:pos x="0" y="158"/>
              </a:cxn>
              <a:cxn ang="0">
                <a:pos x="158" y="158"/>
              </a:cxn>
              <a:cxn ang="0">
                <a:pos x="158" y="174"/>
              </a:cxn>
              <a:cxn ang="0">
                <a:pos x="162" y="186"/>
              </a:cxn>
              <a:cxn ang="0">
                <a:pos x="176" y="192"/>
              </a:cxn>
              <a:cxn ang="0">
                <a:pos x="210" y="192"/>
              </a:cxn>
              <a:cxn ang="0">
                <a:pos x="222" y="188"/>
              </a:cxn>
              <a:cxn ang="0">
                <a:pos x="228" y="174"/>
              </a:cxn>
              <a:cxn ang="0">
                <a:pos x="228" y="158"/>
              </a:cxn>
              <a:cxn ang="0">
                <a:pos x="244" y="140"/>
              </a:cxn>
              <a:cxn ang="0">
                <a:pos x="386" y="72"/>
              </a:cxn>
              <a:cxn ang="0">
                <a:pos x="384" y="66"/>
              </a:cxn>
              <a:cxn ang="0">
                <a:pos x="380" y="56"/>
              </a:cxn>
              <a:cxn ang="0">
                <a:pos x="368" y="52"/>
              </a:cxn>
              <a:cxn ang="0">
                <a:pos x="18" y="52"/>
              </a:cxn>
              <a:cxn ang="0">
                <a:pos x="16" y="52"/>
              </a:cxn>
              <a:cxn ang="0">
                <a:pos x="6" y="56"/>
              </a:cxn>
              <a:cxn ang="0">
                <a:pos x="0" y="66"/>
              </a:cxn>
              <a:cxn ang="0">
                <a:pos x="0" y="140"/>
              </a:cxn>
              <a:cxn ang="0">
                <a:pos x="158" y="140"/>
              </a:cxn>
              <a:cxn ang="0">
                <a:pos x="158" y="132"/>
              </a:cxn>
              <a:cxn ang="0">
                <a:pos x="168" y="124"/>
              </a:cxn>
              <a:cxn ang="0">
                <a:pos x="210" y="122"/>
              </a:cxn>
              <a:cxn ang="0">
                <a:pos x="216" y="124"/>
              </a:cxn>
              <a:cxn ang="0">
                <a:pos x="226" y="132"/>
              </a:cxn>
              <a:cxn ang="0">
                <a:pos x="228" y="140"/>
              </a:cxn>
              <a:cxn ang="0">
                <a:pos x="158" y="16"/>
              </a:cxn>
              <a:cxn ang="0">
                <a:pos x="140" y="52"/>
              </a:cxn>
              <a:cxn ang="0">
                <a:pos x="140" y="22"/>
              </a:cxn>
              <a:cxn ang="0">
                <a:pos x="142" y="8"/>
              </a:cxn>
              <a:cxn ang="0">
                <a:pos x="150" y="2"/>
              </a:cxn>
              <a:cxn ang="0">
                <a:pos x="160" y="0"/>
              </a:cxn>
              <a:cxn ang="0">
                <a:pos x="224" y="0"/>
              </a:cxn>
              <a:cxn ang="0">
                <a:pos x="234" y="2"/>
              </a:cxn>
              <a:cxn ang="0">
                <a:pos x="242" y="8"/>
              </a:cxn>
              <a:cxn ang="0">
                <a:pos x="244" y="22"/>
              </a:cxn>
              <a:cxn ang="0">
                <a:pos x="228" y="52"/>
              </a:cxn>
              <a:cxn ang="0">
                <a:pos x="228" y="16"/>
              </a:cxn>
              <a:cxn ang="0">
                <a:pos x="174" y="174"/>
              </a:cxn>
              <a:cxn ang="0">
                <a:pos x="210" y="140"/>
              </a:cxn>
            </a:cxnLst>
            <a:rect b="b" l="0" r="r" t="0"/>
            <a:pathLst>
              <a:path h="332" w="386">
                <a:moveTo>
                  <a:pt x="228" y="158"/>
                </a:moveTo>
                <a:lnTo>
                  <a:pt x="246" y="158"/>
                </a:lnTo>
                <a:lnTo>
                  <a:pt x="386" y="158"/>
                </a:lnTo>
                <a:lnTo>
                  <a:pt x="386" y="312"/>
                </a:lnTo>
                <a:lnTo>
                  <a:pt x="386" y="312"/>
                </a:lnTo>
                <a:lnTo>
                  <a:pt x="384" y="320"/>
                </a:lnTo>
                <a:lnTo>
                  <a:pt x="382" y="324"/>
                </a:lnTo>
                <a:lnTo>
                  <a:pt x="380" y="328"/>
                </a:lnTo>
                <a:lnTo>
                  <a:pt x="376" y="330"/>
                </a:lnTo>
                <a:lnTo>
                  <a:pt x="368" y="332"/>
                </a:lnTo>
                <a:lnTo>
                  <a:pt x="366" y="332"/>
                </a:lnTo>
                <a:lnTo>
                  <a:pt x="18" y="332"/>
                </a:lnTo>
                <a:lnTo>
                  <a:pt x="18" y="332"/>
                </a:lnTo>
                <a:lnTo>
                  <a:pt x="16" y="332"/>
                </a:lnTo>
                <a:lnTo>
                  <a:pt x="10" y="330"/>
                </a:lnTo>
                <a:lnTo>
                  <a:pt x="6" y="328"/>
                </a:lnTo>
                <a:lnTo>
                  <a:pt x="2" y="324"/>
                </a:lnTo>
                <a:lnTo>
                  <a:pt x="0" y="320"/>
                </a:lnTo>
                <a:lnTo>
                  <a:pt x="0" y="312"/>
                </a:lnTo>
                <a:lnTo>
                  <a:pt x="0" y="158"/>
                </a:lnTo>
                <a:lnTo>
                  <a:pt x="140" y="158"/>
                </a:lnTo>
                <a:lnTo>
                  <a:pt x="158" y="158"/>
                </a:lnTo>
                <a:lnTo>
                  <a:pt x="158" y="174"/>
                </a:lnTo>
                <a:lnTo>
                  <a:pt x="158" y="174"/>
                </a:lnTo>
                <a:lnTo>
                  <a:pt x="158" y="182"/>
                </a:lnTo>
                <a:lnTo>
                  <a:pt x="162" y="186"/>
                </a:lnTo>
                <a:lnTo>
                  <a:pt x="168" y="190"/>
                </a:lnTo>
                <a:lnTo>
                  <a:pt x="176" y="192"/>
                </a:lnTo>
                <a:lnTo>
                  <a:pt x="210" y="192"/>
                </a:lnTo>
                <a:lnTo>
                  <a:pt x="210" y="192"/>
                </a:lnTo>
                <a:lnTo>
                  <a:pt x="216" y="190"/>
                </a:lnTo>
                <a:lnTo>
                  <a:pt x="222" y="188"/>
                </a:lnTo>
                <a:lnTo>
                  <a:pt x="226" y="182"/>
                </a:lnTo>
                <a:lnTo>
                  <a:pt x="228" y="174"/>
                </a:lnTo>
                <a:lnTo>
                  <a:pt x="228" y="158"/>
                </a:lnTo>
                <a:lnTo>
                  <a:pt x="228" y="158"/>
                </a:lnTo>
                <a:close/>
                <a:moveTo>
                  <a:pt x="228" y="140"/>
                </a:moveTo>
                <a:lnTo>
                  <a:pt x="244" y="140"/>
                </a:lnTo>
                <a:lnTo>
                  <a:pt x="386" y="140"/>
                </a:lnTo>
                <a:lnTo>
                  <a:pt x="386" y="72"/>
                </a:lnTo>
                <a:lnTo>
                  <a:pt x="386" y="72"/>
                </a:lnTo>
                <a:lnTo>
                  <a:pt x="384" y="66"/>
                </a:lnTo>
                <a:lnTo>
                  <a:pt x="382" y="60"/>
                </a:lnTo>
                <a:lnTo>
                  <a:pt x="380" y="56"/>
                </a:lnTo>
                <a:lnTo>
                  <a:pt x="376" y="54"/>
                </a:lnTo>
                <a:lnTo>
                  <a:pt x="368" y="52"/>
                </a:lnTo>
                <a:lnTo>
                  <a:pt x="366" y="52"/>
                </a:lnTo>
                <a:lnTo>
                  <a:pt x="18" y="52"/>
                </a:lnTo>
                <a:lnTo>
                  <a:pt x="18" y="52"/>
                </a:lnTo>
                <a:lnTo>
                  <a:pt x="16" y="52"/>
                </a:lnTo>
                <a:lnTo>
                  <a:pt x="10" y="54"/>
                </a:lnTo>
                <a:lnTo>
                  <a:pt x="6" y="56"/>
                </a:lnTo>
                <a:lnTo>
                  <a:pt x="2" y="60"/>
                </a:lnTo>
                <a:lnTo>
                  <a:pt x="0" y="66"/>
                </a:lnTo>
                <a:lnTo>
                  <a:pt x="0" y="72"/>
                </a:lnTo>
                <a:lnTo>
                  <a:pt x="0" y="140"/>
                </a:lnTo>
                <a:lnTo>
                  <a:pt x="140" y="140"/>
                </a:lnTo>
                <a:lnTo>
                  <a:pt x="158" y="140"/>
                </a:lnTo>
                <a:lnTo>
                  <a:pt x="158" y="140"/>
                </a:lnTo>
                <a:lnTo>
                  <a:pt x="158" y="132"/>
                </a:lnTo>
                <a:lnTo>
                  <a:pt x="162" y="128"/>
                </a:lnTo>
                <a:lnTo>
                  <a:pt x="168" y="124"/>
                </a:lnTo>
                <a:lnTo>
                  <a:pt x="176" y="122"/>
                </a:lnTo>
                <a:lnTo>
                  <a:pt x="210" y="122"/>
                </a:lnTo>
                <a:lnTo>
                  <a:pt x="210" y="122"/>
                </a:lnTo>
                <a:lnTo>
                  <a:pt x="216" y="124"/>
                </a:lnTo>
                <a:lnTo>
                  <a:pt x="222" y="128"/>
                </a:lnTo>
                <a:lnTo>
                  <a:pt x="226" y="132"/>
                </a:lnTo>
                <a:lnTo>
                  <a:pt x="228" y="140"/>
                </a:lnTo>
                <a:lnTo>
                  <a:pt x="228" y="140"/>
                </a:lnTo>
                <a:close/>
                <a:moveTo>
                  <a:pt x="228" y="16"/>
                </a:moveTo>
                <a:lnTo>
                  <a:pt x="158" y="16"/>
                </a:lnTo>
                <a:lnTo>
                  <a:pt x="158" y="52"/>
                </a:lnTo>
                <a:lnTo>
                  <a:pt x="140" y="52"/>
                </a:lnTo>
                <a:lnTo>
                  <a:pt x="140" y="22"/>
                </a:lnTo>
                <a:lnTo>
                  <a:pt x="140" y="22"/>
                </a:lnTo>
                <a:lnTo>
                  <a:pt x="140" y="14"/>
                </a:lnTo>
                <a:lnTo>
                  <a:pt x="142" y="8"/>
                </a:lnTo>
                <a:lnTo>
                  <a:pt x="146" y="4"/>
                </a:lnTo>
                <a:lnTo>
                  <a:pt x="150" y="2"/>
                </a:lnTo>
                <a:lnTo>
                  <a:pt x="156" y="0"/>
                </a:lnTo>
                <a:lnTo>
                  <a:pt x="160" y="0"/>
                </a:lnTo>
                <a:lnTo>
                  <a:pt x="224" y="0"/>
                </a:lnTo>
                <a:lnTo>
                  <a:pt x="224" y="0"/>
                </a:lnTo>
                <a:lnTo>
                  <a:pt x="228" y="0"/>
                </a:lnTo>
                <a:lnTo>
                  <a:pt x="234" y="2"/>
                </a:lnTo>
                <a:lnTo>
                  <a:pt x="238" y="4"/>
                </a:lnTo>
                <a:lnTo>
                  <a:pt x="242" y="8"/>
                </a:lnTo>
                <a:lnTo>
                  <a:pt x="244" y="14"/>
                </a:lnTo>
                <a:lnTo>
                  <a:pt x="244" y="22"/>
                </a:lnTo>
                <a:lnTo>
                  <a:pt x="244" y="52"/>
                </a:lnTo>
                <a:lnTo>
                  <a:pt x="228" y="52"/>
                </a:lnTo>
                <a:lnTo>
                  <a:pt x="228" y="16"/>
                </a:lnTo>
                <a:lnTo>
                  <a:pt x="228" y="16"/>
                </a:lnTo>
                <a:close/>
                <a:moveTo>
                  <a:pt x="174" y="140"/>
                </a:moveTo>
                <a:lnTo>
                  <a:pt x="174" y="174"/>
                </a:lnTo>
                <a:lnTo>
                  <a:pt x="210" y="174"/>
                </a:lnTo>
                <a:lnTo>
                  <a:pt x="210" y="140"/>
                </a:lnTo>
                <a:lnTo>
                  <a:pt x="174" y="14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5" name="文本框 34"/>
          <p:cNvSpPr txBox="1"/>
          <p:nvPr/>
        </p:nvSpPr>
        <p:spPr>
          <a:xfrm>
            <a:off x="1095628" y="1349746"/>
            <a:ext cx="3514471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kumimoji="1" lang="zh-CN" smtClean="0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顶部“开始”面板中可以对字体、字号、颜色、行距等进行修改。建议正文10号字，1.3倍字间距。</a:t>
            </a:r>
          </a:p>
        </p:txBody>
      </p:sp>
      <p:sp>
        <p:nvSpPr>
          <p:cNvPr id="36" name="Freeform 209"/>
          <p:cNvSpPr>
            <a:spLocks noEditPoints="1"/>
          </p:cNvSpPr>
          <p:nvPr/>
        </p:nvSpPr>
        <p:spPr bwMode="auto">
          <a:xfrm>
            <a:off x="605942" y="1996910"/>
            <a:ext cx="346613" cy="298123"/>
          </a:xfrm>
          <a:custGeom>
            <a:cxnLst>
              <a:cxn ang="0">
                <a:pos x="246" y="158"/>
              </a:cxn>
              <a:cxn ang="0">
                <a:pos x="386" y="312"/>
              </a:cxn>
              <a:cxn ang="0">
                <a:pos x="384" y="320"/>
              </a:cxn>
              <a:cxn ang="0">
                <a:pos x="380" y="328"/>
              </a:cxn>
              <a:cxn ang="0">
                <a:pos x="368" y="332"/>
              </a:cxn>
              <a:cxn ang="0">
                <a:pos x="18" y="332"/>
              </a:cxn>
              <a:cxn ang="0">
                <a:pos x="16" y="332"/>
              </a:cxn>
              <a:cxn ang="0">
                <a:pos x="6" y="328"/>
              </a:cxn>
              <a:cxn ang="0">
                <a:pos x="0" y="320"/>
              </a:cxn>
              <a:cxn ang="0">
                <a:pos x="0" y="158"/>
              </a:cxn>
              <a:cxn ang="0">
                <a:pos x="158" y="158"/>
              </a:cxn>
              <a:cxn ang="0">
                <a:pos x="158" y="174"/>
              </a:cxn>
              <a:cxn ang="0">
                <a:pos x="162" y="186"/>
              </a:cxn>
              <a:cxn ang="0">
                <a:pos x="176" y="192"/>
              </a:cxn>
              <a:cxn ang="0">
                <a:pos x="210" y="192"/>
              </a:cxn>
              <a:cxn ang="0">
                <a:pos x="222" y="188"/>
              </a:cxn>
              <a:cxn ang="0">
                <a:pos x="228" y="174"/>
              </a:cxn>
              <a:cxn ang="0">
                <a:pos x="228" y="158"/>
              </a:cxn>
              <a:cxn ang="0">
                <a:pos x="244" y="140"/>
              </a:cxn>
              <a:cxn ang="0">
                <a:pos x="386" y="72"/>
              </a:cxn>
              <a:cxn ang="0">
                <a:pos x="384" y="66"/>
              </a:cxn>
              <a:cxn ang="0">
                <a:pos x="380" y="56"/>
              </a:cxn>
              <a:cxn ang="0">
                <a:pos x="368" y="52"/>
              </a:cxn>
              <a:cxn ang="0">
                <a:pos x="18" y="52"/>
              </a:cxn>
              <a:cxn ang="0">
                <a:pos x="16" y="52"/>
              </a:cxn>
              <a:cxn ang="0">
                <a:pos x="6" y="56"/>
              </a:cxn>
              <a:cxn ang="0">
                <a:pos x="0" y="66"/>
              </a:cxn>
              <a:cxn ang="0">
                <a:pos x="0" y="140"/>
              </a:cxn>
              <a:cxn ang="0">
                <a:pos x="158" y="140"/>
              </a:cxn>
              <a:cxn ang="0">
                <a:pos x="158" y="132"/>
              </a:cxn>
              <a:cxn ang="0">
                <a:pos x="168" y="124"/>
              </a:cxn>
              <a:cxn ang="0">
                <a:pos x="210" y="122"/>
              </a:cxn>
              <a:cxn ang="0">
                <a:pos x="216" y="124"/>
              </a:cxn>
              <a:cxn ang="0">
                <a:pos x="226" y="132"/>
              </a:cxn>
              <a:cxn ang="0">
                <a:pos x="228" y="140"/>
              </a:cxn>
              <a:cxn ang="0">
                <a:pos x="158" y="16"/>
              </a:cxn>
              <a:cxn ang="0">
                <a:pos x="140" y="52"/>
              </a:cxn>
              <a:cxn ang="0">
                <a:pos x="140" y="22"/>
              </a:cxn>
              <a:cxn ang="0">
                <a:pos x="142" y="8"/>
              </a:cxn>
              <a:cxn ang="0">
                <a:pos x="150" y="2"/>
              </a:cxn>
              <a:cxn ang="0">
                <a:pos x="160" y="0"/>
              </a:cxn>
              <a:cxn ang="0">
                <a:pos x="224" y="0"/>
              </a:cxn>
              <a:cxn ang="0">
                <a:pos x="234" y="2"/>
              </a:cxn>
              <a:cxn ang="0">
                <a:pos x="242" y="8"/>
              </a:cxn>
              <a:cxn ang="0">
                <a:pos x="244" y="22"/>
              </a:cxn>
              <a:cxn ang="0">
                <a:pos x="228" y="52"/>
              </a:cxn>
              <a:cxn ang="0">
                <a:pos x="228" y="16"/>
              </a:cxn>
              <a:cxn ang="0">
                <a:pos x="174" y="174"/>
              </a:cxn>
              <a:cxn ang="0">
                <a:pos x="210" y="140"/>
              </a:cxn>
            </a:cxnLst>
            <a:rect b="b" l="0" r="r" t="0"/>
            <a:pathLst>
              <a:path h="332" w="386">
                <a:moveTo>
                  <a:pt x="228" y="158"/>
                </a:moveTo>
                <a:lnTo>
                  <a:pt x="246" y="158"/>
                </a:lnTo>
                <a:lnTo>
                  <a:pt x="386" y="158"/>
                </a:lnTo>
                <a:lnTo>
                  <a:pt x="386" y="312"/>
                </a:lnTo>
                <a:lnTo>
                  <a:pt x="386" y="312"/>
                </a:lnTo>
                <a:lnTo>
                  <a:pt x="384" y="320"/>
                </a:lnTo>
                <a:lnTo>
                  <a:pt x="382" y="324"/>
                </a:lnTo>
                <a:lnTo>
                  <a:pt x="380" y="328"/>
                </a:lnTo>
                <a:lnTo>
                  <a:pt x="376" y="330"/>
                </a:lnTo>
                <a:lnTo>
                  <a:pt x="368" y="332"/>
                </a:lnTo>
                <a:lnTo>
                  <a:pt x="366" y="332"/>
                </a:lnTo>
                <a:lnTo>
                  <a:pt x="18" y="332"/>
                </a:lnTo>
                <a:lnTo>
                  <a:pt x="18" y="332"/>
                </a:lnTo>
                <a:lnTo>
                  <a:pt x="16" y="332"/>
                </a:lnTo>
                <a:lnTo>
                  <a:pt x="10" y="330"/>
                </a:lnTo>
                <a:lnTo>
                  <a:pt x="6" y="328"/>
                </a:lnTo>
                <a:lnTo>
                  <a:pt x="2" y="324"/>
                </a:lnTo>
                <a:lnTo>
                  <a:pt x="0" y="320"/>
                </a:lnTo>
                <a:lnTo>
                  <a:pt x="0" y="312"/>
                </a:lnTo>
                <a:lnTo>
                  <a:pt x="0" y="158"/>
                </a:lnTo>
                <a:lnTo>
                  <a:pt x="140" y="158"/>
                </a:lnTo>
                <a:lnTo>
                  <a:pt x="158" y="158"/>
                </a:lnTo>
                <a:lnTo>
                  <a:pt x="158" y="174"/>
                </a:lnTo>
                <a:lnTo>
                  <a:pt x="158" y="174"/>
                </a:lnTo>
                <a:lnTo>
                  <a:pt x="158" y="182"/>
                </a:lnTo>
                <a:lnTo>
                  <a:pt x="162" y="186"/>
                </a:lnTo>
                <a:lnTo>
                  <a:pt x="168" y="190"/>
                </a:lnTo>
                <a:lnTo>
                  <a:pt x="176" y="192"/>
                </a:lnTo>
                <a:lnTo>
                  <a:pt x="210" y="192"/>
                </a:lnTo>
                <a:lnTo>
                  <a:pt x="210" y="192"/>
                </a:lnTo>
                <a:lnTo>
                  <a:pt x="216" y="190"/>
                </a:lnTo>
                <a:lnTo>
                  <a:pt x="222" y="188"/>
                </a:lnTo>
                <a:lnTo>
                  <a:pt x="226" y="182"/>
                </a:lnTo>
                <a:lnTo>
                  <a:pt x="228" y="174"/>
                </a:lnTo>
                <a:lnTo>
                  <a:pt x="228" y="158"/>
                </a:lnTo>
                <a:lnTo>
                  <a:pt x="228" y="158"/>
                </a:lnTo>
                <a:close/>
                <a:moveTo>
                  <a:pt x="228" y="140"/>
                </a:moveTo>
                <a:lnTo>
                  <a:pt x="244" y="140"/>
                </a:lnTo>
                <a:lnTo>
                  <a:pt x="386" y="140"/>
                </a:lnTo>
                <a:lnTo>
                  <a:pt x="386" y="72"/>
                </a:lnTo>
                <a:lnTo>
                  <a:pt x="386" y="72"/>
                </a:lnTo>
                <a:lnTo>
                  <a:pt x="384" y="66"/>
                </a:lnTo>
                <a:lnTo>
                  <a:pt x="382" y="60"/>
                </a:lnTo>
                <a:lnTo>
                  <a:pt x="380" y="56"/>
                </a:lnTo>
                <a:lnTo>
                  <a:pt x="376" y="54"/>
                </a:lnTo>
                <a:lnTo>
                  <a:pt x="368" y="52"/>
                </a:lnTo>
                <a:lnTo>
                  <a:pt x="366" y="52"/>
                </a:lnTo>
                <a:lnTo>
                  <a:pt x="18" y="52"/>
                </a:lnTo>
                <a:lnTo>
                  <a:pt x="18" y="52"/>
                </a:lnTo>
                <a:lnTo>
                  <a:pt x="16" y="52"/>
                </a:lnTo>
                <a:lnTo>
                  <a:pt x="10" y="54"/>
                </a:lnTo>
                <a:lnTo>
                  <a:pt x="6" y="56"/>
                </a:lnTo>
                <a:lnTo>
                  <a:pt x="2" y="60"/>
                </a:lnTo>
                <a:lnTo>
                  <a:pt x="0" y="66"/>
                </a:lnTo>
                <a:lnTo>
                  <a:pt x="0" y="72"/>
                </a:lnTo>
                <a:lnTo>
                  <a:pt x="0" y="140"/>
                </a:lnTo>
                <a:lnTo>
                  <a:pt x="140" y="140"/>
                </a:lnTo>
                <a:lnTo>
                  <a:pt x="158" y="140"/>
                </a:lnTo>
                <a:lnTo>
                  <a:pt x="158" y="140"/>
                </a:lnTo>
                <a:lnTo>
                  <a:pt x="158" y="132"/>
                </a:lnTo>
                <a:lnTo>
                  <a:pt x="162" y="128"/>
                </a:lnTo>
                <a:lnTo>
                  <a:pt x="168" y="124"/>
                </a:lnTo>
                <a:lnTo>
                  <a:pt x="176" y="122"/>
                </a:lnTo>
                <a:lnTo>
                  <a:pt x="210" y="122"/>
                </a:lnTo>
                <a:lnTo>
                  <a:pt x="210" y="122"/>
                </a:lnTo>
                <a:lnTo>
                  <a:pt x="216" y="124"/>
                </a:lnTo>
                <a:lnTo>
                  <a:pt x="222" y="128"/>
                </a:lnTo>
                <a:lnTo>
                  <a:pt x="226" y="132"/>
                </a:lnTo>
                <a:lnTo>
                  <a:pt x="228" y="140"/>
                </a:lnTo>
                <a:lnTo>
                  <a:pt x="228" y="140"/>
                </a:lnTo>
                <a:close/>
                <a:moveTo>
                  <a:pt x="228" y="16"/>
                </a:moveTo>
                <a:lnTo>
                  <a:pt x="158" y="16"/>
                </a:lnTo>
                <a:lnTo>
                  <a:pt x="158" y="52"/>
                </a:lnTo>
                <a:lnTo>
                  <a:pt x="140" y="52"/>
                </a:lnTo>
                <a:lnTo>
                  <a:pt x="140" y="22"/>
                </a:lnTo>
                <a:lnTo>
                  <a:pt x="140" y="22"/>
                </a:lnTo>
                <a:lnTo>
                  <a:pt x="140" y="14"/>
                </a:lnTo>
                <a:lnTo>
                  <a:pt x="142" y="8"/>
                </a:lnTo>
                <a:lnTo>
                  <a:pt x="146" y="4"/>
                </a:lnTo>
                <a:lnTo>
                  <a:pt x="150" y="2"/>
                </a:lnTo>
                <a:lnTo>
                  <a:pt x="156" y="0"/>
                </a:lnTo>
                <a:lnTo>
                  <a:pt x="160" y="0"/>
                </a:lnTo>
                <a:lnTo>
                  <a:pt x="224" y="0"/>
                </a:lnTo>
                <a:lnTo>
                  <a:pt x="224" y="0"/>
                </a:lnTo>
                <a:lnTo>
                  <a:pt x="228" y="0"/>
                </a:lnTo>
                <a:lnTo>
                  <a:pt x="234" y="2"/>
                </a:lnTo>
                <a:lnTo>
                  <a:pt x="238" y="4"/>
                </a:lnTo>
                <a:lnTo>
                  <a:pt x="242" y="8"/>
                </a:lnTo>
                <a:lnTo>
                  <a:pt x="244" y="14"/>
                </a:lnTo>
                <a:lnTo>
                  <a:pt x="244" y="22"/>
                </a:lnTo>
                <a:lnTo>
                  <a:pt x="244" y="52"/>
                </a:lnTo>
                <a:lnTo>
                  <a:pt x="228" y="52"/>
                </a:lnTo>
                <a:lnTo>
                  <a:pt x="228" y="16"/>
                </a:lnTo>
                <a:lnTo>
                  <a:pt x="228" y="16"/>
                </a:lnTo>
                <a:close/>
                <a:moveTo>
                  <a:pt x="174" y="140"/>
                </a:moveTo>
                <a:lnTo>
                  <a:pt x="174" y="174"/>
                </a:lnTo>
                <a:lnTo>
                  <a:pt x="210" y="174"/>
                </a:lnTo>
                <a:lnTo>
                  <a:pt x="210" y="140"/>
                </a:lnTo>
                <a:lnTo>
                  <a:pt x="174" y="14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7" name="文本框 36"/>
          <p:cNvSpPr txBox="1"/>
          <p:nvPr/>
        </p:nvSpPr>
        <p:spPr>
          <a:xfrm>
            <a:off x="1095628" y="1903597"/>
            <a:ext cx="3514471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kumimoji="1" lang="zh-CN" smtClean="0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顶部“开始”面板中可以对字体、字号、颜色、行距等进行修改。建议正文10号字，1.3倍字间距。</a:t>
            </a:r>
          </a:p>
        </p:txBody>
      </p:sp>
      <p:sp>
        <p:nvSpPr>
          <p:cNvPr id="38" name="Freeform 209"/>
          <p:cNvSpPr>
            <a:spLocks noEditPoints="1"/>
          </p:cNvSpPr>
          <p:nvPr/>
        </p:nvSpPr>
        <p:spPr bwMode="auto">
          <a:xfrm>
            <a:off x="605942" y="2550761"/>
            <a:ext cx="346613" cy="298123"/>
          </a:xfrm>
          <a:custGeom>
            <a:cxnLst>
              <a:cxn ang="0">
                <a:pos x="246" y="158"/>
              </a:cxn>
              <a:cxn ang="0">
                <a:pos x="386" y="312"/>
              </a:cxn>
              <a:cxn ang="0">
                <a:pos x="384" y="320"/>
              </a:cxn>
              <a:cxn ang="0">
                <a:pos x="380" y="328"/>
              </a:cxn>
              <a:cxn ang="0">
                <a:pos x="368" y="332"/>
              </a:cxn>
              <a:cxn ang="0">
                <a:pos x="18" y="332"/>
              </a:cxn>
              <a:cxn ang="0">
                <a:pos x="16" y="332"/>
              </a:cxn>
              <a:cxn ang="0">
                <a:pos x="6" y="328"/>
              </a:cxn>
              <a:cxn ang="0">
                <a:pos x="0" y="320"/>
              </a:cxn>
              <a:cxn ang="0">
                <a:pos x="0" y="158"/>
              </a:cxn>
              <a:cxn ang="0">
                <a:pos x="158" y="158"/>
              </a:cxn>
              <a:cxn ang="0">
                <a:pos x="158" y="174"/>
              </a:cxn>
              <a:cxn ang="0">
                <a:pos x="162" y="186"/>
              </a:cxn>
              <a:cxn ang="0">
                <a:pos x="176" y="192"/>
              </a:cxn>
              <a:cxn ang="0">
                <a:pos x="210" y="192"/>
              </a:cxn>
              <a:cxn ang="0">
                <a:pos x="222" y="188"/>
              </a:cxn>
              <a:cxn ang="0">
                <a:pos x="228" y="174"/>
              </a:cxn>
              <a:cxn ang="0">
                <a:pos x="228" y="158"/>
              </a:cxn>
              <a:cxn ang="0">
                <a:pos x="244" y="140"/>
              </a:cxn>
              <a:cxn ang="0">
                <a:pos x="386" y="72"/>
              </a:cxn>
              <a:cxn ang="0">
                <a:pos x="384" y="66"/>
              </a:cxn>
              <a:cxn ang="0">
                <a:pos x="380" y="56"/>
              </a:cxn>
              <a:cxn ang="0">
                <a:pos x="368" y="52"/>
              </a:cxn>
              <a:cxn ang="0">
                <a:pos x="18" y="52"/>
              </a:cxn>
              <a:cxn ang="0">
                <a:pos x="16" y="52"/>
              </a:cxn>
              <a:cxn ang="0">
                <a:pos x="6" y="56"/>
              </a:cxn>
              <a:cxn ang="0">
                <a:pos x="0" y="66"/>
              </a:cxn>
              <a:cxn ang="0">
                <a:pos x="0" y="140"/>
              </a:cxn>
              <a:cxn ang="0">
                <a:pos x="158" y="140"/>
              </a:cxn>
              <a:cxn ang="0">
                <a:pos x="158" y="132"/>
              </a:cxn>
              <a:cxn ang="0">
                <a:pos x="168" y="124"/>
              </a:cxn>
              <a:cxn ang="0">
                <a:pos x="210" y="122"/>
              </a:cxn>
              <a:cxn ang="0">
                <a:pos x="216" y="124"/>
              </a:cxn>
              <a:cxn ang="0">
                <a:pos x="226" y="132"/>
              </a:cxn>
              <a:cxn ang="0">
                <a:pos x="228" y="140"/>
              </a:cxn>
              <a:cxn ang="0">
                <a:pos x="158" y="16"/>
              </a:cxn>
              <a:cxn ang="0">
                <a:pos x="140" y="52"/>
              </a:cxn>
              <a:cxn ang="0">
                <a:pos x="140" y="22"/>
              </a:cxn>
              <a:cxn ang="0">
                <a:pos x="142" y="8"/>
              </a:cxn>
              <a:cxn ang="0">
                <a:pos x="150" y="2"/>
              </a:cxn>
              <a:cxn ang="0">
                <a:pos x="160" y="0"/>
              </a:cxn>
              <a:cxn ang="0">
                <a:pos x="224" y="0"/>
              </a:cxn>
              <a:cxn ang="0">
                <a:pos x="234" y="2"/>
              </a:cxn>
              <a:cxn ang="0">
                <a:pos x="242" y="8"/>
              </a:cxn>
              <a:cxn ang="0">
                <a:pos x="244" y="22"/>
              </a:cxn>
              <a:cxn ang="0">
                <a:pos x="228" y="52"/>
              </a:cxn>
              <a:cxn ang="0">
                <a:pos x="228" y="16"/>
              </a:cxn>
              <a:cxn ang="0">
                <a:pos x="174" y="174"/>
              </a:cxn>
              <a:cxn ang="0">
                <a:pos x="210" y="140"/>
              </a:cxn>
            </a:cxnLst>
            <a:rect b="b" l="0" r="r" t="0"/>
            <a:pathLst>
              <a:path h="332" w="386">
                <a:moveTo>
                  <a:pt x="228" y="158"/>
                </a:moveTo>
                <a:lnTo>
                  <a:pt x="246" y="158"/>
                </a:lnTo>
                <a:lnTo>
                  <a:pt x="386" y="158"/>
                </a:lnTo>
                <a:lnTo>
                  <a:pt x="386" y="312"/>
                </a:lnTo>
                <a:lnTo>
                  <a:pt x="386" y="312"/>
                </a:lnTo>
                <a:lnTo>
                  <a:pt x="384" y="320"/>
                </a:lnTo>
                <a:lnTo>
                  <a:pt x="382" y="324"/>
                </a:lnTo>
                <a:lnTo>
                  <a:pt x="380" y="328"/>
                </a:lnTo>
                <a:lnTo>
                  <a:pt x="376" y="330"/>
                </a:lnTo>
                <a:lnTo>
                  <a:pt x="368" y="332"/>
                </a:lnTo>
                <a:lnTo>
                  <a:pt x="366" y="332"/>
                </a:lnTo>
                <a:lnTo>
                  <a:pt x="18" y="332"/>
                </a:lnTo>
                <a:lnTo>
                  <a:pt x="18" y="332"/>
                </a:lnTo>
                <a:lnTo>
                  <a:pt x="16" y="332"/>
                </a:lnTo>
                <a:lnTo>
                  <a:pt x="10" y="330"/>
                </a:lnTo>
                <a:lnTo>
                  <a:pt x="6" y="328"/>
                </a:lnTo>
                <a:lnTo>
                  <a:pt x="2" y="324"/>
                </a:lnTo>
                <a:lnTo>
                  <a:pt x="0" y="320"/>
                </a:lnTo>
                <a:lnTo>
                  <a:pt x="0" y="312"/>
                </a:lnTo>
                <a:lnTo>
                  <a:pt x="0" y="158"/>
                </a:lnTo>
                <a:lnTo>
                  <a:pt x="140" y="158"/>
                </a:lnTo>
                <a:lnTo>
                  <a:pt x="158" y="158"/>
                </a:lnTo>
                <a:lnTo>
                  <a:pt x="158" y="174"/>
                </a:lnTo>
                <a:lnTo>
                  <a:pt x="158" y="174"/>
                </a:lnTo>
                <a:lnTo>
                  <a:pt x="158" y="182"/>
                </a:lnTo>
                <a:lnTo>
                  <a:pt x="162" y="186"/>
                </a:lnTo>
                <a:lnTo>
                  <a:pt x="168" y="190"/>
                </a:lnTo>
                <a:lnTo>
                  <a:pt x="176" y="192"/>
                </a:lnTo>
                <a:lnTo>
                  <a:pt x="210" y="192"/>
                </a:lnTo>
                <a:lnTo>
                  <a:pt x="210" y="192"/>
                </a:lnTo>
                <a:lnTo>
                  <a:pt x="216" y="190"/>
                </a:lnTo>
                <a:lnTo>
                  <a:pt x="222" y="188"/>
                </a:lnTo>
                <a:lnTo>
                  <a:pt x="226" y="182"/>
                </a:lnTo>
                <a:lnTo>
                  <a:pt x="228" y="174"/>
                </a:lnTo>
                <a:lnTo>
                  <a:pt x="228" y="158"/>
                </a:lnTo>
                <a:lnTo>
                  <a:pt x="228" y="158"/>
                </a:lnTo>
                <a:close/>
                <a:moveTo>
                  <a:pt x="228" y="140"/>
                </a:moveTo>
                <a:lnTo>
                  <a:pt x="244" y="140"/>
                </a:lnTo>
                <a:lnTo>
                  <a:pt x="386" y="140"/>
                </a:lnTo>
                <a:lnTo>
                  <a:pt x="386" y="72"/>
                </a:lnTo>
                <a:lnTo>
                  <a:pt x="386" y="72"/>
                </a:lnTo>
                <a:lnTo>
                  <a:pt x="384" y="66"/>
                </a:lnTo>
                <a:lnTo>
                  <a:pt x="382" y="60"/>
                </a:lnTo>
                <a:lnTo>
                  <a:pt x="380" y="56"/>
                </a:lnTo>
                <a:lnTo>
                  <a:pt x="376" y="54"/>
                </a:lnTo>
                <a:lnTo>
                  <a:pt x="368" y="52"/>
                </a:lnTo>
                <a:lnTo>
                  <a:pt x="366" y="52"/>
                </a:lnTo>
                <a:lnTo>
                  <a:pt x="18" y="52"/>
                </a:lnTo>
                <a:lnTo>
                  <a:pt x="18" y="52"/>
                </a:lnTo>
                <a:lnTo>
                  <a:pt x="16" y="52"/>
                </a:lnTo>
                <a:lnTo>
                  <a:pt x="10" y="54"/>
                </a:lnTo>
                <a:lnTo>
                  <a:pt x="6" y="56"/>
                </a:lnTo>
                <a:lnTo>
                  <a:pt x="2" y="60"/>
                </a:lnTo>
                <a:lnTo>
                  <a:pt x="0" y="66"/>
                </a:lnTo>
                <a:lnTo>
                  <a:pt x="0" y="72"/>
                </a:lnTo>
                <a:lnTo>
                  <a:pt x="0" y="140"/>
                </a:lnTo>
                <a:lnTo>
                  <a:pt x="140" y="140"/>
                </a:lnTo>
                <a:lnTo>
                  <a:pt x="158" y="140"/>
                </a:lnTo>
                <a:lnTo>
                  <a:pt x="158" y="140"/>
                </a:lnTo>
                <a:lnTo>
                  <a:pt x="158" y="132"/>
                </a:lnTo>
                <a:lnTo>
                  <a:pt x="162" y="128"/>
                </a:lnTo>
                <a:lnTo>
                  <a:pt x="168" y="124"/>
                </a:lnTo>
                <a:lnTo>
                  <a:pt x="176" y="122"/>
                </a:lnTo>
                <a:lnTo>
                  <a:pt x="210" y="122"/>
                </a:lnTo>
                <a:lnTo>
                  <a:pt x="210" y="122"/>
                </a:lnTo>
                <a:lnTo>
                  <a:pt x="216" y="124"/>
                </a:lnTo>
                <a:lnTo>
                  <a:pt x="222" y="128"/>
                </a:lnTo>
                <a:lnTo>
                  <a:pt x="226" y="132"/>
                </a:lnTo>
                <a:lnTo>
                  <a:pt x="228" y="140"/>
                </a:lnTo>
                <a:lnTo>
                  <a:pt x="228" y="140"/>
                </a:lnTo>
                <a:close/>
                <a:moveTo>
                  <a:pt x="228" y="16"/>
                </a:moveTo>
                <a:lnTo>
                  <a:pt x="158" y="16"/>
                </a:lnTo>
                <a:lnTo>
                  <a:pt x="158" y="52"/>
                </a:lnTo>
                <a:lnTo>
                  <a:pt x="140" y="52"/>
                </a:lnTo>
                <a:lnTo>
                  <a:pt x="140" y="22"/>
                </a:lnTo>
                <a:lnTo>
                  <a:pt x="140" y="22"/>
                </a:lnTo>
                <a:lnTo>
                  <a:pt x="140" y="14"/>
                </a:lnTo>
                <a:lnTo>
                  <a:pt x="142" y="8"/>
                </a:lnTo>
                <a:lnTo>
                  <a:pt x="146" y="4"/>
                </a:lnTo>
                <a:lnTo>
                  <a:pt x="150" y="2"/>
                </a:lnTo>
                <a:lnTo>
                  <a:pt x="156" y="0"/>
                </a:lnTo>
                <a:lnTo>
                  <a:pt x="160" y="0"/>
                </a:lnTo>
                <a:lnTo>
                  <a:pt x="224" y="0"/>
                </a:lnTo>
                <a:lnTo>
                  <a:pt x="224" y="0"/>
                </a:lnTo>
                <a:lnTo>
                  <a:pt x="228" y="0"/>
                </a:lnTo>
                <a:lnTo>
                  <a:pt x="234" y="2"/>
                </a:lnTo>
                <a:lnTo>
                  <a:pt x="238" y="4"/>
                </a:lnTo>
                <a:lnTo>
                  <a:pt x="242" y="8"/>
                </a:lnTo>
                <a:lnTo>
                  <a:pt x="244" y="14"/>
                </a:lnTo>
                <a:lnTo>
                  <a:pt x="244" y="22"/>
                </a:lnTo>
                <a:lnTo>
                  <a:pt x="244" y="52"/>
                </a:lnTo>
                <a:lnTo>
                  <a:pt x="228" y="52"/>
                </a:lnTo>
                <a:lnTo>
                  <a:pt x="228" y="16"/>
                </a:lnTo>
                <a:lnTo>
                  <a:pt x="228" y="16"/>
                </a:lnTo>
                <a:close/>
                <a:moveTo>
                  <a:pt x="174" y="140"/>
                </a:moveTo>
                <a:lnTo>
                  <a:pt x="174" y="174"/>
                </a:lnTo>
                <a:lnTo>
                  <a:pt x="210" y="174"/>
                </a:lnTo>
                <a:lnTo>
                  <a:pt x="210" y="140"/>
                </a:lnTo>
                <a:lnTo>
                  <a:pt x="174" y="14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9" name="文本框 38"/>
          <p:cNvSpPr txBox="1"/>
          <p:nvPr/>
        </p:nvSpPr>
        <p:spPr>
          <a:xfrm>
            <a:off x="1095628" y="2457448"/>
            <a:ext cx="3514471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kumimoji="1" lang="zh-CN" smtClean="0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顶部“开始”面板中可以对字体、字号、颜色、行距等进行修改。建议正文10号字，1.3倍字间距。</a:t>
            </a:r>
          </a:p>
        </p:txBody>
      </p:sp>
      <p:sp>
        <p:nvSpPr>
          <p:cNvPr id="40" name="Freeform 209"/>
          <p:cNvSpPr>
            <a:spLocks noEditPoints="1"/>
          </p:cNvSpPr>
          <p:nvPr/>
        </p:nvSpPr>
        <p:spPr bwMode="auto">
          <a:xfrm>
            <a:off x="605942" y="3104612"/>
            <a:ext cx="346613" cy="298123"/>
          </a:xfrm>
          <a:custGeom>
            <a:cxnLst>
              <a:cxn ang="0">
                <a:pos x="246" y="158"/>
              </a:cxn>
              <a:cxn ang="0">
                <a:pos x="386" y="312"/>
              </a:cxn>
              <a:cxn ang="0">
                <a:pos x="384" y="320"/>
              </a:cxn>
              <a:cxn ang="0">
                <a:pos x="380" y="328"/>
              </a:cxn>
              <a:cxn ang="0">
                <a:pos x="368" y="332"/>
              </a:cxn>
              <a:cxn ang="0">
                <a:pos x="18" y="332"/>
              </a:cxn>
              <a:cxn ang="0">
                <a:pos x="16" y="332"/>
              </a:cxn>
              <a:cxn ang="0">
                <a:pos x="6" y="328"/>
              </a:cxn>
              <a:cxn ang="0">
                <a:pos x="0" y="320"/>
              </a:cxn>
              <a:cxn ang="0">
                <a:pos x="0" y="158"/>
              </a:cxn>
              <a:cxn ang="0">
                <a:pos x="158" y="158"/>
              </a:cxn>
              <a:cxn ang="0">
                <a:pos x="158" y="174"/>
              </a:cxn>
              <a:cxn ang="0">
                <a:pos x="162" y="186"/>
              </a:cxn>
              <a:cxn ang="0">
                <a:pos x="176" y="192"/>
              </a:cxn>
              <a:cxn ang="0">
                <a:pos x="210" y="192"/>
              </a:cxn>
              <a:cxn ang="0">
                <a:pos x="222" y="188"/>
              </a:cxn>
              <a:cxn ang="0">
                <a:pos x="228" y="174"/>
              </a:cxn>
              <a:cxn ang="0">
                <a:pos x="228" y="158"/>
              </a:cxn>
              <a:cxn ang="0">
                <a:pos x="244" y="140"/>
              </a:cxn>
              <a:cxn ang="0">
                <a:pos x="386" y="72"/>
              </a:cxn>
              <a:cxn ang="0">
                <a:pos x="384" y="66"/>
              </a:cxn>
              <a:cxn ang="0">
                <a:pos x="380" y="56"/>
              </a:cxn>
              <a:cxn ang="0">
                <a:pos x="368" y="52"/>
              </a:cxn>
              <a:cxn ang="0">
                <a:pos x="18" y="52"/>
              </a:cxn>
              <a:cxn ang="0">
                <a:pos x="16" y="52"/>
              </a:cxn>
              <a:cxn ang="0">
                <a:pos x="6" y="56"/>
              </a:cxn>
              <a:cxn ang="0">
                <a:pos x="0" y="66"/>
              </a:cxn>
              <a:cxn ang="0">
                <a:pos x="0" y="140"/>
              </a:cxn>
              <a:cxn ang="0">
                <a:pos x="158" y="140"/>
              </a:cxn>
              <a:cxn ang="0">
                <a:pos x="158" y="132"/>
              </a:cxn>
              <a:cxn ang="0">
                <a:pos x="168" y="124"/>
              </a:cxn>
              <a:cxn ang="0">
                <a:pos x="210" y="122"/>
              </a:cxn>
              <a:cxn ang="0">
                <a:pos x="216" y="124"/>
              </a:cxn>
              <a:cxn ang="0">
                <a:pos x="226" y="132"/>
              </a:cxn>
              <a:cxn ang="0">
                <a:pos x="228" y="140"/>
              </a:cxn>
              <a:cxn ang="0">
                <a:pos x="158" y="16"/>
              </a:cxn>
              <a:cxn ang="0">
                <a:pos x="140" y="52"/>
              </a:cxn>
              <a:cxn ang="0">
                <a:pos x="140" y="22"/>
              </a:cxn>
              <a:cxn ang="0">
                <a:pos x="142" y="8"/>
              </a:cxn>
              <a:cxn ang="0">
                <a:pos x="150" y="2"/>
              </a:cxn>
              <a:cxn ang="0">
                <a:pos x="160" y="0"/>
              </a:cxn>
              <a:cxn ang="0">
                <a:pos x="224" y="0"/>
              </a:cxn>
              <a:cxn ang="0">
                <a:pos x="234" y="2"/>
              </a:cxn>
              <a:cxn ang="0">
                <a:pos x="242" y="8"/>
              </a:cxn>
              <a:cxn ang="0">
                <a:pos x="244" y="22"/>
              </a:cxn>
              <a:cxn ang="0">
                <a:pos x="228" y="52"/>
              </a:cxn>
              <a:cxn ang="0">
                <a:pos x="228" y="16"/>
              </a:cxn>
              <a:cxn ang="0">
                <a:pos x="174" y="174"/>
              </a:cxn>
              <a:cxn ang="0">
                <a:pos x="210" y="140"/>
              </a:cxn>
            </a:cxnLst>
            <a:rect b="b" l="0" r="r" t="0"/>
            <a:pathLst>
              <a:path h="332" w="386">
                <a:moveTo>
                  <a:pt x="228" y="158"/>
                </a:moveTo>
                <a:lnTo>
                  <a:pt x="246" y="158"/>
                </a:lnTo>
                <a:lnTo>
                  <a:pt x="386" y="158"/>
                </a:lnTo>
                <a:lnTo>
                  <a:pt x="386" y="312"/>
                </a:lnTo>
                <a:lnTo>
                  <a:pt x="386" y="312"/>
                </a:lnTo>
                <a:lnTo>
                  <a:pt x="384" y="320"/>
                </a:lnTo>
                <a:lnTo>
                  <a:pt x="382" y="324"/>
                </a:lnTo>
                <a:lnTo>
                  <a:pt x="380" y="328"/>
                </a:lnTo>
                <a:lnTo>
                  <a:pt x="376" y="330"/>
                </a:lnTo>
                <a:lnTo>
                  <a:pt x="368" y="332"/>
                </a:lnTo>
                <a:lnTo>
                  <a:pt x="366" y="332"/>
                </a:lnTo>
                <a:lnTo>
                  <a:pt x="18" y="332"/>
                </a:lnTo>
                <a:lnTo>
                  <a:pt x="18" y="332"/>
                </a:lnTo>
                <a:lnTo>
                  <a:pt x="16" y="332"/>
                </a:lnTo>
                <a:lnTo>
                  <a:pt x="10" y="330"/>
                </a:lnTo>
                <a:lnTo>
                  <a:pt x="6" y="328"/>
                </a:lnTo>
                <a:lnTo>
                  <a:pt x="2" y="324"/>
                </a:lnTo>
                <a:lnTo>
                  <a:pt x="0" y="320"/>
                </a:lnTo>
                <a:lnTo>
                  <a:pt x="0" y="312"/>
                </a:lnTo>
                <a:lnTo>
                  <a:pt x="0" y="158"/>
                </a:lnTo>
                <a:lnTo>
                  <a:pt x="140" y="158"/>
                </a:lnTo>
                <a:lnTo>
                  <a:pt x="158" y="158"/>
                </a:lnTo>
                <a:lnTo>
                  <a:pt x="158" y="174"/>
                </a:lnTo>
                <a:lnTo>
                  <a:pt x="158" y="174"/>
                </a:lnTo>
                <a:lnTo>
                  <a:pt x="158" y="182"/>
                </a:lnTo>
                <a:lnTo>
                  <a:pt x="162" y="186"/>
                </a:lnTo>
                <a:lnTo>
                  <a:pt x="168" y="190"/>
                </a:lnTo>
                <a:lnTo>
                  <a:pt x="176" y="192"/>
                </a:lnTo>
                <a:lnTo>
                  <a:pt x="210" y="192"/>
                </a:lnTo>
                <a:lnTo>
                  <a:pt x="210" y="192"/>
                </a:lnTo>
                <a:lnTo>
                  <a:pt x="216" y="190"/>
                </a:lnTo>
                <a:lnTo>
                  <a:pt x="222" y="188"/>
                </a:lnTo>
                <a:lnTo>
                  <a:pt x="226" y="182"/>
                </a:lnTo>
                <a:lnTo>
                  <a:pt x="228" y="174"/>
                </a:lnTo>
                <a:lnTo>
                  <a:pt x="228" y="158"/>
                </a:lnTo>
                <a:lnTo>
                  <a:pt x="228" y="158"/>
                </a:lnTo>
                <a:close/>
                <a:moveTo>
                  <a:pt x="228" y="140"/>
                </a:moveTo>
                <a:lnTo>
                  <a:pt x="244" y="140"/>
                </a:lnTo>
                <a:lnTo>
                  <a:pt x="386" y="140"/>
                </a:lnTo>
                <a:lnTo>
                  <a:pt x="386" y="72"/>
                </a:lnTo>
                <a:lnTo>
                  <a:pt x="386" y="72"/>
                </a:lnTo>
                <a:lnTo>
                  <a:pt x="384" y="66"/>
                </a:lnTo>
                <a:lnTo>
                  <a:pt x="382" y="60"/>
                </a:lnTo>
                <a:lnTo>
                  <a:pt x="380" y="56"/>
                </a:lnTo>
                <a:lnTo>
                  <a:pt x="376" y="54"/>
                </a:lnTo>
                <a:lnTo>
                  <a:pt x="368" y="52"/>
                </a:lnTo>
                <a:lnTo>
                  <a:pt x="366" y="52"/>
                </a:lnTo>
                <a:lnTo>
                  <a:pt x="18" y="52"/>
                </a:lnTo>
                <a:lnTo>
                  <a:pt x="18" y="52"/>
                </a:lnTo>
                <a:lnTo>
                  <a:pt x="16" y="52"/>
                </a:lnTo>
                <a:lnTo>
                  <a:pt x="10" y="54"/>
                </a:lnTo>
                <a:lnTo>
                  <a:pt x="6" y="56"/>
                </a:lnTo>
                <a:lnTo>
                  <a:pt x="2" y="60"/>
                </a:lnTo>
                <a:lnTo>
                  <a:pt x="0" y="66"/>
                </a:lnTo>
                <a:lnTo>
                  <a:pt x="0" y="72"/>
                </a:lnTo>
                <a:lnTo>
                  <a:pt x="0" y="140"/>
                </a:lnTo>
                <a:lnTo>
                  <a:pt x="140" y="140"/>
                </a:lnTo>
                <a:lnTo>
                  <a:pt x="158" y="140"/>
                </a:lnTo>
                <a:lnTo>
                  <a:pt x="158" y="140"/>
                </a:lnTo>
                <a:lnTo>
                  <a:pt x="158" y="132"/>
                </a:lnTo>
                <a:lnTo>
                  <a:pt x="162" y="128"/>
                </a:lnTo>
                <a:lnTo>
                  <a:pt x="168" y="124"/>
                </a:lnTo>
                <a:lnTo>
                  <a:pt x="176" y="122"/>
                </a:lnTo>
                <a:lnTo>
                  <a:pt x="210" y="122"/>
                </a:lnTo>
                <a:lnTo>
                  <a:pt x="210" y="122"/>
                </a:lnTo>
                <a:lnTo>
                  <a:pt x="216" y="124"/>
                </a:lnTo>
                <a:lnTo>
                  <a:pt x="222" y="128"/>
                </a:lnTo>
                <a:lnTo>
                  <a:pt x="226" y="132"/>
                </a:lnTo>
                <a:lnTo>
                  <a:pt x="228" y="140"/>
                </a:lnTo>
                <a:lnTo>
                  <a:pt x="228" y="140"/>
                </a:lnTo>
                <a:close/>
                <a:moveTo>
                  <a:pt x="228" y="16"/>
                </a:moveTo>
                <a:lnTo>
                  <a:pt x="158" y="16"/>
                </a:lnTo>
                <a:lnTo>
                  <a:pt x="158" y="52"/>
                </a:lnTo>
                <a:lnTo>
                  <a:pt x="140" y="52"/>
                </a:lnTo>
                <a:lnTo>
                  <a:pt x="140" y="22"/>
                </a:lnTo>
                <a:lnTo>
                  <a:pt x="140" y="22"/>
                </a:lnTo>
                <a:lnTo>
                  <a:pt x="140" y="14"/>
                </a:lnTo>
                <a:lnTo>
                  <a:pt x="142" y="8"/>
                </a:lnTo>
                <a:lnTo>
                  <a:pt x="146" y="4"/>
                </a:lnTo>
                <a:lnTo>
                  <a:pt x="150" y="2"/>
                </a:lnTo>
                <a:lnTo>
                  <a:pt x="156" y="0"/>
                </a:lnTo>
                <a:lnTo>
                  <a:pt x="160" y="0"/>
                </a:lnTo>
                <a:lnTo>
                  <a:pt x="224" y="0"/>
                </a:lnTo>
                <a:lnTo>
                  <a:pt x="224" y="0"/>
                </a:lnTo>
                <a:lnTo>
                  <a:pt x="228" y="0"/>
                </a:lnTo>
                <a:lnTo>
                  <a:pt x="234" y="2"/>
                </a:lnTo>
                <a:lnTo>
                  <a:pt x="238" y="4"/>
                </a:lnTo>
                <a:lnTo>
                  <a:pt x="242" y="8"/>
                </a:lnTo>
                <a:lnTo>
                  <a:pt x="244" y="14"/>
                </a:lnTo>
                <a:lnTo>
                  <a:pt x="244" y="22"/>
                </a:lnTo>
                <a:lnTo>
                  <a:pt x="244" y="52"/>
                </a:lnTo>
                <a:lnTo>
                  <a:pt x="228" y="52"/>
                </a:lnTo>
                <a:lnTo>
                  <a:pt x="228" y="16"/>
                </a:lnTo>
                <a:lnTo>
                  <a:pt x="228" y="16"/>
                </a:lnTo>
                <a:close/>
                <a:moveTo>
                  <a:pt x="174" y="140"/>
                </a:moveTo>
                <a:lnTo>
                  <a:pt x="174" y="174"/>
                </a:lnTo>
                <a:lnTo>
                  <a:pt x="210" y="174"/>
                </a:lnTo>
                <a:lnTo>
                  <a:pt x="210" y="140"/>
                </a:lnTo>
                <a:lnTo>
                  <a:pt x="174" y="14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1" name="文本框 40"/>
          <p:cNvSpPr txBox="1"/>
          <p:nvPr/>
        </p:nvSpPr>
        <p:spPr>
          <a:xfrm>
            <a:off x="1095628" y="3011299"/>
            <a:ext cx="3514471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kumimoji="1" lang="zh-CN" smtClean="0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顶部“开始”面板中可以对字体、字号、颜色、行距等进行修改。建议正文10号字，1.3倍字间距。</a:t>
            </a:r>
          </a:p>
        </p:txBody>
      </p:sp>
      <p:sp>
        <p:nvSpPr>
          <p:cNvPr id="42" name="Freeform 209"/>
          <p:cNvSpPr>
            <a:spLocks noEditPoints="1"/>
          </p:cNvSpPr>
          <p:nvPr/>
        </p:nvSpPr>
        <p:spPr bwMode="auto">
          <a:xfrm>
            <a:off x="605942" y="3658463"/>
            <a:ext cx="346613" cy="298123"/>
          </a:xfrm>
          <a:custGeom>
            <a:cxnLst>
              <a:cxn ang="0">
                <a:pos x="246" y="158"/>
              </a:cxn>
              <a:cxn ang="0">
                <a:pos x="386" y="312"/>
              </a:cxn>
              <a:cxn ang="0">
                <a:pos x="384" y="320"/>
              </a:cxn>
              <a:cxn ang="0">
                <a:pos x="380" y="328"/>
              </a:cxn>
              <a:cxn ang="0">
                <a:pos x="368" y="332"/>
              </a:cxn>
              <a:cxn ang="0">
                <a:pos x="18" y="332"/>
              </a:cxn>
              <a:cxn ang="0">
                <a:pos x="16" y="332"/>
              </a:cxn>
              <a:cxn ang="0">
                <a:pos x="6" y="328"/>
              </a:cxn>
              <a:cxn ang="0">
                <a:pos x="0" y="320"/>
              </a:cxn>
              <a:cxn ang="0">
                <a:pos x="0" y="158"/>
              </a:cxn>
              <a:cxn ang="0">
                <a:pos x="158" y="158"/>
              </a:cxn>
              <a:cxn ang="0">
                <a:pos x="158" y="174"/>
              </a:cxn>
              <a:cxn ang="0">
                <a:pos x="162" y="186"/>
              </a:cxn>
              <a:cxn ang="0">
                <a:pos x="176" y="192"/>
              </a:cxn>
              <a:cxn ang="0">
                <a:pos x="210" y="192"/>
              </a:cxn>
              <a:cxn ang="0">
                <a:pos x="222" y="188"/>
              </a:cxn>
              <a:cxn ang="0">
                <a:pos x="228" y="174"/>
              </a:cxn>
              <a:cxn ang="0">
                <a:pos x="228" y="158"/>
              </a:cxn>
              <a:cxn ang="0">
                <a:pos x="244" y="140"/>
              </a:cxn>
              <a:cxn ang="0">
                <a:pos x="386" y="72"/>
              </a:cxn>
              <a:cxn ang="0">
                <a:pos x="384" y="66"/>
              </a:cxn>
              <a:cxn ang="0">
                <a:pos x="380" y="56"/>
              </a:cxn>
              <a:cxn ang="0">
                <a:pos x="368" y="52"/>
              </a:cxn>
              <a:cxn ang="0">
                <a:pos x="18" y="52"/>
              </a:cxn>
              <a:cxn ang="0">
                <a:pos x="16" y="52"/>
              </a:cxn>
              <a:cxn ang="0">
                <a:pos x="6" y="56"/>
              </a:cxn>
              <a:cxn ang="0">
                <a:pos x="0" y="66"/>
              </a:cxn>
              <a:cxn ang="0">
                <a:pos x="0" y="140"/>
              </a:cxn>
              <a:cxn ang="0">
                <a:pos x="158" y="140"/>
              </a:cxn>
              <a:cxn ang="0">
                <a:pos x="158" y="132"/>
              </a:cxn>
              <a:cxn ang="0">
                <a:pos x="168" y="124"/>
              </a:cxn>
              <a:cxn ang="0">
                <a:pos x="210" y="122"/>
              </a:cxn>
              <a:cxn ang="0">
                <a:pos x="216" y="124"/>
              </a:cxn>
              <a:cxn ang="0">
                <a:pos x="226" y="132"/>
              </a:cxn>
              <a:cxn ang="0">
                <a:pos x="228" y="140"/>
              </a:cxn>
              <a:cxn ang="0">
                <a:pos x="158" y="16"/>
              </a:cxn>
              <a:cxn ang="0">
                <a:pos x="140" y="52"/>
              </a:cxn>
              <a:cxn ang="0">
                <a:pos x="140" y="22"/>
              </a:cxn>
              <a:cxn ang="0">
                <a:pos x="142" y="8"/>
              </a:cxn>
              <a:cxn ang="0">
                <a:pos x="150" y="2"/>
              </a:cxn>
              <a:cxn ang="0">
                <a:pos x="160" y="0"/>
              </a:cxn>
              <a:cxn ang="0">
                <a:pos x="224" y="0"/>
              </a:cxn>
              <a:cxn ang="0">
                <a:pos x="234" y="2"/>
              </a:cxn>
              <a:cxn ang="0">
                <a:pos x="242" y="8"/>
              </a:cxn>
              <a:cxn ang="0">
                <a:pos x="244" y="22"/>
              </a:cxn>
              <a:cxn ang="0">
                <a:pos x="228" y="52"/>
              </a:cxn>
              <a:cxn ang="0">
                <a:pos x="228" y="16"/>
              </a:cxn>
              <a:cxn ang="0">
                <a:pos x="174" y="174"/>
              </a:cxn>
              <a:cxn ang="0">
                <a:pos x="210" y="140"/>
              </a:cxn>
            </a:cxnLst>
            <a:rect b="b" l="0" r="r" t="0"/>
            <a:pathLst>
              <a:path h="332" w="386">
                <a:moveTo>
                  <a:pt x="228" y="158"/>
                </a:moveTo>
                <a:lnTo>
                  <a:pt x="246" y="158"/>
                </a:lnTo>
                <a:lnTo>
                  <a:pt x="386" y="158"/>
                </a:lnTo>
                <a:lnTo>
                  <a:pt x="386" y="312"/>
                </a:lnTo>
                <a:lnTo>
                  <a:pt x="386" y="312"/>
                </a:lnTo>
                <a:lnTo>
                  <a:pt x="384" y="320"/>
                </a:lnTo>
                <a:lnTo>
                  <a:pt x="382" y="324"/>
                </a:lnTo>
                <a:lnTo>
                  <a:pt x="380" y="328"/>
                </a:lnTo>
                <a:lnTo>
                  <a:pt x="376" y="330"/>
                </a:lnTo>
                <a:lnTo>
                  <a:pt x="368" y="332"/>
                </a:lnTo>
                <a:lnTo>
                  <a:pt x="366" y="332"/>
                </a:lnTo>
                <a:lnTo>
                  <a:pt x="18" y="332"/>
                </a:lnTo>
                <a:lnTo>
                  <a:pt x="18" y="332"/>
                </a:lnTo>
                <a:lnTo>
                  <a:pt x="16" y="332"/>
                </a:lnTo>
                <a:lnTo>
                  <a:pt x="10" y="330"/>
                </a:lnTo>
                <a:lnTo>
                  <a:pt x="6" y="328"/>
                </a:lnTo>
                <a:lnTo>
                  <a:pt x="2" y="324"/>
                </a:lnTo>
                <a:lnTo>
                  <a:pt x="0" y="320"/>
                </a:lnTo>
                <a:lnTo>
                  <a:pt x="0" y="312"/>
                </a:lnTo>
                <a:lnTo>
                  <a:pt x="0" y="158"/>
                </a:lnTo>
                <a:lnTo>
                  <a:pt x="140" y="158"/>
                </a:lnTo>
                <a:lnTo>
                  <a:pt x="158" y="158"/>
                </a:lnTo>
                <a:lnTo>
                  <a:pt x="158" y="174"/>
                </a:lnTo>
                <a:lnTo>
                  <a:pt x="158" y="174"/>
                </a:lnTo>
                <a:lnTo>
                  <a:pt x="158" y="182"/>
                </a:lnTo>
                <a:lnTo>
                  <a:pt x="162" y="186"/>
                </a:lnTo>
                <a:lnTo>
                  <a:pt x="168" y="190"/>
                </a:lnTo>
                <a:lnTo>
                  <a:pt x="176" y="192"/>
                </a:lnTo>
                <a:lnTo>
                  <a:pt x="210" y="192"/>
                </a:lnTo>
                <a:lnTo>
                  <a:pt x="210" y="192"/>
                </a:lnTo>
                <a:lnTo>
                  <a:pt x="216" y="190"/>
                </a:lnTo>
                <a:lnTo>
                  <a:pt x="222" y="188"/>
                </a:lnTo>
                <a:lnTo>
                  <a:pt x="226" y="182"/>
                </a:lnTo>
                <a:lnTo>
                  <a:pt x="228" y="174"/>
                </a:lnTo>
                <a:lnTo>
                  <a:pt x="228" y="158"/>
                </a:lnTo>
                <a:lnTo>
                  <a:pt x="228" y="158"/>
                </a:lnTo>
                <a:close/>
                <a:moveTo>
                  <a:pt x="228" y="140"/>
                </a:moveTo>
                <a:lnTo>
                  <a:pt x="244" y="140"/>
                </a:lnTo>
                <a:lnTo>
                  <a:pt x="386" y="140"/>
                </a:lnTo>
                <a:lnTo>
                  <a:pt x="386" y="72"/>
                </a:lnTo>
                <a:lnTo>
                  <a:pt x="386" y="72"/>
                </a:lnTo>
                <a:lnTo>
                  <a:pt x="384" y="66"/>
                </a:lnTo>
                <a:lnTo>
                  <a:pt x="382" y="60"/>
                </a:lnTo>
                <a:lnTo>
                  <a:pt x="380" y="56"/>
                </a:lnTo>
                <a:lnTo>
                  <a:pt x="376" y="54"/>
                </a:lnTo>
                <a:lnTo>
                  <a:pt x="368" y="52"/>
                </a:lnTo>
                <a:lnTo>
                  <a:pt x="366" y="52"/>
                </a:lnTo>
                <a:lnTo>
                  <a:pt x="18" y="52"/>
                </a:lnTo>
                <a:lnTo>
                  <a:pt x="18" y="52"/>
                </a:lnTo>
                <a:lnTo>
                  <a:pt x="16" y="52"/>
                </a:lnTo>
                <a:lnTo>
                  <a:pt x="10" y="54"/>
                </a:lnTo>
                <a:lnTo>
                  <a:pt x="6" y="56"/>
                </a:lnTo>
                <a:lnTo>
                  <a:pt x="2" y="60"/>
                </a:lnTo>
                <a:lnTo>
                  <a:pt x="0" y="66"/>
                </a:lnTo>
                <a:lnTo>
                  <a:pt x="0" y="72"/>
                </a:lnTo>
                <a:lnTo>
                  <a:pt x="0" y="140"/>
                </a:lnTo>
                <a:lnTo>
                  <a:pt x="140" y="140"/>
                </a:lnTo>
                <a:lnTo>
                  <a:pt x="158" y="140"/>
                </a:lnTo>
                <a:lnTo>
                  <a:pt x="158" y="140"/>
                </a:lnTo>
                <a:lnTo>
                  <a:pt x="158" y="132"/>
                </a:lnTo>
                <a:lnTo>
                  <a:pt x="162" y="128"/>
                </a:lnTo>
                <a:lnTo>
                  <a:pt x="168" y="124"/>
                </a:lnTo>
                <a:lnTo>
                  <a:pt x="176" y="122"/>
                </a:lnTo>
                <a:lnTo>
                  <a:pt x="210" y="122"/>
                </a:lnTo>
                <a:lnTo>
                  <a:pt x="210" y="122"/>
                </a:lnTo>
                <a:lnTo>
                  <a:pt x="216" y="124"/>
                </a:lnTo>
                <a:lnTo>
                  <a:pt x="222" y="128"/>
                </a:lnTo>
                <a:lnTo>
                  <a:pt x="226" y="132"/>
                </a:lnTo>
                <a:lnTo>
                  <a:pt x="228" y="140"/>
                </a:lnTo>
                <a:lnTo>
                  <a:pt x="228" y="140"/>
                </a:lnTo>
                <a:close/>
                <a:moveTo>
                  <a:pt x="228" y="16"/>
                </a:moveTo>
                <a:lnTo>
                  <a:pt x="158" y="16"/>
                </a:lnTo>
                <a:lnTo>
                  <a:pt x="158" y="52"/>
                </a:lnTo>
                <a:lnTo>
                  <a:pt x="140" y="52"/>
                </a:lnTo>
                <a:lnTo>
                  <a:pt x="140" y="22"/>
                </a:lnTo>
                <a:lnTo>
                  <a:pt x="140" y="22"/>
                </a:lnTo>
                <a:lnTo>
                  <a:pt x="140" y="14"/>
                </a:lnTo>
                <a:lnTo>
                  <a:pt x="142" y="8"/>
                </a:lnTo>
                <a:lnTo>
                  <a:pt x="146" y="4"/>
                </a:lnTo>
                <a:lnTo>
                  <a:pt x="150" y="2"/>
                </a:lnTo>
                <a:lnTo>
                  <a:pt x="156" y="0"/>
                </a:lnTo>
                <a:lnTo>
                  <a:pt x="160" y="0"/>
                </a:lnTo>
                <a:lnTo>
                  <a:pt x="224" y="0"/>
                </a:lnTo>
                <a:lnTo>
                  <a:pt x="224" y="0"/>
                </a:lnTo>
                <a:lnTo>
                  <a:pt x="228" y="0"/>
                </a:lnTo>
                <a:lnTo>
                  <a:pt x="234" y="2"/>
                </a:lnTo>
                <a:lnTo>
                  <a:pt x="238" y="4"/>
                </a:lnTo>
                <a:lnTo>
                  <a:pt x="242" y="8"/>
                </a:lnTo>
                <a:lnTo>
                  <a:pt x="244" y="14"/>
                </a:lnTo>
                <a:lnTo>
                  <a:pt x="244" y="22"/>
                </a:lnTo>
                <a:lnTo>
                  <a:pt x="244" y="52"/>
                </a:lnTo>
                <a:lnTo>
                  <a:pt x="228" y="52"/>
                </a:lnTo>
                <a:lnTo>
                  <a:pt x="228" y="16"/>
                </a:lnTo>
                <a:lnTo>
                  <a:pt x="228" y="16"/>
                </a:lnTo>
                <a:close/>
                <a:moveTo>
                  <a:pt x="174" y="140"/>
                </a:moveTo>
                <a:lnTo>
                  <a:pt x="174" y="174"/>
                </a:lnTo>
                <a:lnTo>
                  <a:pt x="210" y="174"/>
                </a:lnTo>
                <a:lnTo>
                  <a:pt x="210" y="140"/>
                </a:lnTo>
                <a:lnTo>
                  <a:pt x="174" y="14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3" name="文本框 42"/>
          <p:cNvSpPr txBox="1"/>
          <p:nvPr/>
        </p:nvSpPr>
        <p:spPr>
          <a:xfrm>
            <a:off x="1095628" y="3565149"/>
            <a:ext cx="3514471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kumimoji="1" lang="zh-CN" smtClean="0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顶部“开始”面板中可以对字体、字号、颜色、行距等进行修改。建议正文10号字，1.3倍字间距。</a:t>
            </a:r>
          </a:p>
        </p:txBody>
      </p:sp>
      <p:sp>
        <p:nvSpPr>
          <p:cNvPr id="44" name="Freeform 209"/>
          <p:cNvSpPr>
            <a:spLocks noEditPoints="1"/>
          </p:cNvSpPr>
          <p:nvPr/>
        </p:nvSpPr>
        <p:spPr bwMode="auto">
          <a:xfrm>
            <a:off x="605942" y="4212315"/>
            <a:ext cx="346613" cy="298123"/>
          </a:xfrm>
          <a:custGeom>
            <a:cxnLst>
              <a:cxn ang="0">
                <a:pos x="246" y="158"/>
              </a:cxn>
              <a:cxn ang="0">
                <a:pos x="386" y="312"/>
              </a:cxn>
              <a:cxn ang="0">
                <a:pos x="384" y="320"/>
              </a:cxn>
              <a:cxn ang="0">
                <a:pos x="380" y="328"/>
              </a:cxn>
              <a:cxn ang="0">
                <a:pos x="368" y="332"/>
              </a:cxn>
              <a:cxn ang="0">
                <a:pos x="18" y="332"/>
              </a:cxn>
              <a:cxn ang="0">
                <a:pos x="16" y="332"/>
              </a:cxn>
              <a:cxn ang="0">
                <a:pos x="6" y="328"/>
              </a:cxn>
              <a:cxn ang="0">
                <a:pos x="0" y="320"/>
              </a:cxn>
              <a:cxn ang="0">
                <a:pos x="0" y="158"/>
              </a:cxn>
              <a:cxn ang="0">
                <a:pos x="158" y="158"/>
              </a:cxn>
              <a:cxn ang="0">
                <a:pos x="158" y="174"/>
              </a:cxn>
              <a:cxn ang="0">
                <a:pos x="162" y="186"/>
              </a:cxn>
              <a:cxn ang="0">
                <a:pos x="176" y="192"/>
              </a:cxn>
              <a:cxn ang="0">
                <a:pos x="210" y="192"/>
              </a:cxn>
              <a:cxn ang="0">
                <a:pos x="222" y="188"/>
              </a:cxn>
              <a:cxn ang="0">
                <a:pos x="228" y="174"/>
              </a:cxn>
              <a:cxn ang="0">
                <a:pos x="228" y="158"/>
              </a:cxn>
              <a:cxn ang="0">
                <a:pos x="244" y="140"/>
              </a:cxn>
              <a:cxn ang="0">
                <a:pos x="386" y="72"/>
              </a:cxn>
              <a:cxn ang="0">
                <a:pos x="384" y="66"/>
              </a:cxn>
              <a:cxn ang="0">
                <a:pos x="380" y="56"/>
              </a:cxn>
              <a:cxn ang="0">
                <a:pos x="368" y="52"/>
              </a:cxn>
              <a:cxn ang="0">
                <a:pos x="18" y="52"/>
              </a:cxn>
              <a:cxn ang="0">
                <a:pos x="16" y="52"/>
              </a:cxn>
              <a:cxn ang="0">
                <a:pos x="6" y="56"/>
              </a:cxn>
              <a:cxn ang="0">
                <a:pos x="0" y="66"/>
              </a:cxn>
              <a:cxn ang="0">
                <a:pos x="0" y="140"/>
              </a:cxn>
              <a:cxn ang="0">
                <a:pos x="158" y="140"/>
              </a:cxn>
              <a:cxn ang="0">
                <a:pos x="158" y="132"/>
              </a:cxn>
              <a:cxn ang="0">
                <a:pos x="168" y="124"/>
              </a:cxn>
              <a:cxn ang="0">
                <a:pos x="210" y="122"/>
              </a:cxn>
              <a:cxn ang="0">
                <a:pos x="216" y="124"/>
              </a:cxn>
              <a:cxn ang="0">
                <a:pos x="226" y="132"/>
              </a:cxn>
              <a:cxn ang="0">
                <a:pos x="228" y="140"/>
              </a:cxn>
              <a:cxn ang="0">
                <a:pos x="158" y="16"/>
              </a:cxn>
              <a:cxn ang="0">
                <a:pos x="140" y="52"/>
              </a:cxn>
              <a:cxn ang="0">
                <a:pos x="140" y="22"/>
              </a:cxn>
              <a:cxn ang="0">
                <a:pos x="142" y="8"/>
              </a:cxn>
              <a:cxn ang="0">
                <a:pos x="150" y="2"/>
              </a:cxn>
              <a:cxn ang="0">
                <a:pos x="160" y="0"/>
              </a:cxn>
              <a:cxn ang="0">
                <a:pos x="224" y="0"/>
              </a:cxn>
              <a:cxn ang="0">
                <a:pos x="234" y="2"/>
              </a:cxn>
              <a:cxn ang="0">
                <a:pos x="242" y="8"/>
              </a:cxn>
              <a:cxn ang="0">
                <a:pos x="244" y="22"/>
              </a:cxn>
              <a:cxn ang="0">
                <a:pos x="228" y="52"/>
              </a:cxn>
              <a:cxn ang="0">
                <a:pos x="228" y="16"/>
              </a:cxn>
              <a:cxn ang="0">
                <a:pos x="174" y="174"/>
              </a:cxn>
              <a:cxn ang="0">
                <a:pos x="210" y="140"/>
              </a:cxn>
            </a:cxnLst>
            <a:rect b="b" l="0" r="r" t="0"/>
            <a:pathLst>
              <a:path h="332" w="386">
                <a:moveTo>
                  <a:pt x="228" y="158"/>
                </a:moveTo>
                <a:lnTo>
                  <a:pt x="246" y="158"/>
                </a:lnTo>
                <a:lnTo>
                  <a:pt x="386" y="158"/>
                </a:lnTo>
                <a:lnTo>
                  <a:pt x="386" y="312"/>
                </a:lnTo>
                <a:lnTo>
                  <a:pt x="386" y="312"/>
                </a:lnTo>
                <a:lnTo>
                  <a:pt x="384" y="320"/>
                </a:lnTo>
                <a:lnTo>
                  <a:pt x="382" y="324"/>
                </a:lnTo>
                <a:lnTo>
                  <a:pt x="380" y="328"/>
                </a:lnTo>
                <a:lnTo>
                  <a:pt x="376" y="330"/>
                </a:lnTo>
                <a:lnTo>
                  <a:pt x="368" y="332"/>
                </a:lnTo>
                <a:lnTo>
                  <a:pt x="366" y="332"/>
                </a:lnTo>
                <a:lnTo>
                  <a:pt x="18" y="332"/>
                </a:lnTo>
                <a:lnTo>
                  <a:pt x="18" y="332"/>
                </a:lnTo>
                <a:lnTo>
                  <a:pt x="16" y="332"/>
                </a:lnTo>
                <a:lnTo>
                  <a:pt x="10" y="330"/>
                </a:lnTo>
                <a:lnTo>
                  <a:pt x="6" y="328"/>
                </a:lnTo>
                <a:lnTo>
                  <a:pt x="2" y="324"/>
                </a:lnTo>
                <a:lnTo>
                  <a:pt x="0" y="320"/>
                </a:lnTo>
                <a:lnTo>
                  <a:pt x="0" y="312"/>
                </a:lnTo>
                <a:lnTo>
                  <a:pt x="0" y="158"/>
                </a:lnTo>
                <a:lnTo>
                  <a:pt x="140" y="158"/>
                </a:lnTo>
                <a:lnTo>
                  <a:pt x="158" y="158"/>
                </a:lnTo>
                <a:lnTo>
                  <a:pt x="158" y="174"/>
                </a:lnTo>
                <a:lnTo>
                  <a:pt x="158" y="174"/>
                </a:lnTo>
                <a:lnTo>
                  <a:pt x="158" y="182"/>
                </a:lnTo>
                <a:lnTo>
                  <a:pt x="162" y="186"/>
                </a:lnTo>
                <a:lnTo>
                  <a:pt x="168" y="190"/>
                </a:lnTo>
                <a:lnTo>
                  <a:pt x="176" y="192"/>
                </a:lnTo>
                <a:lnTo>
                  <a:pt x="210" y="192"/>
                </a:lnTo>
                <a:lnTo>
                  <a:pt x="210" y="192"/>
                </a:lnTo>
                <a:lnTo>
                  <a:pt x="216" y="190"/>
                </a:lnTo>
                <a:lnTo>
                  <a:pt x="222" y="188"/>
                </a:lnTo>
                <a:lnTo>
                  <a:pt x="226" y="182"/>
                </a:lnTo>
                <a:lnTo>
                  <a:pt x="228" y="174"/>
                </a:lnTo>
                <a:lnTo>
                  <a:pt x="228" y="158"/>
                </a:lnTo>
                <a:lnTo>
                  <a:pt x="228" y="158"/>
                </a:lnTo>
                <a:close/>
                <a:moveTo>
                  <a:pt x="228" y="140"/>
                </a:moveTo>
                <a:lnTo>
                  <a:pt x="244" y="140"/>
                </a:lnTo>
                <a:lnTo>
                  <a:pt x="386" y="140"/>
                </a:lnTo>
                <a:lnTo>
                  <a:pt x="386" y="72"/>
                </a:lnTo>
                <a:lnTo>
                  <a:pt x="386" y="72"/>
                </a:lnTo>
                <a:lnTo>
                  <a:pt x="384" y="66"/>
                </a:lnTo>
                <a:lnTo>
                  <a:pt x="382" y="60"/>
                </a:lnTo>
                <a:lnTo>
                  <a:pt x="380" y="56"/>
                </a:lnTo>
                <a:lnTo>
                  <a:pt x="376" y="54"/>
                </a:lnTo>
                <a:lnTo>
                  <a:pt x="368" y="52"/>
                </a:lnTo>
                <a:lnTo>
                  <a:pt x="366" y="52"/>
                </a:lnTo>
                <a:lnTo>
                  <a:pt x="18" y="52"/>
                </a:lnTo>
                <a:lnTo>
                  <a:pt x="18" y="52"/>
                </a:lnTo>
                <a:lnTo>
                  <a:pt x="16" y="52"/>
                </a:lnTo>
                <a:lnTo>
                  <a:pt x="10" y="54"/>
                </a:lnTo>
                <a:lnTo>
                  <a:pt x="6" y="56"/>
                </a:lnTo>
                <a:lnTo>
                  <a:pt x="2" y="60"/>
                </a:lnTo>
                <a:lnTo>
                  <a:pt x="0" y="66"/>
                </a:lnTo>
                <a:lnTo>
                  <a:pt x="0" y="72"/>
                </a:lnTo>
                <a:lnTo>
                  <a:pt x="0" y="140"/>
                </a:lnTo>
                <a:lnTo>
                  <a:pt x="140" y="140"/>
                </a:lnTo>
                <a:lnTo>
                  <a:pt x="158" y="140"/>
                </a:lnTo>
                <a:lnTo>
                  <a:pt x="158" y="140"/>
                </a:lnTo>
                <a:lnTo>
                  <a:pt x="158" y="132"/>
                </a:lnTo>
                <a:lnTo>
                  <a:pt x="162" y="128"/>
                </a:lnTo>
                <a:lnTo>
                  <a:pt x="168" y="124"/>
                </a:lnTo>
                <a:lnTo>
                  <a:pt x="176" y="122"/>
                </a:lnTo>
                <a:lnTo>
                  <a:pt x="210" y="122"/>
                </a:lnTo>
                <a:lnTo>
                  <a:pt x="210" y="122"/>
                </a:lnTo>
                <a:lnTo>
                  <a:pt x="216" y="124"/>
                </a:lnTo>
                <a:lnTo>
                  <a:pt x="222" y="128"/>
                </a:lnTo>
                <a:lnTo>
                  <a:pt x="226" y="132"/>
                </a:lnTo>
                <a:lnTo>
                  <a:pt x="228" y="140"/>
                </a:lnTo>
                <a:lnTo>
                  <a:pt x="228" y="140"/>
                </a:lnTo>
                <a:close/>
                <a:moveTo>
                  <a:pt x="228" y="16"/>
                </a:moveTo>
                <a:lnTo>
                  <a:pt x="158" y="16"/>
                </a:lnTo>
                <a:lnTo>
                  <a:pt x="158" y="52"/>
                </a:lnTo>
                <a:lnTo>
                  <a:pt x="140" y="52"/>
                </a:lnTo>
                <a:lnTo>
                  <a:pt x="140" y="22"/>
                </a:lnTo>
                <a:lnTo>
                  <a:pt x="140" y="22"/>
                </a:lnTo>
                <a:lnTo>
                  <a:pt x="140" y="14"/>
                </a:lnTo>
                <a:lnTo>
                  <a:pt x="142" y="8"/>
                </a:lnTo>
                <a:lnTo>
                  <a:pt x="146" y="4"/>
                </a:lnTo>
                <a:lnTo>
                  <a:pt x="150" y="2"/>
                </a:lnTo>
                <a:lnTo>
                  <a:pt x="156" y="0"/>
                </a:lnTo>
                <a:lnTo>
                  <a:pt x="160" y="0"/>
                </a:lnTo>
                <a:lnTo>
                  <a:pt x="224" y="0"/>
                </a:lnTo>
                <a:lnTo>
                  <a:pt x="224" y="0"/>
                </a:lnTo>
                <a:lnTo>
                  <a:pt x="228" y="0"/>
                </a:lnTo>
                <a:lnTo>
                  <a:pt x="234" y="2"/>
                </a:lnTo>
                <a:lnTo>
                  <a:pt x="238" y="4"/>
                </a:lnTo>
                <a:lnTo>
                  <a:pt x="242" y="8"/>
                </a:lnTo>
                <a:lnTo>
                  <a:pt x="244" y="14"/>
                </a:lnTo>
                <a:lnTo>
                  <a:pt x="244" y="22"/>
                </a:lnTo>
                <a:lnTo>
                  <a:pt x="244" y="52"/>
                </a:lnTo>
                <a:lnTo>
                  <a:pt x="228" y="52"/>
                </a:lnTo>
                <a:lnTo>
                  <a:pt x="228" y="16"/>
                </a:lnTo>
                <a:lnTo>
                  <a:pt x="228" y="16"/>
                </a:lnTo>
                <a:close/>
                <a:moveTo>
                  <a:pt x="174" y="140"/>
                </a:moveTo>
                <a:lnTo>
                  <a:pt x="174" y="174"/>
                </a:lnTo>
                <a:lnTo>
                  <a:pt x="210" y="174"/>
                </a:lnTo>
                <a:lnTo>
                  <a:pt x="210" y="140"/>
                </a:lnTo>
                <a:lnTo>
                  <a:pt x="174" y="14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5" name="文本框 44"/>
          <p:cNvSpPr txBox="1"/>
          <p:nvPr/>
        </p:nvSpPr>
        <p:spPr>
          <a:xfrm>
            <a:off x="1095628" y="4119001"/>
            <a:ext cx="3514471" cy="48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kumimoji="1" lang="zh-CN" smtClean="0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顶部“开始”面板中可以对字体、字号、颜色、行距等进行修改。建议正文10号字，1.3倍字间距。</a:t>
            </a:r>
          </a:p>
        </p:txBody>
      </p:sp>
      <p:grpSp>
        <p:nvGrpSpPr>
          <p:cNvPr id="47" name="组 46"/>
          <p:cNvGrpSpPr/>
          <p:nvPr/>
        </p:nvGrpSpPr>
        <p:grpSpPr>
          <a:xfrm>
            <a:off x="6505110" y="2666871"/>
            <a:ext cx="824687" cy="484740"/>
            <a:chOff x="3902075" y="4498975"/>
            <a:chExt cx="831850" cy="488950"/>
          </a:xfrm>
          <a:solidFill>
            <a:schemeClr val="bg1"/>
          </a:solidFill>
        </p:grpSpPr>
        <p:sp>
          <p:nvSpPr>
            <p:cNvPr id="48" name="Freeform 230"/>
            <p:cNvSpPr>
              <a:spLocks noEditPoints="1"/>
            </p:cNvSpPr>
            <p:nvPr/>
          </p:nvSpPr>
          <p:spPr bwMode="auto">
            <a:xfrm>
              <a:off x="4092575" y="4498975"/>
              <a:ext cx="450850" cy="488950"/>
            </a:xfrm>
            <a:custGeom>
              <a:cxnLst>
                <a:cxn ang="0">
                  <a:pos x="70" y="72"/>
                </a:cxn>
                <a:cxn ang="0">
                  <a:pos x="76" y="44"/>
                </a:cxn>
                <a:cxn ang="0">
                  <a:pos x="90" y="20"/>
                </a:cxn>
                <a:cxn ang="0">
                  <a:pos x="114" y="6"/>
                </a:cxn>
                <a:cxn ang="0">
                  <a:pos x="142" y="0"/>
                </a:cxn>
                <a:cxn ang="0">
                  <a:pos x="156" y="2"/>
                </a:cxn>
                <a:cxn ang="0">
                  <a:pos x="182" y="12"/>
                </a:cxn>
                <a:cxn ang="0">
                  <a:pos x="202" y="30"/>
                </a:cxn>
                <a:cxn ang="0">
                  <a:pos x="212" y="56"/>
                </a:cxn>
                <a:cxn ang="0">
                  <a:pos x="212" y="72"/>
                </a:cxn>
                <a:cxn ang="0">
                  <a:pos x="208" y="100"/>
                </a:cxn>
                <a:cxn ang="0">
                  <a:pos x="192" y="122"/>
                </a:cxn>
                <a:cxn ang="0">
                  <a:pos x="170" y="138"/>
                </a:cxn>
                <a:cxn ang="0">
                  <a:pos x="142" y="142"/>
                </a:cxn>
                <a:cxn ang="0">
                  <a:pos x="128" y="142"/>
                </a:cxn>
                <a:cxn ang="0">
                  <a:pos x="102" y="130"/>
                </a:cxn>
                <a:cxn ang="0">
                  <a:pos x="82" y="112"/>
                </a:cxn>
                <a:cxn ang="0">
                  <a:pos x="72" y="86"/>
                </a:cxn>
                <a:cxn ang="0">
                  <a:pos x="70" y="72"/>
                </a:cxn>
                <a:cxn ang="0">
                  <a:pos x="142" y="190"/>
                </a:cxn>
                <a:cxn ang="0">
                  <a:pos x="104" y="194"/>
                </a:cxn>
                <a:cxn ang="0">
                  <a:pos x="74" y="202"/>
                </a:cxn>
                <a:cxn ang="0">
                  <a:pos x="48" y="214"/>
                </a:cxn>
                <a:cxn ang="0">
                  <a:pos x="16" y="244"/>
                </a:cxn>
                <a:cxn ang="0">
                  <a:pos x="0" y="268"/>
                </a:cxn>
                <a:cxn ang="0">
                  <a:pos x="284" y="308"/>
                </a:cxn>
                <a:cxn ang="0">
                  <a:pos x="284" y="268"/>
                </a:cxn>
                <a:cxn ang="0">
                  <a:pos x="268" y="244"/>
                </a:cxn>
                <a:cxn ang="0">
                  <a:pos x="234" y="214"/>
                </a:cxn>
                <a:cxn ang="0">
                  <a:pos x="210" y="202"/>
                </a:cxn>
                <a:cxn ang="0">
                  <a:pos x="180" y="194"/>
                </a:cxn>
                <a:cxn ang="0">
                  <a:pos x="142" y="190"/>
                </a:cxn>
              </a:cxnLst>
              <a:rect b="b" l="0" r="r" t="0"/>
              <a:pathLst>
                <a:path h="308" w="284">
                  <a:moveTo>
                    <a:pt x="70" y="72"/>
                  </a:moveTo>
                  <a:lnTo>
                    <a:pt x="70" y="72"/>
                  </a:lnTo>
                  <a:lnTo>
                    <a:pt x="72" y="56"/>
                  </a:lnTo>
                  <a:lnTo>
                    <a:pt x="76" y="44"/>
                  </a:lnTo>
                  <a:lnTo>
                    <a:pt x="82" y="30"/>
                  </a:lnTo>
                  <a:lnTo>
                    <a:pt x="90" y="20"/>
                  </a:lnTo>
                  <a:lnTo>
                    <a:pt x="102" y="12"/>
                  </a:lnTo>
                  <a:lnTo>
                    <a:pt x="114" y="6"/>
                  </a:lnTo>
                  <a:lnTo>
                    <a:pt x="128" y="2"/>
                  </a:lnTo>
                  <a:lnTo>
                    <a:pt x="142" y="0"/>
                  </a:lnTo>
                  <a:lnTo>
                    <a:pt x="142" y="0"/>
                  </a:lnTo>
                  <a:lnTo>
                    <a:pt x="156" y="2"/>
                  </a:lnTo>
                  <a:lnTo>
                    <a:pt x="170" y="6"/>
                  </a:lnTo>
                  <a:lnTo>
                    <a:pt x="182" y="12"/>
                  </a:lnTo>
                  <a:lnTo>
                    <a:pt x="192" y="20"/>
                  </a:lnTo>
                  <a:lnTo>
                    <a:pt x="202" y="30"/>
                  </a:lnTo>
                  <a:lnTo>
                    <a:pt x="208" y="44"/>
                  </a:lnTo>
                  <a:lnTo>
                    <a:pt x="212" y="56"/>
                  </a:lnTo>
                  <a:lnTo>
                    <a:pt x="212" y="72"/>
                  </a:lnTo>
                  <a:lnTo>
                    <a:pt x="212" y="72"/>
                  </a:lnTo>
                  <a:lnTo>
                    <a:pt x="212" y="86"/>
                  </a:lnTo>
                  <a:lnTo>
                    <a:pt x="208" y="100"/>
                  </a:lnTo>
                  <a:lnTo>
                    <a:pt x="202" y="112"/>
                  </a:lnTo>
                  <a:lnTo>
                    <a:pt x="192" y="122"/>
                  </a:lnTo>
                  <a:lnTo>
                    <a:pt x="182" y="130"/>
                  </a:lnTo>
                  <a:lnTo>
                    <a:pt x="170" y="138"/>
                  </a:lnTo>
                  <a:lnTo>
                    <a:pt x="156" y="142"/>
                  </a:lnTo>
                  <a:lnTo>
                    <a:pt x="142" y="142"/>
                  </a:lnTo>
                  <a:lnTo>
                    <a:pt x="142" y="142"/>
                  </a:lnTo>
                  <a:lnTo>
                    <a:pt x="128" y="142"/>
                  </a:lnTo>
                  <a:lnTo>
                    <a:pt x="114" y="138"/>
                  </a:lnTo>
                  <a:lnTo>
                    <a:pt x="102" y="130"/>
                  </a:lnTo>
                  <a:lnTo>
                    <a:pt x="90" y="122"/>
                  </a:lnTo>
                  <a:lnTo>
                    <a:pt x="82" y="112"/>
                  </a:lnTo>
                  <a:lnTo>
                    <a:pt x="76" y="100"/>
                  </a:lnTo>
                  <a:lnTo>
                    <a:pt x="72" y="86"/>
                  </a:lnTo>
                  <a:lnTo>
                    <a:pt x="70" y="72"/>
                  </a:lnTo>
                  <a:lnTo>
                    <a:pt x="70" y="72"/>
                  </a:lnTo>
                  <a:close/>
                  <a:moveTo>
                    <a:pt x="142" y="190"/>
                  </a:moveTo>
                  <a:lnTo>
                    <a:pt x="142" y="190"/>
                  </a:lnTo>
                  <a:lnTo>
                    <a:pt x="122" y="190"/>
                  </a:lnTo>
                  <a:lnTo>
                    <a:pt x="104" y="194"/>
                  </a:lnTo>
                  <a:lnTo>
                    <a:pt x="88" y="198"/>
                  </a:lnTo>
                  <a:lnTo>
                    <a:pt x="74" y="202"/>
                  </a:lnTo>
                  <a:lnTo>
                    <a:pt x="60" y="208"/>
                  </a:lnTo>
                  <a:lnTo>
                    <a:pt x="48" y="214"/>
                  </a:lnTo>
                  <a:lnTo>
                    <a:pt x="30" y="230"/>
                  </a:lnTo>
                  <a:lnTo>
                    <a:pt x="16" y="244"/>
                  </a:lnTo>
                  <a:lnTo>
                    <a:pt x="6" y="256"/>
                  </a:lnTo>
                  <a:lnTo>
                    <a:pt x="0" y="268"/>
                  </a:lnTo>
                  <a:lnTo>
                    <a:pt x="0" y="308"/>
                  </a:lnTo>
                  <a:lnTo>
                    <a:pt x="284" y="308"/>
                  </a:lnTo>
                  <a:lnTo>
                    <a:pt x="284" y="268"/>
                  </a:lnTo>
                  <a:lnTo>
                    <a:pt x="284" y="268"/>
                  </a:lnTo>
                  <a:lnTo>
                    <a:pt x="278" y="256"/>
                  </a:lnTo>
                  <a:lnTo>
                    <a:pt x="268" y="244"/>
                  </a:lnTo>
                  <a:lnTo>
                    <a:pt x="254" y="230"/>
                  </a:lnTo>
                  <a:lnTo>
                    <a:pt x="234" y="214"/>
                  </a:lnTo>
                  <a:lnTo>
                    <a:pt x="224" y="208"/>
                  </a:lnTo>
                  <a:lnTo>
                    <a:pt x="210" y="202"/>
                  </a:lnTo>
                  <a:lnTo>
                    <a:pt x="196" y="198"/>
                  </a:lnTo>
                  <a:lnTo>
                    <a:pt x="180" y="194"/>
                  </a:lnTo>
                  <a:lnTo>
                    <a:pt x="162" y="190"/>
                  </a:lnTo>
                  <a:lnTo>
                    <a:pt x="142" y="190"/>
                  </a:lnTo>
                  <a:lnTo>
                    <a:pt x="142" y="19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9" name="Freeform 231"/>
            <p:cNvSpPr/>
            <p:nvPr/>
          </p:nvSpPr>
          <p:spPr bwMode="auto">
            <a:xfrm>
              <a:off x="4467225" y="4498975"/>
              <a:ext cx="190500" cy="187325"/>
            </a:xfrm>
            <a:custGeom>
              <a:cxnLst>
                <a:cxn ang="0">
                  <a:pos x="60" y="0"/>
                </a:cxn>
                <a:cxn ang="0">
                  <a:pos x="60" y="0"/>
                </a:cxn>
                <a:cxn ang="0">
                  <a:pos x="72" y="2"/>
                </a:cxn>
                <a:cxn ang="0">
                  <a:pos x="84" y="4"/>
                </a:cxn>
                <a:cxn ang="0">
                  <a:pos x="94" y="10"/>
                </a:cxn>
                <a:cxn ang="0">
                  <a:pos x="102" y="18"/>
                </a:cxn>
                <a:cxn ang="0">
                  <a:pos x="110" y="26"/>
                </a:cxn>
                <a:cxn ang="0">
                  <a:pos x="114" y="36"/>
                </a:cxn>
                <a:cxn ang="0">
                  <a:pos x="118" y="48"/>
                </a:cxn>
                <a:cxn ang="0">
                  <a:pos x="120" y="60"/>
                </a:cxn>
                <a:cxn ang="0">
                  <a:pos x="120" y="60"/>
                </a:cxn>
                <a:cxn ang="0">
                  <a:pos x="118" y="72"/>
                </a:cxn>
                <a:cxn ang="0">
                  <a:pos x="114" y="82"/>
                </a:cxn>
                <a:cxn ang="0">
                  <a:pos x="110" y="92"/>
                </a:cxn>
                <a:cxn ang="0">
                  <a:pos x="102" y="102"/>
                </a:cxn>
                <a:cxn ang="0">
                  <a:pos x="94" y="108"/>
                </a:cxn>
                <a:cxn ang="0">
                  <a:pos x="84" y="114"/>
                </a:cxn>
                <a:cxn ang="0">
                  <a:pos x="72" y="118"/>
                </a:cxn>
                <a:cxn ang="0">
                  <a:pos x="60" y="118"/>
                </a:cxn>
                <a:cxn ang="0">
                  <a:pos x="60" y="118"/>
                </a:cxn>
                <a:cxn ang="0">
                  <a:pos x="48" y="118"/>
                </a:cxn>
                <a:cxn ang="0">
                  <a:pos x="38" y="114"/>
                </a:cxn>
                <a:cxn ang="0">
                  <a:pos x="26" y="108"/>
                </a:cxn>
                <a:cxn ang="0">
                  <a:pos x="18" y="102"/>
                </a:cxn>
                <a:cxn ang="0">
                  <a:pos x="10" y="92"/>
                </a:cxn>
                <a:cxn ang="0">
                  <a:pos x="6" y="82"/>
                </a:cxn>
                <a:cxn ang="0">
                  <a:pos x="2" y="72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2" y="48"/>
                </a:cxn>
                <a:cxn ang="0">
                  <a:pos x="6" y="36"/>
                </a:cxn>
                <a:cxn ang="0">
                  <a:pos x="10" y="26"/>
                </a:cxn>
                <a:cxn ang="0">
                  <a:pos x="18" y="18"/>
                </a:cxn>
                <a:cxn ang="0">
                  <a:pos x="26" y="10"/>
                </a:cxn>
                <a:cxn ang="0">
                  <a:pos x="38" y="4"/>
                </a:cxn>
                <a:cxn ang="0">
                  <a:pos x="48" y="2"/>
                </a:cxn>
                <a:cxn ang="0">
                  <a:pos x="60" y="0"/>
                </a:cxn>
                <a:cxn ang="0">
                  <a:pos x="60" y="0"/>
                </a:cxn>
              </a:cxnLst>
              <a:rect b="b" l="0" r="r" t="0"/>
              <a:pathLst>
                <a:path h="118" w="120">
                  <a:moveTo>
                    <a:pt x="60" y="0"/>
                  </a:moveTo>
                  <a:lnTo>
                    <a:pt x="60" y="0"/>
                  </a:lnTo>
                  <a:lnTo>
                    <a:pt x="72" y="2"/>
                  </a:lnTo>
                  <a:lnTo>
                    <a:pt x="84" y="4"/>
                  </a:lnTo>
                  <a:lnTo>
                    <a:pt x="94" y="10"/>
                  </a:lnTo>
                  <a:lnTo>
                    <a:pt x="102" y="18"/>
                  </a:lnTo>
                  <a:lnTo>
                    <a:pt x="110" y="26"/>
                  </a:lnTo>
                  <a:lnTo>
                    <a:pt x="114" y="36"/>
                  </a:lnTo>
                  <a:lnTo>
                    <a:pt x="118" y="48"/>
                  </a:lnTo>
                  <a:lnTo>
                    <a:pt x="120" y="60"/>
                  </a:lnTo>
                  <a:lnTo>
                    <a:pt x="120" y="60"/>
                  </a:lnTo>
                  <a:lnTo>
                    <a:pt x="118" y="72"/>
                  </a:lnTo>
                  <a:lnTo>
                    <a:pt x="114" y="82"/>
                  </a:lnTo>
                  <a:lnTo>
                    <a:pt x="110" y="92"/>
                  </a:lnTo>
                  <a:lnTo>
                    <a:pt x="102" y="102"/>
                  </a:lnTo>
                  <a:lnTo>
                    <a:pt x="94" y="108"/>
                  </a:lnTo>
                  <a:lnTo>
                    <a:pt x="84" y="114"/>
                  </a:lnTo>
                  <a:lnTo>
                    <a:pt x="72" y="118"/>
                  </a:lnTo>
                  <a:lnTo>
                    <a:pt x="60" y="118"/>
                  </a:lnTo>
                  <a:lnTo>
                    <a:pt x="60" y="118"/>
                  </a:lnTo>
                  <a:lnTo>
                    <a:pt x="48" y="118"/>
                  </a:lnTo>
                  <a:lnTo>
                    <a:pt x="38" y="114"/>
                  </a:lnTo>
                  <a:lnTo>
                    <a:pt x="26" y="108"/>
                  </a:lnTo>
                  <a:lnTo>
                    <a:pt x="18" y="102"/>
                  </a:lnTo>
                  <a:lnTo>
                    <a:pt x="10" y="92"/>
                  </a:lnTo>
                  <a:lnTo>
                    <a:pt x="6" y="82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6" y="36"/>
                  </a:lnTo>
                  <a:lnTo>
                    <a:pt x="10" y="26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8" y="4"/>
                  </a:lnTo>
                  <a:lnTo>
                    <a:pt x="48" y="2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0" name="Freeform 232"/>
            <p:cNvSpPr/>
            <p:nvPr/>
          </p:nvSpPr>
          <p:spPr bwMode="auto">
            <a:xfrm>
              <a:off x="4457700" y="4762500"/>
              <a:ext cx="276225" cy="155575"/>
            </a:xfrm>
            <a:custGeom>
              <a:cxnLst>
                <a:cxn ang="0">
                  <a:pos x="66" y="0"/>
                </a:cxn>
                <a:cxn ang="0">
                  <a:pos x="66" y="0"/>
                </a:cxn>
                <a:cxn ang="0">
                  <a:pos x="46" y="2"/>
                </a:cxn>
                <a:cxn ang="0">
                  <a:pos x="28" y="6"/>
                </a:cxn>
                <a:cxn ang="0">
                  <a:pos x="14" y="12"/>
                </a:cxn>
                <a:cxn ang="0">
                  <a:pos x="0" y="20"/>
                </a:cxn>
                <a:cxn ang="0">
                  <a:pos x="0" y="20"/>
                </a:cxn>
                <a:cxn ang="0">
                  <a:pos x="18" y="30"/>
                </a:cxn>
                <a:cxn ang="0">
                  <a:pos x="34" y="42"/>
                </a:cxn>
                <a:cxn ang="0">
                  <a:pos x="48" y="54"/>
                </a:cxn>
                <a:cxn ang="0">
                  <a:pos x="58" y="66"/>
                </a:cxn>
                <a:cxn ang="0">
                  <a:pos x="66" y="76"/>
                </a:cxn>
                <a:cxn ang="0">
                  <a:pos x="72" y="86"/>
                </a:cxn>
                <a:cxn ang="0">
                  <a:pos x="76" y="96"/>
                </a:cxn>
                <a:cxn ang="0">
                  <a:pos x="76" y="98"/>
                </a:cxn>
                <a:cxn ang="0">
                  <a:pos x="174" y="98"/>
                </a:cxn>
                <a:cxn ang="0">
                  <a:pos x="174" y="66"/>
                </a:cxn>
                <a:cxn ang="0">
                  <a:pos x="174" y="66"/>
                </a:cxn>
                <a:cxn ang="0">
                  <a:pos x="168" y="56"/>
                </a:cxn>
                <a:cxn ang="0">
                  <a:pos x="160" y="44"/>
                </a:cxn>
                <a:cxn ang="0">
                  <a:pos x="150" y="32"/>
                </a:cxn>
                <a:cxn ang="0">
                  <a:pos x="136" y="20"/>
                </a:cxn>
                <a:cxn ang="0">
                  <a:pos x="116" y="10"/>
                </a:cxn>
                <a:cxn ang="0">
                  <a:pos x="106" y="6"/>
                </a:cxn>
                <a:cxn ang="0">
                  <a:pos x="94" y="4"/>
                </a:cxn>
                <a:cxn ang="0">
                  <a:pos x="80" y="0"/>
                </a:cxn>
                <a:cxn ang="0">
                  <a:pos x="66" y="0"/>
                </a:cxn>
                <a:cxn ang="0">
                  <a:pos x="66" y="0"/>
                </a:cxn>
              </a:cxnLst>
              <a:rect b="b" l="0" r="r" t="0"/>
              <a:pathLst>
                <a:path h="98" w="174">
                  <a:moveTo>
                    <a:pt x="66" y="0"/>
                  </a:moveTo>
                  <a:lnTo>
                    <a:pt x="66" y="0"/>
                  </a:lnTo>
                  <a:lnTo>
                    <a:pt x="46" y="2"/>
                  </a:lnTo>
                  <a:lnTo>
                    <a:pt x="28" y="6"/>
                  </a:lnTo>
                  <a:lnTo>
                    <a:pt x="14" y="12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18" y="30"/>
                  </a:lnTo>
                  <a:lnTo>
                    <a:pt x="34" y="42"/>
                  </a:lnTo>
                  <a:lnTo>
                    <a:pt x="48" y="54"/>
                  </a:lnTo>
                  <a:lnTo>
                    <a:pt x="58" y="66"/>
                  </a:lnTo>
                  <a:lnTo>
                    <a:pt x="66" y="76"/>
                  </a:lnTo>
                  <a:lnTo>
                    <a:pt x="72" y="86"/>
                  </a:lnTo>
                  <a:lnTo>
                    <a:pt x="76" y="96"/>
                  </a:lnTo>
                  <a:lnTo>
                    <a:pt x="76" y="98"/>
                  </a:lnTo>
                  <a:lnTo>
                    <a:pt x="174" y="98"/>
                  </a:lnTo>
                  <a:lnTo>
                    <a:pt x="174" y="66"/>
                  </a:lnTo>
                  <a:lnTo>
                    <a:pt x="174" y="66"/>
                  </a:lnTo>
                  <a:lnTo>
                    <a:pt x="168" y="56"/>
                  </a:lnTo>
                  <a:lnTo>
                    <a:pt x="160" y="44"/>
                  </a:lnTo>
                  <a:lnTo>
                    <a:pt x="150" y="32"/>
                  </a:lnTo>
                  <a:lnTo>
                    <a:pt x="136" y="20"/>
                  </a:lnTo>
                  <a:lnTo>
                    <a:pt x="116" y="10"/>
                  </a:lnTo>
                  <a:lnTo>
                    <a:pt x="106" y="6"/>
                  </a:lnTo>
                  <a:lnTo>
                    <a:pt x="94" y="4"/>
                  </a:lnTo>
                  <a:lnTo>
                    <a:pt x="80" y="0"/>
                  </a:lnTo>
                  <a:lnTo>
                    <a:pt x="66" y="0"/>
                  </a:lnTo>
                  <a:lnTo>
                    <a:pt x="66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1" name="Freeform 233"/>
            <p:cNvSpPr/>
            <p:nvPr/>
          </p:nvSpPr>
          <p:spPr bwMode="auto">
            <a:xfrm>
              <a:off x="4467225" y="4498975"/>
              <a:ext cx="190500" cy="187325"/>
            </a:xfrm>
            <a:custGeom>
              <a:cxnLst>
                <a:cxn ang="0">
                  <a:pos x="60" y="0"/>
                </a:cxn>
                <a:cxn ang="0">
                  <a:pos x="60" y="0"/>
                </a:cxn>
                <a:cxn ang="0">
                  <a:pos x="72" y="2"/>
                </a:cxn>
                <a:cxn ang="0">
                  <a:pos x="84" y="4"/>
                </a:cxn>
                <a:cxn ang="0">
                  <a:pos x="94" y="10"/>
                </a:cxn>
                <a:cxn ang="0">
                  <a:pos x="102" y="18"/>
                </a:cxn>
                <a:cxn ang="0">
                  <a:pos x="110" y="26"/>
                </a:cxn>
                <a:cxn ang="0">
                  <a:pos x="114" y="36"/>
                </a:cxn>
                <a:cxn ang="0">
                  <a:pos x="118" y="48"/>
                </a:cxn>
                <a:cxn ang="0">
                  <a:pos x="120" y="60"/>
                </a:cxn>
                <a:cxn ang="0">
                  <a:pos x="120" y="60"/>
                </a:cxn>
                <a:cxn ang="0">
                  <a:pos x="118" y="72"/>
                </a:cxn>
                <a:cxn ang="0">
                  <a:pos x="114" y="82"/>
                </a:cxn>
                <a:cxn ang="0">
                  <a:pos x="110" y="92"/>
                </a:cxn>
                <a:cxn ang="0">
                  <a:pos x="102" y="102"/>
                </a:cxn>
                <a:cxn ang="0">
                  <a:pos x="94" y="108"/>
                </a:cxn>
                <a:cxn ang="0">
                  <a:pos x="84" y="114"/>
                </a:cxn>
                <a:cxn ang="0">
                  <a:pos x="72" y="118"/>
                </a:cxn>
                <a:cxn ang="0">
                  <a:pos x="60" y="118"/>
                </a:cxn>
                <a:cxn ang="0">
                  <a:pos x="60" y="118"/>
                </a:cxn>
                <a:cxn ang="0">
                  <a:pos x="48" y="118"/>
                </a:cxn>
                <a:cxn ang="0">
                  <a:pos x="38" y="114"/>
                </a:cxn>
                <a:cxn ang="0">
                  <a:pos x="26" y="108"/>
                </a:cxn>
                <a:cxn ang="0">
                  <a:pos x="18" y="102"/>
                </a:cxn>
                <a:cxn ang="0">
                  <a:pos x="10" y="92"/>
                </a:cxn>
                <a:cxn ang="0">
                  <a:pos x="6" y="82"/>
                </a:cxn>
                <a:cxn ang="0">
                  <a:pos x="2" y="72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2" y="48"/>
                </a:cxn>
                <a:cxn ang="0">
                  <a:pos x="6" y="36"/>
                </a:cxn>
                <a:cxn ang="0">
                  <a:pos x="10" y="26"/>
                </a:cxn>
                <a:cxn ang="0">
                  <a:pos x="18" y="18"/>
                </a:cxn>
                <a:cxn ang="0">
                  <a:pos x="26" y="10"/>
                </a:cxn>
                <a:cxn ang="0">
                  <a:pos x="38" y="4"/>
                </a:cxn>
                <a:cxn ang="0">
                  <a:pos x="48" y="2"/>
                </a:cxn>
                <a:cxn ang="0">
                  <a:pos x="60" y="0"/>
                </a:cxn>
                <a:cxn ang="0">
                  <a:pos x="60" y="0"/>
                </a:cxn>
              </a:cxnLst>
              <a:rect b="b" l="0" r="r" t="0"/>
              <a:pathLst>
                <a:path h="118" w="120">
                  <a:moveTo>
                    <a:pt x="60" y="0"/>
                  </a:moveTo>
                  <a:lnTo>
                    <a:pt x="60" y="0"/>
                  </a:lnTo>
                  <a:lnTo>
                    <a:pt x="72" y="2"/>
                  </a:lnTo>
                  <a:lnTo>
                    <a:pt x="84" y="4"/>
                  </a:lnTo>
                  <a:lnTo>
                    <a:pt x="94" y="10"/>
                  </a:lnTo>
                  <a:lnTo>
                    <a:pt x="102" y="18"/>
                  </a:lnTo>
                  <a:lnTo>
                    <a:pt x="110" y="26"/>
                  </a:lnTo>
                  <a:lnTo>
                    <a:pt x="114" y="36"/>
                  </a:lnTo>
                  <a:lnTo>
                    <a:pt x="118" y="48"/>
                  </a:lnTo>
                  <a:lnTo>
                    <a:pt x="120" y="60"/>
                  </a:lnTo>
                  <a:lnTo>
                    <a:pt x="120" y="60"/>
                  </a:lnTo>
                  <a:lnTo>
                    <a:pt x="118" y="72"/>
                  </a:lnTo>
                  <a:lnTo>
                    <a:pt x="114" y="82"/>
                  </a:lnTo>
                  <a:lnTo>
                    <a:pt x="110" y="92"/>
                  </a:lnTo>
                  <a:lnTo>
                    <a:pt x="102" y="102"/>
                  </a:lnTo>
                  <a:lnTo>
                    <a:pt x="94" y="108"/>
                  </a:lnTo>
                  <a:lnTo>
                    <a:pt x="84" y="114"/>
                  </a:lnTo>
                  <a:lnTo>
                    <a:pt x="72" y="118"/>
                  </a:lnTo>
                  <a:lnTo>
                    <a:pt x="60" y="118"/>
                  </a:lnTo>
                  <a:lnTo>
                    <a:pt x="60" y="118"/>
                  </a:lnTo>
                  <a:lnTo>
                    <a:pt x="48" y="118"/>
                  </a:lnTo>
                  <a:lnTo>
                    <a:pt x="38" y="114"/>
                  </a:lnTo>
                  <a:lnTo>
                    <a:pt x="26" y="108"/>
                  </a:lnTo>
                  <a:lnTo>
                    <a:pt x="18" y="102"/>
                  </a:lnTo>
                  <a:lnTo>
                    <a:pt x="10" y="92"/>
                  </a:lnTo>
                  <a:lnTo>
                    <a:pt x="6" y="82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6" y="36"/>
                  </a:lnTo>
                  <a:lnTo>
                    <a:pt x="10" y="26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8" y="4"/>
                  </a:lnTo>
                  <a:lnTo>
                    <a:pt x="48" y="2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2" name="Freeform 234"/>
            <p:cNvSpPr/>
            <p:nvPr/>
          </p:nvSpPr>
          <p:spPr bwMode="auto">
            <a:xfrm>
              <a:off x="4457700" y="4762500"/>
              <a:ext cx="276225" cy="155575"/>
            </a:xfrm>
            <a:custGeom>
              <a:cxnLst>
                <a:cxn ang="0">
                  <a:pos x="66" y="0"/>
                </a:cxn>
                <a:cxn ang="0">
                  <a:pos x="66" y="0"/>
                </a:cxn>
                <a:cxn ang="0">
                  <a:pos x="46" y="2"/>
                </a:cxn>
                <a:cxn ang="0">
                  <a:pos x="28" y="6"/>
                </a:cxn>
                <a:cxn ang="0">
                  <a:pos x="14" y="12"/>
                </a:cxn>
                <a:cxn ang="0">
                  <a:pos x="0" y="20"/>
                </a:cxn>
                <a:cxn ang="0">
                  <a:pos x="0" y="20"/>
                </a:cxn>
                <a:cxn ang="0">
                  <a:pos x="18" y="30"/>
                </a:cxn>
                <a:cxn ang="0">
                  <a:pos x="34" y="42"/>
                </a:cxn>
                <a:cxn ang="0">
                  <a:pos x="48" y="54"/>
                </a:cxn>
                <a:cxn ang="0">
                  <a:pos x="58" y="66"/>
                </a:cxn>
                <a:cxn ang="0">
                  <a:pos x="66" y="76"/>
                </a:cxn>
                <a:cxn ang="0">
                  <a:pos x="72" y="86"/>
                </a:cxn>
                <a:cxn ang="0">
                  <a:pos x="76" y="96"/>
                </a:cxn>
                <a:cxn ang="0">
                  <a:pos x="76" y="98"/>
                </a:cxn>
                <a:cxn ang="0">
                  <a:pos x="174" y="98"/>
                </a:cxn>
                <a:cxn ang="0">
                  <a:pos x="174" y="66"/>
                </a:cxn>
                <a:cxn ang="0">
                  <a:pos x="174" y="66"/>
                </a:cxn>
                <a:cxn ang="0">
                  <a:pos x="168" y="56"/>
                </a:cxn>
                <a:cxn ang="0">
                  <a:pos x="160" y="44"/>
                </a:cxn>
                <a:cxn ang="0">
                  <a:pos x="150" y="32"/>
                </a:cxn>
                <a:cxn ang="0">
                  <a:pos x="136" y="20"/>
                </a:cxn>
                <a:cxn ang="0">
                  <a:pos x="116" y="10"/>
                </a:cxn>
                <a:cxn ang="0">
                  <a:pos x="106" y="6"/>
                </a:cxn>
                <a:cxn ang="0">
                  <a:pos x="94" y="4"/>
                </a:cxn>
                <a:cxn ang="0">
                  <a:pos x="80" y="0"/>
                </a:cxn>
                <a:cxn ang="0">
                  <a:pos x="66" y="0"/>
                </a:cxn>
                <a:cxn ang="0">
                  <a:pos x="66" y="0"/>
                </a:cxn>
              </a:cxnLst>
              <a:rect b="b" l="0" r="r" t="0"/>
              <a:pathLst>
                <a:path h="98" w="174">
                  <a:moveTo>
                    <a:pt x="66" y="0"/>
                  </a:moveTo>
                  <a:lnTo>
                    <a:pt x="66" y="0"/>
                  </a:lnTo>
                  <a:lnTo>
                    <a:pt x="46" y="2"/>
                  </a:lnTo>
                  <a:lnTo>
                    <a:pt x="28" y="6"/>
                  </a:lnTo>
                  <a:lnTo>
                    <a:pt x="14" y="12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18" y="30"/>
                  </a:lnTo>
                  <a:lnTo>
                    <a:pt x="34" y="42"/>
                  </a:lnTo>
                  <a:lnTo>
                    <a:pt x="48" y="54"/>
                  </a:lnTo>
                  <a:lnTo>
                    <a:pt x="58" y="66"/>
                  </a:lnTo>
                  <a:lnTo>
                    <a:pt x="66" y="76"/>
                  </a:lnTo>
                  <a:lnTo>
                    <a:pt x="72" y="86"/>
                  </a:lnTo>
                  <a:lnTo>
                    <a:pt x="76" y="96"/>
                  </a:lnTo>
                  <a:lnTo>
                    <a:pt x="76" y="98"/>
                  </a:lnTo>
                  <a:lnTo>
                    <a:pt x="174" y="98"/>
                  </a:lnTo>
                  <a:lnTo>
                    <a:pt x="174" y="66"/>
                  </a:lnTo>
                  <a:lnTo>
                    <a:pt x="174" y="66"/>
                  </a:lnTo>
                  <a:lnTo>
                    <a:pt x="168" y="56"/>
                  </a:lnTo>
                  <a:lnTo>
                    <a:pt x="160" y="44"/>
                  </a:lnTo>
                  <a:lnTo>
                    <a:pt x="150" y="32"/>
                  </a:lnTo>
                  <a:lnTo>
                    <a:pt x="136" y="20"/>
                  </a:lnTo>
                  <a:lnTo>
                    <a:pt x="116" y="10"/>
                  </a:lnTo>
                  <a:lnTo>
                    <a:pt x="106" y="6"/>
                  </a:lnTo>
                  <a:lnTo>
                    <a:pt x="94" y="4"/>
                  </a:lnTo>
                  <a:lnTo>
                    <a:pt x="80" y="0"/>
                  </a:lnTo>
                  <a:lnTo>
                    <a:pt x="66" y="0"/>
                  </a:lnTo>
                  <a:lnTo>
                    <a:pt x="66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3" name="Freeform 235"/>
            <p:cNvSpPr/>
            <p:nvPr/>
          </p:nvSpPr>
          <p:spPr bwMode="auto">
            <a:xfrm>
              <a:off x="3978275" y="4498975"/>
              <a:ext cx="187325" cy="187325"/>
            </a:xfrm>
            <a:custGeom>
              <a:cxnLst>
                <a:cxn ang="0">
                  <a:pos x="60" y="0"/>
                </a:cxn>
                <a:cxn ang="0">
                  <a:pos x="60" y="0"/>
                </a:cxn>
                <a:cxn ang="0">
                  <a:pos x="72" y="2"/>
                </a:cxn>
                <a:cxn ang="0">
                  <a:pos x="82" y="4"/>
                </a:cxn>
                <a:cxn ang="0">
                  <a:pos x="92" y="10"/>
                </a:cxn>
                <a:cxn ang="0">
                  <a:pos x="102" y="18"/>
                </a:cxn>
                <a:cxn ang="0">
                  <a:pos x="108" y="26"/>
                </a:cxn>
                <a:cxn ang="0">
                  <a:pos x="114" y="36"/>
                </a:cxn>
                <a:cxn ang="0">
                  <a:pos x="118" y="48"/>
                </a:cxn>
                <a:cxn ang="0">
                  <a:pos x="118" y="60"/>
                </a:cxn>
                <a:cxn ang="0">
                  <a:pos x="118" y="60"/>
                </a:cxn>
                <a:cxn ang="0">
                  <a:pos x="118" y="72"/>
                </a:cxn>
                <a:cxn ang="0">
                  <a:pos x="114" y="82"/>
                </a:cxn>
                <a:cxn ang="0">
                  <a:pos x="108" y="92"/>
                </a:cxn>
                <a:cxn ang="0">
                  <a:pos x="102" y="102"/>
                </a:cxn>
                <a:cxn ang="0">
                  <a:pos x="92" y="108"/>
                </a:cxn>
                <a:cxn ang="0">
                  <a:pos x="82" y="114"/>
                </a:cxn>
                <a:cxn ang="0">
                  <a:pos x="72" y="118"/>
                </a:cxn>
                <a:cxn ang="0">
                  <a:pos x="60" y="118"/>
                </a:cxn>
                <a:cxn ang="0">
                  <a:pos x="60" y="118"/>
                </a:cxn>
                <a:cxn ang="0">
                  <a:pos x="48" y="118"/>
                </a:cxn>
                <a:cxn ang="0">
                  <a:pos x="36" y="114"/>
                </a:cxn>
                <a:cxn ang="0">
                  <a:pos x="26" y="108"/>
                </a:cxn>
                <a:cxn ang="0">
                  <a:pos x="18" y="102"/>
                </a:cxn>
                <a:cxn ang="0">
                  <a:pos x="10" y="92"/>
                </a:cxn>
                <a:cxn ang="0">
                  <a:pos x="4" y="82"/>
                </a:cxn>
                <a:cxn ang="0">
                  <a:pos x="2" y="72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2" y="48"/>
                </a:cxn>
                <a:cxn ang="0">
                  <a:pos x="4" y="36"/>
                </a:cxn>
                <a:cxn ang="0">
                  <a:pos x="10" y="26"/>
                </a:cxn>
                <a:cxn ang="0">
                  <a:pos x="18" y="18"/>
                </a:cxn>
                <a:cxn ang="0">
                  <a:pos x="26" y="10"/>
                </a:cxn>
                <a:cxn ang="0">
                  <a:pos x="36" y="4"/>
                </a:cxn>
                <a:cxn ang="0">
                  <a:pos x="48" y="2"/>
                </a:cxn>
                <a:cxn ang="0">
                  <a:pos x="60" y="0"/>
                </a:cxn>
                <a:cxn ang="0">
                  <a:pos x="60" y="0"/>
                </a:cxn>
              </a:cxnLst>
              <a:rect b="b" l="0" r="r" t="0"/>
              <a:pathLst>
                <a:path h="118" w="118">
                  <a:moveTo>
                    <a:pt x="60" y="0"/>
                  </a:moveTo>
                  <a:lnTo>
                    <a:pt x="60" y="0"/>
                  </a:lnTo>
                  <a:lnTo>
                    <a:pt x="72" y="2"/>
                  </a:lnTo>
                  <a:lnTo>
                    <a:pt x="82" y="4"/>
                  </a:lnTo>
                  <a:lnTo>
                    <a:pt x="92" y="10"/>
                  </a:lnTo>
                  <a:lnTo>
                    <a:pt x="102" y="18"/>
                  </a:lnTo>
                  <a:lnTo>
                    <a:pt x="108" y="26"/>
                  </a:lnTo>
                  <a:lnTo>
                    <a:pt x="114" y="36"/>
                  </a:lnTo>
                  <a:lnTo>
                    <a:pt x="118" y="48"/>
                  </a:lnTo>
                  <a:lnTo>
                    <a:pt x="118" y="60"/>
                  </a:lnTo>
                  <a:lnTo>
                    <a:pt x="118" y="60"/>
                  </a:lnTo>
                  <a:lnTo>
                    <a:pt x="118" y="72"/>
                  </a:lnTo>
                  <a:lnTo>
                    <a:pt x="114" y="82"/>
                  </a:lnTo>
                  <a:lnTo>
                    <a:pt x="108" y="92"/>
                  </a:lnTo>
                  <a:lnTo>
                    <a:pt x="102" y="102"/>
                  </a:lnTo>
                  <a:lnTo>
                    <a:pt x="92" y="108"/>
                  </a:lnTo>
                  <a:lnTo>
                    <a:pt x="82" y="114"/>
                  </a:lnTo>
                  <a:lnTo>
                    <a:pt x="72" y="118"/>
                  </a:lnTo>
                  <a:lnTo>
                    <a:pt x="60" y="118"/>
                  </a:lnTo>
                  <a:lnTo>
                    <a:pt x="60" y="118"/>
                  </a:lnTo>
                  <a:lnTo>
                    <a:pt x="48" y="118"/>
                  </a:lnTo>
                  <a:lnTo>
                    <a:pt x="36" y="114"/>
                  </a:lnTo>
                  <a:lnTo>
                    <a:pt x="26" y="108"/>
                  </a:lnTo>
                  <a:lnTo>
                    <a:pt x="18" y="102"/>
                  </a:lnTo>
                  <a:lnTo>
                    <a:pt x="10" y="92"/>
                  </a:lnTo>
                  <a:lnTo>
                    <a:pt x="4" y="82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4" y="36"/>
                  </a:lnTo>
                  <a:lnTo>
                    <a:pt x="10" y="26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8" y="2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4" name="Freeform 236"/>
            <p:cNvSpPr/>
            <p:nvPr/>
          </p:nvSpPr>
          <p:spPr bwMode="auto">
            <a:xfrm>
              <a:off x="3902075" y="4762500"/>
              <a:ext cx="276225" cy="155575"/>
            </a:xfrm>
            <a:custGeom>
              <a:cxnLst>
                <a:cxn ang="0">
                  <a:pos x="108" y="0"/>
                </a:cxn>
                <a:cxn ang="0">
                  <a:pos x="108" y="0"/>
                </a:cxn>
                <a:cxn ang="0">
                  <a:pos x="128" y="2"/>
                </a:cxn>
                <a:cxn ang="0">
                  <a:pos x="144" y="6"/>
                </a:cxn>
                <a:cxn ang="0">
                  <a:pos x="160" y="12"/>
                </a:cxn>
                <a:cxn ang="0">
                  <a:pos x="174" y="20"/>
                </a:cxn>
                <a:cxn ang="0">
                  <a:pos x="174" y="20"/>
                </a:cxn>
                <a:cxn ang="0">
                  <a:pos x="154" y="30"/>
                </a:cxn>
                <a:cxn ang="0">
                  <a:pos x="138" y="42"/>
                </a:cxn>
                <a:cxn ang="0">
                  <a:pos x="126" y="54"/>
                </a:cxn>
                <a:cxn ang="0">
                  <a:pos x="116" y="66"/>
                </a:cxn>
                <a:cxn ang="0">
                  <a:pos x="108" y="76"/>
                </a:cxn>
                <a:cxn ang="0">
                  <a:pos x="102" y="86"/>
                </a:cxn>
                <a:cxn ang="0">
                  <a:pos x="98" y="96"/>
                </a:cxn>
                <a:cxn ang="0">
                  <a:pos x="98" y="98"/>
                </a:cxn>
                <a:cxn ang="0">
                  <a:pos x="0" y="98"/>
                </a:cxn>
                <a:cxn ang="0">
                  <a:pos x="0" y="66"/>
                </a:cxn>
                <a:cxn ang="0">
                  <a:pos x="0" y="66"/>
                </a:cxn>
                <a:cxn ang="0">
                  <a:pos x="6" y="56"/>
                </a:cxn>
                <a:cxn ang="0">
                  <a:pos x="12" y="44"/>
                </a:cxn>
                <a:cxn ang="0">
                  <a:pos x="24" y="32"/>
                </a:cxn>
                <a:cxn ang="0">
                  <a:pos x="38" y="20"/>
                </a:cxn>
                <a:cxn ang="0">
                  <a:pos x="56" y="10"/>
                </a:cxn>
                <a:cxn ang="0">
                  <a:pos x="68" y="6"/>
                </a:cxn>
                <a:cxn ang="0">
                  <a:pos x="80" y="4"/>
                </a:cxn>
                <a:cxn ang="0">
                  <a:pos x="92" y="0"/>
                </a:cxn>
                <a:cxn ang="0">
                  <a:pos x="108" y="0"/>
                </a:cxn>
                <a:cxn ang="0">
                  <a:pos x="108" y="0"/>
                </a:cxn>
              </a:cxnLst>
              <a:rect b="b" l="0" r="r" t="0"/>
              <a:pathLst>
                <a:path h="98" w="174">
                  <a:moveTo>
                    <a:pt x="108" y="0"/>
                  </a:moveTo>
                  <a:lnTo>
                    <a:pt x="108" y="0"/>
                  </a:lnTo>
                  <a:lnTo>
                    <a:pt x="128" y="2"/>
                  </a:lnTo>
                  <a:lnTo>
                    <a:pt x="144" y="6"/>
                  </a:lnTo>
                  <a:lnTo>
                    <a:pt x="160" y="12"/>
                  </a:lnTo>
                  <a:lnTo>
                    <a:pt x="174" y="20"/>
                  </a:lnTo>
                  <a:lnTo>
                    <a:pt x="174" y="20"/>
                  </a:lnTo>
                  <a:lnTo>
                    <a:pt x="154" y="30"/>
                  </a:lnTo>
                  <a:lnTo>
                    <a:pt x="138" y="42"/>
                  </a:lnTo>
                  <a:lnTo>
                    <a:pt x="126" y="54"/>
                  </a:lnTo>
                  <a:lnTo>
                    <a:pt x="116" y="66"/>
                  </a:lnTo>
                  <a:lnTo>
                    <a:pt x="108" y="76"/>
                  </a:lnTo>
                  <a:lnTo>
                    <a:pt x="102" y="86"/>
                  </a:lnTo>
                  <a:lnTo>
                    <a:pt x="98" y="96"/>
                  </a:lnTo>
                  <a:lnTo>
                    <a:pt x="98" y="98"/>
                  </a:lnTo>
                  <a:lnTo>
                    <a:pt x="0" y="98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6" y="56"/>
                  </a:lnTo>
                  <a:lnTo>
                    <a:pt x="12" y="44"/>
                  </a:lnTo>
                  <a:lnTo>
                    <a:pt x="24" y="32"/>
                  </a:lnTo>
                  <a:lnTo>
                    <a:pt x="38" y="20"/>
                  </a:lnTo>
                  <a:lnTo>
                    <a:pt x="56" y="10"/>
                  </a:lnTo>
                  <a:lnTo>
                    <a:pt x="68" y="6"/>
                  </a:lnTo>
                  <a:lnTo>
                    <a:pt x="80" y="4"/>
                  </a:lnTo>
                  <a:lnTo>
                    <a:pt x="92" y="0"/>
                  </a:lnTo>
                  <a:lnTo>
                    <a:pt x="108" y="0"/>
                  </a:lnTo>
                  <a:lnTo>
                    <a:pt x="108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1013572664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1" name="图片占位符 20"/>
          <p:cNvPicPr>
            <a:picLocks noChangeAspect="1" noGrp="1"/>
          </p:cNvPicPr>
          <p:nvPr>
            <p:ph idx="10" sz="quarter" type="pic"/>
          </p:nvPr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295321" y="4714875"/>
            <a:ext cx="1657647" cy="220661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文本框 21"/>
          <p:cNvSpPr txBox="1"/>
          <p:nvPr/>
        </p:nvSpPr>
        <p:spPr>
          <a:xfrm>
            <a:off x="3393810" y="2794336"/>
            <a:ext cx="2356380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lvl="0"/>
            <a:r>
              <a:rPr altLang="zh-CN" b="1" kumimoji="1" lang="en-US" smtClean="0" sz="3000">
                <a:solidFill>
                  <a:srgbClr val="323232"/>
                </a:solidFill>
                <a:cs typeface="Arial Black"/>
              </a:rPr>
              <a:t>PART TWO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3566161" y="3249837"/>
            <a:ext cx="201168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 lvl="0"/>
            <a:r>
              <a:rPr altLang="en-US" b="1" kumimoji="1" lang="zh-CN" smtClean="0" sz="3600">
                <a:solidFill>
                  <a:srgbClr val="323232"/>
                </a:solidFill>
                <a:latin charset="0" typeface="Microsoft YaHei"/>
                <a:cs charset="0" typeface="Microsoft YaHei"/>
              </a:rPr>
              <a:t>预期目标</a:t>
            </a:r>
          </a:p>
        </p:txBody>
      </p:sp>
      <p:sp>
        <p:nvSpPr>
          <p:cNvPr id="19" name="椭圆 18"/>
          <p:cNvSpPr/>
          <p:nvPr/>
        </p:nvSpPr>
        <p:spPr>
          <a:xfrm>
            <a:off x="3694814" y="897276"/>
            <a:ext cx="1754372" cy="175437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grpSp>
        <p:nvGrpSpPr>
          <p:cNvPr id="6" name="组 5"/>
          <p:cNvGrpSpPr/>
          <p:nvPr/>
        </p:nvGrpSpPr>
        <p:grpSpPr>
          <a:xfrm>
            <a:off x="4073446" y="1275908"/>
            <a:ext cx="997108" cy="997106"/>
            <a:chOff x="5750189" y="1150432"/>
            <a:chExt cx="1160973" cy="1160973"/>
          </a:xfrm>
        </p:grpSpPr>
        <p:sp>
          <p:nvSpPr>
            <p:cNvPr id="2" name="椭圆 1"/>
            <p:cNvSpPr/>
            <p:nvPr/>
          </p:nvSpPr>
          <p:spPr>
            <a:xfrm>
              <a:off x="5750189" y="1150432"/>
              <a:ext cx="1160973" cy="1160973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/>
            </a:p>
          </p:txBody>
        </p:sp>
        <p:grpSp>
          <p:nvGrpSpPr>
            <p:cNvPr id="5" name="组 4"/>
            <p:cNvGrpSpPr/>
            <p:nvPr/>
          </p:nvGrpSpPr>
          <p:grpSpPr>
            <a:xfrm>
              <a:off x="5851049" y="1247818"/>
              <a:ext cx="959252" cy="966200"/>
              <a:chOff x="5826288" y="1275413"/>
              <a:chExt cx="959252" cy="966200"/>
            </a:xfrm>
          </p:grpSpPr>
          <p:sp>
            <p:nvSpPr>
              <p:cNvPr id="13" name="椭圆 12"/>
              <p:cNvSpPr/>
              <p:nvPr/>
            </p:nvSpPr>
            <p:spPr>
              <a:xfrm>
                <a:off x="5975638" y="1424763"/>
                <a:ext cx="667500" cy="667500"/>
              </a:xfrm>
              <a:prstGeom prst="ellipse">
                <a:avLst/>
              </a:prstGeom>
              <a:noFill/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kumimoji="1" lang="zh-CN"/>
              </a:p>
            </p:txBody>
          </p:sp>
          <p:cxnSp>
            <p:nvCxnSpPr>
              <p:cNvPr id="4" name="直线连接符 3"/>
              <p:cNvCxnSpPr/>
              <p:nvPr/>
            </p:nvCxnSpPr>
            <p:spPr>
              <a:xfrm flipH="1" flipV="1">
                <a:off x="6311691" y="1275413"/>
                <a:ext cx="0" cy="29870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线连接符 15"/>
              <p:cNvCxnSpPr/>
              <p:nvPr/>
            </p:nvCxnSpPr>
            <p:spPr>
              <a:xfrm flipH="1" flipV="1">
                <a:off x="6309388" y="1942913"/>
                <a:ext cx="0" cy="29870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线连接符 16"/>
              <p:cNvCxnSpPr/>
              <p:nvPr/>
            </p:nvCxnSpPr>
            <p:spPr>
              <a:xfrm flipH="1" flipV="1" rot="5400000">
                <a:off x="5975638" y="1625111"/>
                <a:ext cx="0" cy="29870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线连接符 19"/>
              <p:cNvCxnSpPr/>
              <p:nvPr/>
            </p:nvCxnSpPr>
            <p:spPr>
              <a:xfrm flipH="1" flipV="1" rot="5400000">
                <a:off x="6636190" y="1625111"/>
                <a:ext cx="0" cy="29870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val="1046269080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1" sz="quarter" type="body"/>
          </p:nvPr>
        </p:nvSpPr>
        <p:spPr/>
        <p:txBody>
          <a:bodyPr/>
          <a:lstStyle/>
          <a:p>
            <a:r>
              <a:rPr altLang="zh-CN" b="1" kumimoji="1" lang="en-US" smtClean="0"/>
              <a:t>YOUR TEXT HERE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2" sz="quarter" type="body"/>
          </p:nvPr>
        </p:nvSpPr>
        <p:spPr/>
        <p:txBody>
          <a:bodyPr/>
          <a:lstStyle/>
          <a:p>
            <a:r>
              <a:rPr altLang="en-US" kumimoji="1" lang="zh-CN" smtClean="0"/>
              <a:t>点击此处添加文本信息</a:t>
            </a:r>
          </a:p>
        </p:txBody>
      </p:sp>
      <p:graphicFrame>
        <p:nvGraphicFramePr>
          <p:cNvPr id="33" name="图表 32"/>
          <p:cNvGraphicFramePr/>
          <p:nvPr>
            <p:extLst>
              <p:ext uri="{D42A27DB-BD31-4B8C-83A1-F6EECF244321}">
                <p14:modId val="1553257633"/>
              </p:ext>
            </p:extLst>
          </p:nvPr>
        </p:nvGraphicFramePr>
        <p:xfrm>
          <a:off x="660400" y="-8430"/>
          <a:ext cx="8140700" cy="4997919"/>
        </p:xfrm>
        <a:graphic>
          <a:graphicData uri="http://schemas.openxmlformats.org/drawingml/2006/diagram">
            <dgm:relIds xmlns:dgm="http://schemas.openxmlformats.org/drawingml/2006/diagram" r:cs="rId6" r:dm="rId3" r:lo="rId4" r:qs="rId5"/>
          </a:graphicData>
        </a:graphic>
      </p:graphicFrame>
      <p:sp>
        <p:nvSpPr>
          <p:cNvPr id="34" name="文本框 33"/>
          <p:cNvSpPr txBox="1"/>
          <p:nvPr/>
        </p:nvSpPr>
        <p:spPr>
          <a:xfrm>
            <a:off x="867028" y="3766291"/>
            <a:ext cx="1876171" cy="883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kumimoji="1" lang="zh-CN" smtClean="0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点击此处添加文本。顶部“开始”面板中可以对字体、字号、颜色、行距等进行修改。建议正文10号字，1.3倍字间距。</a:t>
            </a:r>
          </a:p>
        </p:txBody>
      </p:sp>
      <p:sp>
        <p:nvSpPr>
          <p:cNvPr id="35" name="文本框 34"/>
          <p:cNvSpPr txBox="1"/>
          <p:nvPr/>
        </p:nvSpPr>
        <p:spPr>
          <a:xfrm>
            <a:off x="2835528" y="3766291"/>
            <a:ext cx="1876171" cy="883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kumimoji="1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点击此处添加文本。顶部“开始”面板中可以对字体、字号、颜色、行距等进行修改。建议正文10号字，1.3倍字间距。</a:t>
            </a:r>
          </a:p>
        </p:txBody>
      </p:sp>
      <p:sp>
        <p:nvSpPr>
          <p:cNvPr id="36" name="文本框 35"/>
          <p:cNvSpPr txBox="1"/>
          <p:nvPr/>
        </p:nvSpPr>
        <p:spPr>
          <a:xfrm>
            <a:off x="4804028" y="3766291"/>
            <a:ext cx="1876171" cy="883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kumimoji="1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点击此处添加文本。顶部“开始”面板中可以对字体、字号、颜色、行距等进行修改。建议正文10号字，1.3倍字间距。</a:t>
            </a:r>
          </a:p>
        </p:txBody>
      </p:sp>
      <p:sp>
        <p:nvSpPr>
          <p:cNvPr id="37" name="文本框 36"/>
          <p:cNvSpPr txBox="1"/>
          <p:nvPr/>
        </p:nvSpPr>
        <p:spPr>
          <a:xfrm>
            <a:off x="6772527" y="3766291"/>
            <a:ext cx="1876171" cy="883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kumimoji="1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点击此处添加文本。顶部“开始”面板中可以对字体、字号、颜色、行距等进行修改。建议正文10号字，1.3倍字间距。</a:t>
            </a:r>
          </a:p>
        </p:txBody>
      </p:sp>
    </p:spTree>
    <p:extLst>
      <p:ext uri="{BB962C8B-B14F-4D97-AF65-F5344CB8AC3E}">
        <p14:creationId val="1722907013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1" sz="quarter" type="body"/>
          </p:nvPr>
        </p:nvSpPr>
        <p:spPr/>
        <p:txBody>
          <a:bodyPr/>
          <a:lstStyle/>
          <a:p>
            <a:r>
              <a:rPr altLang="zh-CN" b="1" kumimoji="1" lang="en-US" smtClean="0"/>
              <a:t>YOUR TEXT HERE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2" sz="quarter" type="body"/>
          </p:nvPr>
        </p:nvSpPr>
        <p:spPr/>
        <p:txBody>
          <a:bodyPr/>
          <a:lstStyle/>
          <a:p>
            <a:r>
              <a:rPr altLang="en-US" kumimoji="1" lang="zh-CN" smtClean="0"/>
              <a:t>点击此处添加文本信息</a:t>
            </a:r>
          </a:p>
        </p:txBody>
      </p:sp>
      <p:sp>
        <p:nvSpPr>
          <p:cNvPr id="9" name="矩形 8"/>
          <p:cNvSpPr/>
          <p:nvPr/>
        </p:nvSpPr>
        <p:spPr>
          <a:xfrm>
            <a:off x="426816" y="3469037"/>
            <a:ext cx="2275977" cy="1082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 lvl="0">
              <a:lnSpc>
                <a:spcPct val="130000"/>
              </a:lnSpc>
            </a:pPr>
            <a:r>
              <a:rPr altLang="en-US" lang="zh-CN" sz="1000">
                <a:solidFill>
                  <a:srgbClr val="FFFFFF"/>
                </a:solidFill>
                <a:latin typeface="Century Gothic"/>
                <a:ea typeface="微软雅黑"/>
              </a:rPr>
              <a:t>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sp>
        <p:nvSpPr>
          <p:cNvPr id="10" name="矩形 9"/>
          <p:cNvSpPr/>
          <p:nvPr/>
        </p:nvSpPr>
        <p:spPr>
          <a:xfrm>
            <a:off x="3414712" y="3469037"/>
            <a:ext cx="2275977" cy="1082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 lvl="0">
              <a:lnSpc>
                <a:spcPct val="130000"/>
              </a:lnSpc>
            </a:pPr>
            <a:r>
              <a:rPr altLang="en-US" lang="zh-CN" sz="1000">
                <a:solidFill>
                  <a:srgbClr val="FFFFFF"/>
                </a:solidFill>
                <a:latin typeface="Century Gothic"/>
                <a:ea typeface="微软雅黑"/>
              </a:rPr>
              <a:t>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sp>
        <p:nvSpPr>
          <p:cNvPr id="11" name="椭圆 10"/>
          <p:cNvSpPr/>
          <p:nvPr/>
        </p:nvSpPr>
        <p:spPr>
          <a:xfrm>
            <a:off x="484796" y="2897759"/>
            <a:ext cx="349697" cy="34969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z="160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868187" y="2816102"/>
            <a:ext cx="1959292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400">
                <a:solidFill>
                  <a:srgbClr val="FFFFFF"/>
                </a:solidFill>
              </a:rPr>
              <a:t>TITLE HERE</a:t>
            </a:r>
          </a:p>
        </p:txBody>
      </p:sp>
      <p:sp>
        <p:nvSpPr>
          <p:cNvPr id="13" name="椭圆 12"/>
          <p:cNvSpPr/>
          <p:nvPr/>
        </p:nvSpPr>
        <p:spPr>
          <a:xfrm>
            <a:off x="3472694" y="2897759"/>
            <a:ext cx="349697" cy="34969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160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3856086" y="2816102"/>
            <a:ext cx="1959292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2400">
                <a:solidFill>
                  <a:srgbClr val="FFFFFF"/>
                </a:solidFill>
              </a:rPr>
              <a:t>TITLE HERE</a:t>
            </a:r>
          </a:p>
        </p:txBody>
      </p:sp>
      <p:sp>
        <p:nvSpPr>
          <p:cNvPr id="15" name="椭圆 14"/>
          <p:cNvSpPr/>
          <p:nvPr/>
        </p:nvSpPr>
        <p:spPr>
          <a:xfrm>
            <a:off x="6402611" y="2897759"/>
            <a:ext cx="349697" cy="34969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160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6786003" y="2816102"/>
            <a:ext cx="1959292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2400">
                <a:solidFill>
                  <a:srgbClr val="FFFFFF"/>
                </a:solidFill>
              </a:rPr>
              <a:t>TITLE HERE</a:t>
            </a:r>
          </a:p>
        </p:txBody>
      </p:sp>
      <p:sp>
        <p:nvSpPr>
          <p:cNvPr id="17" name="矩形 16"/>
          <p:cNvSpPr/>
          <p:nvPr/>
        </p:nvSpPr>
        <p:spPr>
          <a:xfrm>
            <a:off x="6344630" y="3469037"/>
            <a:ext cx="2275977" cy="1082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 lvl="0">
              <a:lnSpc>
                <a:spcPct val="130000"/>
              </a:lnSpc>
            </a:pPr>
            <a:r>
              <a:rPr altLang="en-US" lang="zh-CN" sz="1000">
                <a:solidFill>
                  <a:srgbClr val="FFFFFF"/>
                </a:solidFill>
                <a:latin typeface="Century Gothic"/>
                <a:ea typeface="微软雅黑"/>
              </a:rPr>
              <a:t>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sp>
        <p:nvSpPr>
          <p:cNvPr id="18" name="矩形 17"/>
          <p:cNvSpPr/>
          <p:nvPr/>
        </p:nvSpPr>
        <p:spPr>
          <a:xfrm>
            <a:off x="484796" y="1333806"/>
            <a:ext cx="2271103" cy="1231263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19" name="矩形 18"/>
          <p:cNvSpPr/>
          <p:nvPr/>
        </p:nvSpPr>
        <p:spPr>
          <a:xfrm>
            <a:off x="3472694" y="1333806"/>
            <a:ext cx="2271103" cy="1231263"/>
          </a:xfrm>
          <a:prstGeom prst="rect">
            <a:avLst/>
          </a:prstGeom>
          <a:blipFill rotWithShape="1">
            <a:blip r:embed="rId3">
              <a:extLst>
                <a:ext uri="{BEBA8EAE-BF5A-486C-A8C5-ECC9F3942E4B}">
                  <a14:imgProps>
                    <a14:imgLayer r:embed="rId4">
                      <a14:imgEffect>
                        <a14:colorTemperature colorTemp="11200"/>
                      </a14:imgEffect>
                    </a14:imgLayer>
                  </a14:imgProps>
                </a:ext>
              </a:extLst>
            </a:blip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  <p:sp>
        <p:nvSpPr>
          <p:cNvPr id="20" name="矩形 19"/>
          <p:cNvSpPr/>
          <p:nvPr/>
        </p:nvSpPr>
        <p:spPr>
          <a:xfrm>
            <a:off x="6402611" y="1333806"/>
            <a:ext cx="2271103" cy="1231263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zh-CN"/>
          </a:p>
        </p:txBody>
      </p:sp>
    </p:spTree>
    <p:extLst>
      <p:ext uri="{BB962C8B-B14F-4D97-AF65-F5344CB8AC3E}">
        <p14:creationId val="358841118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1" sz="quarter" type="body"/>
          </p:nvPr>
        </p:nvSpPr>
        <p:spPr/>
        <p:txBody>
          <a:bodyPr/>
          <a:lstStyle/>
          <a:p>
            <a:r>
              <a:rPr altLang="zh-CN" b="1" kumimoji="1" lang="en-US" smtClean="0"/>
              <a:t>YOUR TEXT HERE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2" sz="quarter" type="body"/>
          </p:nvPr>
        </p:nvSpPr>
        <p:spPr/>
        <p:txBody>
          <a:bodyPr/>
          <a:lstStyle/>
          <a:p>
            <a:r>
              <a:rPr altLang="en-US" kumimoji="1" lang="zh-CN" smtClean="0"/>
              <a:t>点击此处添加文本信息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3123627" y="1300650"/>
            <a:ext cx="2863696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kumimoji="1" lang="en-US" smtClean="0" sz="2000">
                <a:solidFill>
                  <a:schemeClr val="accent2"/>
                </a:solidFill>
                <a:latin typeface="Calibri"/>
                <a:ea typeface="宋体"/>
                <a:cs typeface="Arial Black"/>
              </a:rPr>
              <a:t>CLICK HERE TO ADD TITLE</a:t>
            </a:r>
          </a:p>
        </p:txBody>
      </p:sp>
      <p:cxnSp>
        <p:nvCxnSpPr>
          <p:cNvPr id="22" name="直线连接符 21"/>
          <p:cNvCxnSpPr/>
          <p:nvPr/>
        </p:nvCxnSpPr>
        <p:spPr>
          <a:xfrm>
            <a:off x="338143" y="1739179"/>
            <a:ext cx="8490547" cy="0"/>
          </a:xfrm>
          <a:prstGeom prst="line">
            <a:avLst/>
          </a:prstGeom>
          <a:ln cmpd="sng" w="3175">
            <a:solidFill>
              <a:schemeClr val="bg1">
                <a:lumMod val="6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404874" y="1927343"/>
            <a:ext cx="1038542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lvl="0"/>
            <a:r>
              <a:rPr altLang="zh-CN" kumimoji="1" lang="en-US" smtClean="0" sz="1200">
                <a:solidFill>
                  <a:schemeClr val="bg1"/>
                </a:solidFill>
                <a:cs typeface="Arial Black"/>
              </a:rPr>
              <a:t>TEXT HERE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404874" y="2172035"/>
            <a:ext cx="4018873" cy="2270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kumimoji="1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点击此处添加文本信息。标题数字等都可以通过点击和重新输入进行更改，顶部“开始”面板中可以对字体、字号、颜色、行距等进行修改。建议正文10号字，1.3倍字间距。</a:t>
            </a:r>
          </a:p>
          <a:p>
            <a:pPr lvl="0">
              <a:lnSpc>
                <a:spcPct val="130000"/>
              </a:lnSpc>
            </a:pPr>
            <a:endParaRPr altLang="en-US" kumimoji="1" lang="zh-CN" sz="1000">
              <a:solidFill>
                <a:schemeClr val="bg1"/>
              </a:solidFill>
              <a:latin charset="-122" pitchFamily="34" typeface="微软雅黑"/>
              <a:ea charset="-122" pitchFamily="34" typeface="微软雅黑"/>
              <a:cs typeface="Arial"/>
            </a:endParaRPr>
          </a:p>
          <a:p>
            <a:pPr lvl="0">
              <a:lnSpc>
                <a:spcPct val="130000"/>
              </a:lnSpc>
            </a:pPr>
            <a:r>
              <a:rPr altLang="en-US" kumimoji="1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点击此处添加文本信息。标题数字等都可以通过点击和重新输入进行更改，顶部“开始”面板中可以对字体、字号、颜色、行距等进行修改。建议正文10号字，1.3倍字间距。</a:t>
            </a:r>
          </a:p>
          <a:p>
            <a:pPr lvl="0">
              <a:lnSpc>
                <a:spcPct val="130000"/>
              </a:lnSpc>
            </a:pPr>
            <a:endParaRPr altLang="en-US" kumimoji="1" lang="zh-CN" sz="1000">
              <a:solidFill>
                <a:schemeClr val="bg1"/>
              </a:solidFill>
              <a:latin charset="-122" pitchFamily="34" typeface="微软雅黑"/>
              <a:ea charset="-122" pitchFamily="34" typeface="微软雅黑"/>
              <a:cs typeface="Arial"/>
            </a:endParaRPr>
          </a:p>
          <a:p>
            <a:pPr lvl="0">
              <a:lnSpc>
                <a:spcPct val="130000"/>
              </a:lnSpc>
            </a:pPr>
            <a:r>
              <a:rPr altLang="en-US" kumimoji="1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点击此处添加文本信息。标题数字等都可以通过点击和重新输入进行更改，顶部“开始”面板中可以对字体、字号、颜色、行距等进行修改。建议正文10号字，1.3倍字间距。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4720253" y="1927343"/>
            <a:ext cx="1038542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lvl="0"/>
            <a:r>
              <a:rPr altLang="zh-CN" kumimoji="1" lang="en-US" smtClean="0" sz="1200">
                <a:solidFill>
                  <a:schemeClr val="bg1"/>
                </a:solidFill>
                <a:cs typeface="Arial Black"/>
              </a:rPr>
              <a:t>TEXT HERE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4720253" y="2172035"/>
            <a:ext cx="4018873" cy="2270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kumimoji="1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点击此处添加文本信息。标题数字等都可以通过点击和重新输入进行更改，顶部“开始”面板中可以对字体、字号、颜色、行距等进行修改。建议正文10号字，1.3倍字间距。</a:t>
            </a:r>
          </a:p>
          <a:p>
            <a:pPr lvl="0">
              <a:lnSpc>
                <a:spcPct val="130000"/>
              </a:lnSpc>
            </a:pPr>
            <a:endParaRPr altLang="en-US" kumimoji="1" lang="zh-CN" sz="1000">
              <a:solidFill>
                <a:schemeClr val="bg1"/>
              </a:solidFill>
              <a:latin charset="-122" pitchFamily="34" typeface="微软雅黑"/>
              <a:ea charset="-122" pitchFamily="34" typeface="微软雅黑"/>
              <a:cs typeface="Arial"/>
            </a:endParaRPr>
          </a:p>
          <a:p>
            <a:pPr lvl="0">
              <a:lnSpc>
                <a:spcPct val="130000"/>
              </a:lnSpc>
            </a:pPr>
            <a:r>
              <a:rPr altLang="en-US" kumimoji="1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点击此处添加文本信息。标题数字等都可以通过点击和重新输入进行更改，顶部“开始”面板中可以对字体、字号、颜色、行距等进行修改。建议正文10号字，1.3倍字间距。</a:t>
            </a:r>
          </a:p>
          <a:p>
            <a:pPr lvl="0">
              <a:lnSpc>
                <a:spcPct val="130000"/>
              </a:lnSpc>
            </a:pPr>
            <a:endParaRPr altLang="en-US" kumimoji="1" lang="zh-CN" sz="1000">
              <a:solidFill>
                <a:schemeClr val="bg1"/>
              </a:solidFill>
              <a:latin charset="-122" pitchFamily="34" typeface="微软雅黑"/>
              <a:ea charset="-122" pitchFamily="34" typeface="微软雅黑"/>
              <a:cs typeface="Arial"/>
            </a:endParaRPr>
          </a:p>
          <a:p>
            <a:pPr lvl="0">
              <a:lnSpc>
                <a:spcPct val="130000"/>
              </a:lnSpc>
            </a:pPr>
            <a:r>
              <a:rPr altLang="en-US" kumimoji="1" lang="zh-CN" sz="1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  <a:cs typeface="Arial"/>
              </a:rPr>
              <a:t>点击此处添加文本信息。标题数字等都可以通过点击和重新输入进行更改，顶部“开始”面板中可以对字体、字号、颜色、行距等进行修改。建议正文10号字，1.3倍字间距。</a:t>
            </a:r>
          </a:p>
        </p:txBody>
      </p:sp>
    </p:spTree>
    <p:extLst>
      <p:ext uri="{BB962C8B-B14F-4D97-AF65-F5344CB8AC3E}">
        <p14:creationId val="970401845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15">
      <a:dk1>
        <a:srgbClr val="000000"/>
      </a:dk1>
      <a:lt1>
        <a:srgbClr val="FFFFFF"/>
      </a:lt1>
      <a:dk2>
        <a:srgbClr val="000000"/>
      </a:dk2>
      <a:lt2>
        <a:srgbClr val="FFFDFD"/>
      </a:lt2>
      <a:accent1>
        <a:srgbClr val="8FC767"/>
      </a:accent1>
      <a:accent2>
        <a:srgbClr val="4FA5E3"/>
      </a:accent2>
      <a:accent3>
        <a:srgbClr val="5D6B7C"/>
      </a:accent3>
      <a:accent4>
        <a:srgbClr val="FCA54A"/>
      </a:accent4>
      <a:accent5>
        <a:srgbClr val="EA4357"/>
      </a:accent5>
      <a:accent6>
        <a:srgbClr val="515151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Company/>
  <PresentationFormat>On-screen Show (16:9)</PresentationFormat>
  <Paragraphs>161</Paragraphs>
  <Slides>19</Slides>
  <Notes>0</Notes>
  <TotalTime>313</TotalTime>
  <HiddenSlides>0</HiddenSlides>
  <MMClips>0</MMClips>
  <ScaleCrop>0</ScaleCrop>
  <HeadingPairs>
    <vt:vector baseType="variant" size="6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baseType="lpstr" size="28">
      <vt:lpstr>Arial</vt:lpstr>
      <vt:lpstr>Calibri</vt:lpstr>
      <vt:lpstr>宋体</vt:lpstr>
      <vt:lpstr>Calibri Light</vt:lpstr>
      <vt:lpstr>Microsoft YaHei</vt:lpstr>
      <vt:lpstr>Arial Black</vt:lpstr>
      <vt:lpstr>微软雅黑</vt:lpstr>
      <vt:lpstr>Century Gothic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2015-08-05T10:00:55Z</dcterms:created>
  <cp:lastModifiedBy>kan</cp:lastModifiedBy>
  <dcterms:modified xsi:type="dcterms:W3CDTF">2021-08-20T11:10:01Z</dcterms:modified>
  <cp:revision>52</cp:revision>
  <dc:title>PowerPoint 演示文稿</dc:title>
</cp:coreProperties>
</file>