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4"/>
  </p:notesMasterIdLst>
  <p:sldIdLst>
    <p:sldId id="259" r:id="rId5"/>
    <p:sldId id="297" r:id="rId6"/>
    <p:sldId id="296" r:id="rId7"/>
    <p:sldId id="258" r:id="rId8"/>
    <p:sldId id="261" r:id="rId9"/>
    <p:sldId id="262" r:id="rId10"/>
    <p:sldId id="263" r:id="rId11"/>
    <p:sldId id="264" r:id="rId12"/>
    <p:sldId id="290" r:id="rId13"/>
    <p:sldId id="292" r:id="rId14"/>
    <p:sldId id="291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94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98" r:id="rId40"/>
  </p:sldIdLst>
  <p:sldSz cx="11522075" cy="6859588"/>
  <p:notesSz cx="6858000" cy="9144000"/>
  <p:custDataLst>
    <p:tags r:id="rId41"/>
  </p:custDataLst>
  <p:defaultTextStyle>
    <a:defPPr>
      <a:defRPr lang="zh-CN"/>
    </a:defPPr>
    <a:lvl1pPr marL="0" algn="l" defTabSz="9517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899" algn="l" defTabSz="9517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1799" algn="l" defTabSz="9517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7698" algn="l" defTabSz="9517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3598" algn="l" defTabSz="9517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9497" algn="l" defTabSz="9517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5397" algn="l" defTabSz="9517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31296" algn="l" defTabSz="9517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7196" algn="l" defTabSz="9517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0" name="微软用户" initials="微软用户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1" autoAdjust="0"/>
    <p:restoredTop sz="94611"/>
  </p:normalViewPr>
  <p:slideViewPr>
    <p:cSldViewPr>
      <p:cViewPr varScale="1">
        <p:scale>
          <a:sx n="103" d="100"/>
          <a:sy n="103" d="100"/>
        </p:scale>
        <p:origin x="1290" y="114"/>
      </p:cViewPr>
      <p:guideLst>
        <p:guide orient="horz" pos="216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commentAuthors.xml" Type="http://schemas.openxmlformats.org/officeDocument/2006/relationships/commentAuthors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1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2.xml" Type="http://schemas.openxmlformats.org/officeDocument/2006/relationships/slide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slides/slide30.xml" Type="http://schemas.openxmlformats.org/officeDocument/2006/relationships/slide"/><Relationship Id="rId35" Target="slides/slide31.xml" Type="http://schemas.openxmlformats.org/officeDocument/2006/relationships/slide"/><Relationship Id="rId36" Target="slides/slide32.xml" Type="http://schemas.openxmlformats.org/officeDocument/2006/relationships/slide"/><Relationship Id="rId37" Target="slides/slide33.xml" Type="http://schemas.openxmlformats.org/officeDocument/2006/relationships/slide"/><Relationship Id="rId38" Target="slides/slide34.xml" Type="http://schemas.openxmlformats.org/officeDocument/2006/relationships/slide"/><Relationship Id="rId39" Target="slides/slide35.xml" Type="http://schemas.openxmlformats.org/officeDocument/2006/relationships/slide"/><Relationship Id="rId4" Target="notesMasters/notesMaster1.xml" Type="http://schemas.openxmlformats.org/officeDocument/2006/relationships/notesMaster"/><Relationship Id="rId40" Target="slides/slide36.xml" Type="http://schemas.openxmlformats.org/officeDocument/2006/relationships/slide"/><Relationship Id="rId41" Target="tags/tag1.xml" Type="http://schemas.openxmlformats.org/officeDocument/2006/relationships/tags"/><Relationship Id="rId42" Target="presProps.xml" Type="http://schemas.openxmlformats.org/officeDocument/2006/relationships/presProps"/><Relationship Id="rId43" Target="viewProps.xml" Type="http://schemas.openxmlformats.org/officeDocument/2006/relationships/viewProps"/><Relationship Id="rId44" Target="theme/theme1.xml" Type="http://schemas.openxmlformats.org/officeDocument/2006/relationships/theme"/><Relationship Id="rId45" Target="tableStyles.xml" Type="http://schemas.openxmlformats.org/officeDocument/2006/relationships/tableStyles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</a:ln>
            <a:effectLst>
              <a:outerShdw blurRad="76200" dist="762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一季度</c:v>
                </c:pt>
                <c:pt idx="1">
                  <c:v>二季度</c:v>
                </c:pt>
                <c:pt idx="2">
                  <c:v>三季度</c:v>
                </c:pt>
                <c:pt idx="3">
                  <c:v>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211673696"/>
        <c:axId val="211674256"/>
      </c:barChart>
      <c:catAx>
        <c:axId val="21167369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4127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方正中等线简体" panose="03000509000000000000" pitchFamily="65" charset="-122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Akzidenz-Grotesk BQ Condensed" pitchFamily="2" charset="0"/>
              <a:ea typeface="方正中等线简体" panose="03000509000000000000" pitchFamily="65" charset="-122"/>
              <a:cs typeface="+mn-cs"/>
            </a:endParaRPr>
          </a:p>
        </c:txPr>
        <c:crossAx val="211674256"/>
        <c:crosses val="autoZero"/>
        <c:auto val="0"/>
        <c:lblAlgn val="ctr"/>
        <c:lblOffset/>
        <c:noMultiLvlLbl val="0"/>
      </c:catAx>
      <c:valAx>
        <c:axId val="211674256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方正中等线简体" panose="03000509000000000000" pitchFamily="65" charset="-122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Akzidenz-Grotesk BQ Condensed" pitchFamily="2" charset="0"/>
              <a:ea typeface="方正中等线简体" panose="03000509000000000000" pitchFamily="65" charset="-122"/>
              <a:cs typeface="+mn-cs"/>
            </a:endParaRPr>
          </a:p>
        </c:txPr>
        <c:crossAx val="2116736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b="0" smtId="4294967295">
          <a:solidFill>
            <a:schemeClr val="bg1"/>
          </a:solidFill>
          <a:latin typeface="方正中等线简体" panose="03000509000000000000" pitchFamily="65" charset="-122"/>
          <a:ea typeface="方正中等线简体" panose="03000509000000000000" pitchFamily="65" charset="-122"/>
        </a:defRPr>
      </a:pPr>
      <a:endParaRPr b="0" smtId="4294967295">
        <a:solidFill>
          <a:schemeClr val="bg1"/>
        </a:solidFill>
        <a:latin typeface="方正中等线简体" panose="03000509000000000000" pitchFamily="65" charset="-122"/>
        <a:ea typeface="方正中等线简体" panose="03000509000000000000" pitchFamily="65" charset="-122"/>
      </a:endParaRPr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E1860-5156-40DC-9E59-743B1D417515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5B25F-535F-4C5D-B1DA-56F763568B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8023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17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5899" algn="l" defTabSz="9517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1799" algn="l" defTabSz="9517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27698" algn="l" defTabSz="9517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03598" algn="l" defTabSz="9517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79497" algn="l" defTabSz="9517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55397" algn="l" defTabSz="9517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31296" algn="l" defTabSz="9517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07196" algn="l" defTabSz="9517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5.xml.rels><?xml version="1.0" encoding="UTF-8" standalone="yes"?><Relationships xmlns="http://schemas.openxmlformats.org/package/2006/relationships"><Relationship Id="rId1" Target="../slides/slide3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6.xml.rels><?xml version="1.0" encoding="UTF-8" standalone="yes"?><Relationships xmlns="http://schemas.openxmlformats.org/package/2006/relationships"><Relationship Id="rId1" Target="../slides/slide3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06231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90299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90744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87142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99317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715488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06231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53261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37815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130920"/>
            <a:ext cx="9793764" cy="14703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2" y="3887100"/>
            <a:ext cx="806545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1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7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3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16106257"/>
      </p:ext>
    </p:extLst>
  </p:cSld>
  <p:clrMapOvr>
    <a:masterClrMapping/>
  </p:clrMapOvr>
  <mc:AlternateContent>
    <mc:Choice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46636426"/>
      </p:ext>
    </p:extLst>
  </p:cSld>
  <p:clrMapOvr>
    <a:masterClrMapping/>
  </p:clrMapOvr>
  <mc:AlternateContent>
    <mc:Choice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5" y="274703"/>
            <a:ext cx="2592467" cy="585288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74703"/>
            <a:ext cx="7585366" cy="585288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07721630"/>
      </p:ext>
    </p:extLst>
  </p:cSld>
  <p:clrMapOvr>
    <a:masterClrMapping/>
  </p:clrMapOvr>
  <mc:AlternateContent>
    <mc:Choice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260" y="1122623"/>
            <a:ext cx="8641556" cy="2388153"/>
          </a:xfrm>
        </p:spPr>
        <p:txBody>
          <a:bodyPr anchor="b"/>
          <a:lstStyle>
            <a:lvl1pPr algn="ctr">
              <a:defRPr sz="567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260" y="3602872"/>
            <a:ext cx="8641556" cy="1656145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100" indent="0" algn="ctr">
              <a:buNone/>
              <a:defRPr sz="1890"/>
            </a:lvl2pPr>
            <a:lvl3pPr marL="864199" indent="0" algn="ctr">
              <a:buNone/>
              <a:defRPr sz="1701"/>
            </a:lvl3pPr>
            <a:lvl4pPr marL="1296299" indent="0" algn="ctr">
              <a:buNone/>
              <a:defRPr sz="1512"/>
            </a:lvl4pPr>
            <a:lvl5pPr marL="1728399" indent="0" algn="ctr">
              <a:buNone/>
              <a:defRPr sz="1512"/>
            </a:lvl5pPr>
            <a:lvl6pPr marL="2160499" indent="0" algn="ctr">
              <a:buNone/>
              <a:defRPr sz="1512"/>
            </a:lvl6pPr>
            <a:lvl7pPr marL="2592598" indent="0" algn="ctr">
              <a:buNone/>
              <a:defRPr sz="1512"/>
            </a:lvl7pPr>
            <a:lvl8pPr marL="3024698" indent="0" algn="ctr">
              <a:buNone/>
              <a:defRPr sz="1512"/>
            </a:lvl8pPr>
            <a:lvl9pPr marL="3456798" indent="0" algn="ctr">
              <a:buNone/>
              <a:defRPr sz="1512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1450691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1557131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41" y="1710134"/>
            <a:ext cx="9937790" cy="2853398"/>
          </a:xfrm>
        </p:spPr>
        <p:txBody>
          <a:bodyPr anchor="b"/>
          <a:lstStyle>
            <a:lvl1pPr>
              <a:defRPr sz="567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141" y="4590526"/>
            <a:ext cx="9937790" cy="1500534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1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5301024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43" y="1826048"/>
            <a:ext cx="4896882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3050" y="1826048"/>
            <a:ext cx="4896882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015593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3" y="365210"/>
            <a:ext cx="9937790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644" y="1681552"/>
            <a:ext cx="4874377" cy="824103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100" indent="0">
              <a:buNone/>
              <a:defRPr sz="1890" b="1"/>
            </a:lvl2pPr>
            <a:lvl3pPr marL="864199" indent="0">
              <a:buNone/>
              <a:defRPr sz="1701" b="1"/>
            </a:lvl3pPr>
            <a:lvl4pPr marL="1296299" indent="0">
              <a:buNone/>
              <a:defRPr sz="1512" b="1"/>
            </a:lvl4pPr>
            <a:lvl5pPr marL="1728399" indent="0">
              <a:buNone/>
              <a:defRPr sz="1512" b="1"/>
            </a:lvl5pPr>
            <a:lvl6pPr marL="2160499" indent="0">
              <a:buNone/>
              <a:defRPr sz="1512" b="1"/>
            </a:lvl6pPr>
            <a:lvl7pPr marL="2592598" indent="0">
              <a:buNone/>
              <a:defRPr sz="1512" b="1"/>
            </a:lvl7pPr>
            <a:lvl8pPr marL="3024698" indent="0">
              <a:buNone/>
              <a:defRPr sz="1512" b="1"/>
            </a:lvl8pPr>
            <a:lvl9pPr marL="3456798" indent="0">
              <a:buNone/>
              <a:defRPr sz="1512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44" y="2505655"/>
            <a:ext cx="4874377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3050" y="1681552"/>
            <a:ext cx="4898383" cy="824103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100" indent="0">
              <a:buNone/>
              <a:defRPr sz="1890" b="1"/>
            </a:lvl2pPr>
            <a:lvl3pPr marL="864199" indent="0">
              <a:buNone/>
              <a:defRPr sz="1701" b="1"/>
            </a:lvl3pPr>
            <a:lvl4pPr marL="1296299" indent="0">
              <a:buNone/>
              <a:defRPr sz="1512" b="1"/>
            </a:lvl4pPr>
            <a:lvl5pPr marL="1728399" indent="0">
              <a:buNone/>
              <a:defRPr sz="1512" b="1"/>
            </a:lvl5pPr>
            <a:lvl6pPr marL="2160499" indent="0">
              <a:buNone/>
              <a:defRPr sz="1512" b="1"/>
            </a:lvl6pPr>
            <a:lvl7pPr marL="2592598" indent="0">
              <a:buNone/>
              <a:defRPr sz="1512" b="1"/>
            </a:lvl7pPr>
            <a:lvl8pPr marL="3024698" indent="0">
              <a:buNone/>
              <a:defRPr sz="1512" b="1"/>
            </a:lvl8pPr>
            <a:lvl9pPr marL="3456798" indent="0">
              <a:buNone/>
              <a:defRPr sz="1512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3050" y="2505655"/>
            <a:ext cx="4898383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66639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3876905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3876801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457306"/>
            <a:ext cx="3716169" cy="160057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383" y="987654"/>
            <a:ext cx="5833050" cy="487475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4" y="2057876"/>
            <a:ext cx="3716169" cy="3812471"/>
          </a:xfrm>
        </p:spPr>
        <p:txBody>
          <a:bodyPr/>
          <a:lstStyle>
            <a:lvl1pPr marL="0" indent="0">
              <a:buNone/>
              <a:defRPr sz="1512"/>
            </a:lvl1pPr>
            <a:lvl2pPr marL="432100" indent="0">
              <a:buNone/>
              <a:defRPr sz="1323"/>
            </a:lvl2pPr>
            <a:lvl3pPr marL="864199" indent="0">
              <a:buNone/>
              <a:defRPr sz="1134"/>
            </a:lvl3pPr>
            <a:lvl4pPr marL="1296299" indent="0">
              <a:buNone/>
              <a:defRPr sz="945"/>
            </a:lvl4pPr>
            <a:lvl5pPr marL="1728399" indent="0">
              <a:buNone/>
              <a:defRPr sz="945"/>
            </a:lvl5pPr>
            <a:lvl6pPr marL="2160499" indent="0">
              <a:buNone/>
              <a:defRPr sz="945"/>
            </a:lvl6pPr>
            <a:lvl7pPr marL="2592598" indent="0">
              <a:buNone/>
              <a:defRPr sz="945"/>
            </a:lvl7pPr>
            <a:lvl8pPr marL="3024698" indent="0">
              <a:buNone/>
              <a:defRPr sz="945"/>
            </a:lvl8pPr>
            <a:lvl9pPr marL="3456798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4741385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38602346"/>
      </p:ext>
    </p:extLst>
  </p:cSld>
  <p:clrMapOvr>
    <a:masterClrMapping/>
  </p:clrMapOvr>
  <mc:AlternateContent>
    <mc:Choice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457306"/>
            <a:ext cx="3716169" cy="160057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8383" y="987654"/>
            <a:ext cx="5833050" cy="487475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100" indent="0">
              <a:buNone/>
              <a:defRPr sz="2646"/>
            </a:lvl2pPr>
            <a:lvl3pPr marL="864199" indent="0">
              <a:buNone/>
              <a:defRPr sz="2268"/>
            </a:lvl3pPr>
            <a:lvl4pPr marL="1296299" indent="0">
              <a:buNone/>
              <a:defRPr sz="1890"/>
            </a:lvl4pPr>
            <a:lvl5pPr marL="1728399" indent="0">
              <a:buNone/>
              <a:defRPr sz="1890"/>
            </a:lvl5pPr>
            <a:lvl6pPr marL="2160499" indent="0">
              <a:buNone/>
              <a:defRPr sz="1890"/>
            </a:lvl6pPr>
            <a:lvl7pPr marL="2592598" indent="0">
              <a:buNone/>
              <a:defRPr sz="1890"/>
            </a:lvl7pPr>
            <a:lvl8pPr marL="3024698" indent="0">
              <a:buNone/>
              <a:defRPr sz="1890"/>
            </a:lvl8pPr>
            <a:lvl9pPr marL="3456798" indent="0">
              <a:buNone/>
              <a:defRPr sz="189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4" y="2057876"/>
            <a:ext cx="3716169" cy="3812471"/>
          </a:xfrm>
        </p:spPr>
        <p:txBody>
          <a:bodyPr/>
          <a:lstStyle>
            <a:lvl1pPr marL="0" indent="0">
              <a:buNone/>
              <a:defRPr sz="1512"/>
            </a:lvl1pPr>
            <a:lvl2pPr marL="432100" indent="0">
              <a:buNone/>
              <a:defRPr sz="1323"/>
            </a:lvl2pPr>
            <a:lvl3pPr marL="864199" indent="0">
              <a:buNone/>
              <a:defRPr sz="1134"/>
            </a:lvl3pPr>
            <a:lvl4pPr marL="1296299" indent="0">
              <a:buNone/>
              <a:defRPr sz="945"/>
            </a:lvl4pPr>
            <a:lvl5pPr marL="1728399" indent="0">
              <a:buNone/>
              <a:defRPr sz="945"/>
            </a:lvl5pPr>
            <a:lvl6pPr marL="2160499" indent="0">
              <a:buNone/>
              <a:defRPr sz="945"/>
            </a:lvl6pPr>
            <a:lvl7pPr marL="2592598" indent="0">
              <a:buNone/>
              <a:defRPr sz="945"/>
            </a:lvl7pPr>
            <a:lvl8pPr marL="3024698" indent="0">
              <a:buNone/>
              <a:defRPr sz="945"/>
            </a:lvl8pPr>
            <a:lvl9pPr marL="3456798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341649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9978662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5485" y="365209"/>
            <a:ext cx="2484447" cy="581318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143" y="365209"/>
            <a:ext cx="7309316" cy="581318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8950776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407922"/>
            <a:ext cx="9793764" cy="136239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907387"/>
            <a:ext cx="9793764" cy="1500534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58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17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76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035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794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553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312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071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05796232"/>
      </p:ext>
    </p:extLst>
  </p:cSld>
  <p:clrMapOvr>
    <a:masterClrMapping/>
  </p:clrMapOvr>
  <mc:AlternateContent>
    <mc:Choice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600572"/>
            <a:ext cx="5088916" cy="452701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600572"/>
            <a:ext cx="5088916" cy="452701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92373139"/>
      </p:ext>
    </p:extLst>
  </p:cSld>
  <p:clrMapOvr>
    <a:masterClrMapping/>
  </p:clrMapOvr>
  <mc:AlternateContent>
    <mc:Choice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35469"/>
            <a:ext cx="5090917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899" indent="0">
              <a:buNone/>
              <a:defRPr sz="2100" b="1"/>
            </a:lvl2pPr>
            <a:lvl3pPr marL="951799" indent="0">
              <a:buNone/>
              <a:defRPr sz="1900" b="1"/>
            </a:lvl3pPr>
            <a:lvl4pPr marL="1427698" indent="0">
              <a:buNone/>
              <a:defRPr sz="1700" b="1"/>
            </a:lvl4pPr>
            <a:lvl5pPr marL="1903598" indent="0">
              <a:buNone/>
              <a:defRPr sz="1700" b="1"/>
            </a:lvl5pPr>
            <a:lvl6pPr marL="2379497" indent="0">
              <a:buNone/>
              <a:defRPr sz="1700" b="1"/>
            </a:lvl6pPr>
            <a:lvl7pPr marL="2855397" indent="0">
              <a:buNone/>
              <a:defRPr sz="1700" b="1"/>
            </a:lvl7pPr>
            <a:lvl8pPr marL="3331296" indent="0">
              <a:buNone/>
              <a:defRPr sz="1700" b="1"/>
            </a:lvl8pPr>
            <a:lvl9pPr marL="3807196" indent="0">
              <a:buNone/>
              <a:defRPr sz="1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175379"/>
            <a:ext cx="5090917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535469"/>
            <a:ext cx="5092917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899" indent="0">
              <a:buNone/>
              <a:defRPr sz="2100" b="1"/>
            </a:lvl2pPr>
            <a:lvl3pPr marL="951799" indent="0">
              <a:buNone/>
              <a:defRPr sz="1900" b="1"/>
            </a:lvl3pPr>
            <a:lvl4pPr marL="1427698" indent="0">
              <a:buNone/>
              <a:defRPr sz="1700" b="1"/>
            </a:lvl4pPr>
            <a:lvl5pPr marL="1903598" indent="0">
              <a:buNone/>
              <a:defRPr sz="1700" b="1"/>
            </a:lvl5pPr>
            <a:lvl6pPr marL="2379497" indent="0">
              <a:buNone/>
              <a:defRPr sz="1700" b="1"/>
            </a:lvl6pPr>
            <a:lvl7pPr marL="2855397" indent="0">
              <a:buNone/>
              <a:defRPr sz="1700" b="1"/>
            </a:lvl7pPr>
            <a:lvl8pPr marL="3331296" indent="0">
              <a:buNone/>
              <a:defRPr sz="1700" b="1"/>
            </a:lvl8pPr>
            <a:lvl9pPr marL="3807196" indent="0">
              <a:buNone/>
              <a:defRPr sz="1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175379"/>
            <a:ext cx="5092917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99721229"/>
      </p:ext>
    </p:extLst>
  </p:cSld>
  <p:clrMapOvr>
    <a:masterClrMapping/>
  </p:clrMapOvr>
  <mc:AlternateContent>
    <mc:Choice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79843490"/>
      </p:ext>
    </p:extLst>
  </p:cSld>
  <p:clrMapOvr>
    <a:masterClrMapping/>
  </p:clrMapOvr>
  <mc:AlternateContent>
    <mc:Choice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185924"/>
      </p:ext>
    </p:extLst>
  </p:cSld>
  <p:clrMapOvr>
    <a:masterClrMapping/>
  </p:clrMapOvr>
  <mc:AlternateContent>
    <mc:Choice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73113"/>
            <a:ext cx="3790684" cy="116231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2" y="273115"/>
            <a:ext cx="6441160" cy="585446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4" y="1435434"/>
            <a:ext cx="3790684" cy="4692149"/>
          </a:xfrm>
        </p:spPr>
        <p:txBody>
          <a:bodyPr/>
          <a:lstStyle>
            <a:lvl1pPr marL="0" indent="0">
              <a:buNone/>
              <a:defRPr sz="1500"/>
            </a:lvl1pPr>
            <a:lvl2pPr marL="475899" indent="0">
              <a:buNone/>
              <a:defRPr sz="1200"/>
            </a:lvl2pPr>
            <a:lvl3pPr marL="951799" indent="0">
              <a:buNone/>
              <a:defRPr sz="1000"/>
            </a:lvl3pPr>
            <a:lvl4pPr marL="1427698" indent="0">
              <a:buNone/>
              <a:defRPr sz="900"/>
            </a:lvl4pPr>
            <a:lvl5pPr marL="1903598" indent="0">
              <a:buNone/>
              <a:defRPr sz="900"/>
            </a:lvl5pPr>
            <a:lvl6pPr marL="2379497" indent="0">
              <a:buNone/>
              <a:defRPr sz="900"/>
            </a:lvl6pPr>
            <a:lvl7pPr marL="2855397" indent="0">
              <a:buNone/>
              <a:defRPr sz="900"/>
            </a:lvl7pPr>
            <a:lvl8pPr marL="3331296" indent="0">
              <a:buNone/>
              <a:defRPr sz="900"/>
            </a:lvl8pPr>
            <a:lvl9pPr marL="3807196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68464291"/>
      </p:ext>
    </p:extLst>
  </p:cSld>
  <p:clrMapOvr>
    <a:masterClrMapping/>
  </p:clrMapOvr>
  <mc:AlternateContent>
    <mc:Choice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801712"/>
            <a:ext cx="6913245" cy="56686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612917"/>
            <a:ext cx="6913245" cy="4115753"/>
          </a:xfrm>
        </p:spPr>
        <p:txBody>
          <a:bodyPr/>
          <a:lstStyle>
            <a:lvl1pPr marL="0" indent="0">
              <a:buNone/>
              <a:defRPr sz="3300"/>
            </a:lvl1pPr>
            <a:lvl2pPr marL="475899" indent="0">
              <a:buNone/>
              <a:defRPr sz="2900"/>
            </a:lvl2pPr>
            <a:lvl3pPr marL="951799" indent="0">
              <a:buNone/>
              <a:defRPr sz="2500"/>
            </a:lvl3pPr>
            <a:lvl4pPr marL="1427698" indent="0">
              <a:buNone/>
              <a:defRPr sz="2100"/>
            </a:lvl4pPr>
            <a:lvl5pPr marL="1903598" indent="0">
              <a:buNone/>
              <a:defRPr sz="2100"/>
            </a:lvl5pPr>
            <a:lvl6pPr marL="2379497" indent="0">
              <a:buNone/>
              <a:defRPr sz="2100"/>
            </a:lvl6pPr>
            <a:lvl7pPr marL="2855397" indent="0">
              <a:buNone/>
              <a:defRPr sz="2100"/>
            </a:lvl7pPr>
            <a:lvl8pPr marL="3331296" indent="0">
              <a:buNone/>
              <a:defRPr sz="2100"/>
            </a:lvl8pPr>
            <a:lvl9pPr marL="3807196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368581"/>
            <a:ext cx="6913245" cy="805048"/>
          </a:xfrm>
        </p:spPr>
        <p:txBody>
          <a:bodyPr/>
          <a:lstStyle>
            <a:lvl1pPr marL="0" indent="0">
              <a:buNone/>
              <a:defRPr sz="1500"/>
            </a:lvl1pPr>
            <a:lvl2pPr marL="475899" indent="0">
              <a:buNone/>
              <a:defRPr sz="1200"/>
            </a:lvl2pPr>
            <a:lvl3pPr marL="951799" indent="0">
              <a:buNone/>
              <a:defRPr sz="1000"/>
            </a:lvl3pPr>
            <a:lvl4pPr marL="1427698" indent="0">
              <a:buNone/>
              <a:defRPr sz="900"/>
            </a:lvl4pPr>
            <a:lvl5pPr marL="1903598" indent="0">
              <a:buNone/>
              <a:defRPr sz="900"/>
            </a:lvl5pPr>
            <a:lvl6pPr marL="2379497" indent="0">
              <a:buNone/>
              <a:defRPr sz="900"/>
            </a:lvl6pPr>
            <a:lvl7pPr marL="2855397" indent="0">
              <a:buNone/>
              <a:defRPr sz="900"/>
            </a:lvl7pPr>
            <a:lvl8pPr marL="3331296" indent="0">
              <a:buNone/>
              <a:defRPr sz="900"/>
            </a:lvl8pPr>
            <a:lvl9pPr marL="3807196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76013981"/>
      </p:ext>
    </p:extLst>
  </p:cSld>
  <p:clrMapOvr>
    <a:masterClrMapping/>
  </p:clrMapOvr>
  <mc:AlternateContent>
    <mc:Choice Requires="p14">
      <p:transition spd="slow" advClick="0" p14:dur="2000"/>
    </mc:Choice>
    <mc:Fallback>
      <p:transition spd="slow" advClick="0"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5" y="274701"/>
            <a:ext cx="10369868" cy="1143265"/>
          </a:xfrm>
          <a:prstGeom prst="rect">
            <a:avLst/>
          </a:prstGeom>
        </p:spPr>
        <p:txBody>
          <a:bodyPr vert="horz" lIns="95180" tIns="47590" rIns="95180" bIns="475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5" y="1600572"/>
            <a:ext cx="10369868" cy="4527011"/>
          </a:xfrm>
          <a:prstGeom prst="rect">
            <a:avLst/>
          </a:prstGeom>
        </p:spPr>
        <p:txBody>
          <a:bodyPr vert="horz" lIns="95180" tIns="47590" rIns="95180" bIns="475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5" y="6357823"/>
            <a:ext cx="2688484" cy="365210"/>
          </a:xfrm>
          <a:prstGeom prst="rect">
            <a:avLst/>
          </a:prstGeom>
        </p:spPr>
        <p:txBody>
          <a:bodyPr vert="horz" lIns="95180" tIns="47590" rIns="95180" bIns="475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3A585-CCD5-4E06-BCB4-AD2A7BDD6554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357823"/>
            <a:ext cx="3648658" cy="365210"/>
          </a:xfrm>
          <a:prstGeom prst="rect">
            <a:avLst/>
          </a:prstGeom>
        </p:spPr>
        <p:txBody>
          <a:bodyPr vert="horz" lIns="95180" tIns="47590" rIns="95180" bIns="475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8" y="6357823"/>
            <a:ext cx="2688484" cy="365210"/>
          </a:xfrm>
          <a:prstGeom prst="rect">
            <a:avLst/>
          </a:prstGeom>
        </p:spPr>
        <p:txBody>
          <a:bodyPr vert="horz" lIns="95180" tIns="47590" rIns="95180" bIns="475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7484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Click="0" p14:dur="2000"/>
    </mc:Choice>
    <mc:Fallback>
      <p:transition spd="slow" advClick="0"/>
    </mc:Fallback>
  </mc:AlternateContent>
  <p:timing/>
  <p:txStyles>
    <p:titleStyle>
      <a:lvl1pPr algn="ctr" defTabSz="951799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925" indent="-356925" algn="l" defTabSz="951799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3337" indent="-297437" algn="l" defTabSz="951799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9749" indent="-237950" algn="l" defTabSz="95179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648" indent="-237950" algn="l" defTabSz="95179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1548" indent="-237950" algn="l" defTabSz="951799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7447" indent="-237950" algn="l" defTabSz="9517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347" indent="-237950" algn="l" defTabSz="9517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9246" indent="-237950" algn="l" defTabSz="9517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5146" indent="-237950" algn="l" defTabSz="9517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51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899" algn="l" defTabSz="951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1799" algn="l" defTabSz="951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698" algn="l" defTabSz="951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3598" algn="l" defTabSz="951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9497" algn="l" defTabSz="951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5397" algn="l" defTabSz="951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1296" algn="l" defTabSz="951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7196" algn="l" defTabSz="951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43" y="365210"/>
            <a:ext cx="9937790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43" y="1826048"/>
            <a:ext cx="9937790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143" y="6357822"/>
            <a:ext cx="259246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4199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4199"/>
              <a:t>2017/5/30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688" y="6357822"/>
            <a:ext cx="38887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419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465" y="6357822"/>
            <a:ext cx="259246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4199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419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808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864199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50" indent="-216050" algn="l" defTabSz="864199" rtl="0" eaLnBrk="1" latinLnBrk="0" hangingPunct="1">
        <a:lnSpc>
          <a:spcPct val="90000"/>
        </a:lnSpc>
        <a:spcBef>
          <a:spcPts val="945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150" indent="-216050" algn="l" defTabSz="864199" rtl="0" eaLnBrk="1" latinLnBrk="0" hangingPunct="1">
        <a:lnSpc>
          <a:spcPct val="90000"/>
        </a:lnSpc>
        <a:spcBef>
          <a:spcPts val="473"/>
        </a:spcBef>
        <a:buFont typeface="Arial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864199" rtl="0" eaLnBrk="1" latinLnBrk="0" hangingPunct="1">
        <a:lnSpc>
          <a:spcPct val="90000"/>
        </a:lnSpc>
        <a:spcBef>
          <a:spcPts val="473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864199" rtl="0" eaLnBrk="1" latinLnBrk="0" hangingPunct="1">
        <a:lnSpc>
          <a:spcPct val="90000"/>
        </a:lnSpc>
        <a:spcBef>
          <a:spcPts val="473"/>
        </a:spcBef>
        <a:buFont typeface="Arial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864199" rtl="0" eaLnBrk="1" latinLnBrk="0" hangingPunct="1">
        <a:lnSpc>
          <a:spcPct val="90000"/>
        </a:lnSpc>
        <a:spcBef>
          <a:spcPts val="473"/>
        </a:spcBef>
        <a:buFont typeface="Arial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864199" rtl="0" eaLnBrk="1" latinLnBrk="0" hangingPunct="1">
        <a:lnSpc>
          <a:spcPct val="90000"/>
        </a:lnSpc>
        <a:spcBef>
          <a:spcPts val="473"/>
        </a:spcBef>
        <a:buFont typeface="Arial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864199" rtl="0" eaLnBrk="1" latinLnBrk="0" hangingPunct="1">
        <a:lnSpc>
          <a:spcPct val="90000"/>
        </a:lnSpc>
        <a:spcBef>
          <a:spcPts val="473"/>
        </a:spcBef>
        <a:buFont typeface="Arial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864199" rtl="0" eaLnBrk="1" latinLnBrk="0" hangingPunct="1">
        <a:lnSpc>
          <a:spcPct val="90000"/>
        </a:lnSpc>
        <a:spcBef>
          <a:spcPts val="473"/>
        </a:spcBef>
        <a:buFont typeface="Arial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864199" rtl="0" eaLnBrk="1" latinLnBrk="0" hangingPunct="1">
        <a:lnSpc>
          <a:spcPct val="90000"/>
        </a:lnSpc>
        <a:spcBef>
          <a:spcPts val="473"/>
        </a:spcBef>
        <a:buFont typeface="Arial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Relationship Id="rId7" Target="../media/image10.png" Type="http://schemas.openxmlformats.org/officeDocument/2006/relationships/image"/><Relationship Id="rId8" Target="../media/image11.jpe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9.jpeg" Type="http://schemas.openxmlformats.org/officeDocument/2006/relationships/image"/><Relationship Id="rId4" Target="../media/image20.jpeg" Type="http://schemas.openxmlformats.org/officeDocument/2006/relationships/image"/><Relationship Id="rId5" Target="../media/image21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Relationship Id="rId7" Target="../media/image10.png" Type="http://schemas.openxmlformats.org/officeDocument/2006/relationships/image"/><Relationship Id="rId8" Target="../media/image11.jpe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2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Relationship Id="rId7" Target="../media/image10.png" Type="http://schemas.openxmlformats.org/officeDocument/2006/relationships/image"/><Relationship Id="rId8" Target="../media/image11.jpe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7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23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Relationship Id="rId7" Target="../media/image10.png" Type="http://schemas.openxmlformats.org/officeDocument/2006/relationships/image"/><Relationship Id="rId8" Target="../media/image11.jpe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24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1.xml" Type="http://schemas.openxmlformats.org/officeDocument/2006/relationships/notesSlide"/></Relationships>
</file>

<file path=ppt/slides/_rels/slide3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2.xml" Type="http://schemas.openxmlformats.org/officeDocument/2006/relationships/notesSlide"/></Relationships>
</file>

<file path=ppt/slides/_rels/slide3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3.xml" Type="http://schemas.openxmlformats.org/officeDocument/2006/relationships/notesSlide"/><Relationship Id="rId3" Target="../media/image25.png" Type="http://schemas.openxmlformats.org/officeDocument/2006/relationships/image"/><Relationship Id="rId4" Target="../media/image26.png" Type="http://schemas.openxmlformats.org/officeDocument/2006/relationships/image"/><Relationship Id="rId5" Target="../media/image27.png" Type="http://schemas.openxmlformats.org/officeDocument/2006/relationships/image"/><Relationship Id="rId6" Target="../media/image28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4.xml" Type="http://schemas.openxmlformats.org/officeDocument/2006/relationships/notesSlide"/><Relationship Id="rId3" Target="../media/image29.jpe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5.xml" Type="http://schemas.openxmlformats.org/officeDocument/2006/relationships/notesSlide"/><Relationship Id="rId3" Target="../media/image30.png" Type="http://schemas.openxmlformats.org/officeDocument/2006/relationships/image"/><Relationship Id="rId4" Target="../media/image31.jpeg" Type="http://schemas.openxmlformats.org/officeDocument/2006/relationships/image"/><Relationship Id="rId5" Target="../media/image32.png" Type="http://schemas.openxmlformats.org/officeDocument/2006/relationships/image"/><Relationship Id="rId6" Target="../media/image33.jpe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6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Relationship Id="rId7" Target="../media/image10.png" Type="http://schemas.openxmlformats.org/officeDocument/2006/relationships/image"/><Relationship Id="rId8" Target="../media/image11.jpe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3.pn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" name="TextBox 42"/>
          <p:cNvSpPr txBox="1"/>
          <p:nvPr/>
        </p:nvSpPr>
        <p:spPr>
          <a:xfrm>
            <a:off x="1648242" y="2846180"/>
            <a:ext cx="8225589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7000">
                <a:latin charset="-122" pitchFamily="34" typeface="微软雅黑"/>
                <a:ea charset="-122" pitchFamily="34" typeface="微软雅黑"/>
              </a:rPr>
              <a:t>简约工作总结汇报</a:t>
            </a:r>
          </a:p>
        </p:txBody>
      </p:sp>
      <p:cxnSp>
        <p:nvCxnSpPr>
          <p:cNvPr id="69" name="直接连接符 68"/>
          <p:cNvCxnSpPr/>
          <p:nvPr/>
        </p:nvCxnSpPr>
        <p:spPr>
          <a:xfrm>
            <a:off x="2941407" y="4225814"/>
            <a:ext cx="13525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7250009" y="4225814"/>
            <a:ext cx="1463356" cy="137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27"/>
          <p:cNvSpPr txBox="1"/>
          <p:nvPr/>
        </p:nvSpPr>
        <p:spPr>
          <a:xfrm>
            <a:off x="4293910" y="4070316"/>
            <a:ext cx="293425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600">
                <a:latin charset="0" panose="020b0502020202020204" pitchFamily="34" typeface="ITC Avant Garde Std Bk"/>
              </a:rPr>
              <a:t>BUSINESS POWERPOINT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89630" y="4480878"/>
            <a:ext cx="4542813" cy="381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>
                <a:latin charset="-122" pitchFamily="34" typeface="微软雅黑"/>
                <a:ea charset="-122" pitchFamily="34" typeface="微软雅黑"/>
              </a:rPr>
              <a:t>年终总结  新年计划  述职报告  工作汇报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76803" y="221372"/>
            <a:ext cx="46412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8441963" y="405458"/>
            <a:ext cx="2769125" cy="347664"/>
            <a:chOff x="8183016" y="4888695"/>
            <a:chExt cx="2769125" cy="347664"/>
          </a:xfrm>
        </p:grpSpPr>
        <p:grpSp>
          <p:nvGrpSpPr>
            <p:cNvPr id="92" name="组合 91"/>
            <p:cNvGrpSpPr/>
            <p:nvPr/>
          </p:nvGrpSpPr>
          <p:grpSpPr>
            <a:xfrm>
              <a:off x="8183016" y="4922019"/>
              <a:ext cx="333375" cy="307975"/>
              <a:chOff x="2254251" y="1271589"/>
              <a:chExt cx="333375" cy="307975"/>
            </a:xfrm>
            <a:solidFill>
              <a:schemeClr val="bg1">
                <a:lumMod val="65000"/>
              </a:schemeClr>
            </a:solidFill>
          </p:grpSpPr>
          <p:sp>
            <p:nvSpPr>
              <p:cNvPr id="93" name="Freeform 496"/>
              <p:cNvSpPr>
                <a:spLocks noEditPoints="1"/>
              </p:cNvSpPr>
              <p:nvPr/>
            </p:nvSpPr>
            <p:spPr bwMode="auto">
              <a:xfrm>
                <a:off x="2254251" y="1271589"/>
                <a:ext cx="333375" cy="307975"/>
              </a:xfrm>
              <a:custGeom>
                <a:gdLst>
                  <a:gd fmla="*/ 229 w 288" name="T0"/>
                  <a:gd fmla="*/ 0 h 266" name="T1"/>
                  <a:gd fmla="*/ 58 w 288" name="T2"/>
                  <a:gd fmla="*/ 0 h 266" name="T3"/>
                  <a:gd fmla="*/ 0 w 288" name="T4"/>
                  <a:gd fmla="*/ 59 h 266" name="T5"/>
                  <a:gd fmla="*/ 0 w 288" name="T6"/>
                  <a:gd fmla="*/ 208 h 266" name="T7"/>
                  <a:gd fmla="*/ 58 w 288" name="T8"/>
                  <a:gd fmla="*/ 266 h 266" name="T9"/>
                  <a:gd fmla="*/ 229 w 288" name="T10"/>
                  <a:gd fmla="*/ 266 h 266" name="T11"/>
                  <a:gd fmla="*/ 288 w 288" name="T12"/>
                  <a:gd fmla="*/ 208 h 266" name="T13"/>
                  <a:gd fmla="*/ 288 w 288" name="T14"/>
                  <a:gd fmla="*/ 59 h 266" name="T15"/>
                  <a:gd fmla="*/ 229 w 288" name="T16"/>
                  <a:gd fmla="*/ 0 h 266" name="T17"/>
                  <a:gd fmla="*/ 255 w 288" name="T18"/>
                  <a:gd fmla="*/ 208 h 266" name="T19"/>
                  <a:gd fmla="*/ 229 w 288" name="T20"/>
                  <a:gd fmla="*/ 233 h 266" name="T21"/>
                  <a:gd fmla="*/ 58 w 288" name="T22"/>
                  <a:gd fmla="*/ 233 h 266" name="T23"/>
                  <a:gd fmla="*/ 33 w 288" name="T24"/>
                  <a:gd fmla="*/ 208 h 266" name="T25"/>
                  <a:gd fmla="*/ 33 w 288" name="T26"/>
                  <a:gd fmla="*/ 59 h 266" name="T27"/>
                  <a:gd fmla="*/ 58 w 288" name="T28"/>
                  <a:gd fmla="*/ 33 h 266" name="T29"/>
                  <a:gd fmla="*/ 229 w 288" name="T30"/>
                  <a:gd fmla="*/ 33 h 266" name="T31"/>
                  <a:gd fmla="*/ 255 w 288" name="T32"/>
                  <a:gd fmla="*/ 59 h 266" name="T33"/>
                  <a:gd fmla="*/ 255 w 288" name="T34"/>
                  <a:gd fmla="*/ 208 h 266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266" w="288">
                    <a:moveTo>
                      <a:pt x="22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26" y="0"/>
                      <a:pt x="0" y="27"/>
                      <a:pt x="0" y="59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0" y="240"/>
                      <a:pt x="26" y="266"/>
                      <a:pt x="58" y="266"/>
                    </a:cubicBezTo>
                    <a:cubicBezTo>
                      <a:pt x="229" y="266"/>
                      <a:pt x="229" y="266"/>
                      <a:pt x="229" y="266"/>
                    </a:cubicBezTo>
                    <a:cubicBezTo>
                      <a:pt x="262" y="266"/>
                      <a:pt x="288" y="240"/>
                      <a:pt x="288" y="208"/>
                    </a:cubicBezTo>
                    <a:cubicBezTo>
                      <a:pt x="288" y="59"/>
                      <a:pt x="288" y="59"/>
                      <a:pt x="288" y="59"/>
                    </a:cubicBezTo>
                    <a:cubicBezTo>
                      <a:pt x="288" y="27"/>
                      <a:pt x="262" y="0"/>
                      <a:pt x="229" y="0"/>
                    </a:cubicBezTo>
                    <a:close/>
                    <a:moveTo>
                      <a:pt x="255" y="208"/>
                    </a:moveTo>
                    <a:cubicBezTo>
                      <a:pt x="255" y="222"/>
                      <a:pt x="243" y="233"/>
                      <a:pt x="229" y="233"/>
                    </a:cubicBezTo>
                    <a:cubicBezTo>
                      <a:pt x="58" y="233"/>
                      <a:pt x="58" y="233"/>
                      <a:pt x="58" y="233"/>
                    </a:cubicBezTo>
                    <a:cubicBezTo>
                      <a:pt x="44" y="233"/>
                      <a:pt x="33" y="222"/>
                      <a:pt x="33" y="208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45"/>
                      <a:pt x="44" y="33"/>
                      <a:pt x="58" y="33"/>
                    </a:cubicBezTo>
                    <a:cubicBezTo>
                      <a:pt x="229" y="33"/>
                      <a:pt x="229" y="33"/>
                      <a:pt x="229" y="33"/>
                    </a:cubicBezTo>
                    <a:cubicBezTo>
                      <a:pt x="243" y="33"/>
                      <a:pt x="255" y="45"/>
                      <a:pt x="255" y="59"/>
                    </a:cubicBezTo>
                    <a:lnTo>
                      <a:pt x="255" y="2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" name="Freeform 497"/>
              <p:cNvSpPr/>
              <p:nvPr/>
            </p:nvSpPr>
            <p:spPr bwMode="auto">
              <a:xfrm>
                <a:off x="2344738" y="1384301"/>
                <a:ext cx="153988" cy="95250"/>
              </a:xfrm>
              <a:custGeom>
                <a:gdLst>
                  <a:gd fmla="*/ 49 w 97" name="T0"/>
                  <a:gd fmla="*/ 60 h 60" name="T1"/>
                  <a:gd fmla="*/ 97 w 97" name="T2"/>
                  <a:gd fmla="*/ 0 h 60" name="T3"/>
                  <a:gd fmla="*/ 0 w 97" name="T4"/>
                  <a:gd fmla="*/ 0 h 60" name="T5"/>
                  <a:gd fmla="*/ 49 w 97" name="T6"/>
                  <a:gd fmla="*/ 60 h 6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0" w="97">
                    <a:moveTo>
                      <a:pt x="49" y="60"/>
                    </a:moveTo>
                    <a:lnTo>
                      <a:pt x="97" y="0"/>
                    </a:lnTo>
                    <a:lnTo>
                      <a:pt x="0" y="0"/>
                    </a:lnTo>
                    <a:lnTo>
                      <a:pt x="49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9444681" y="4901395"/>
              <a:ext cx="204788" cy="334963"/>
              <a:chOff x="10336213" y="2595564"/>
              <a:chExt cx="204788" cy="334963"/>
            </a:xfrm>
            <a:solidFill>
              <a:schemeClr val="bg1">
                <a:lumMod val="65000"/>
              </a:schemeClr>
            </a:solidFill>
          </p:grpSpPr>
          <p:sp>
            <p:nvSpPr>
              <p:cNvPr id="96" name="Freeform 556"/>
              <p:cNvSpPr/>
              <p:nvPr/>
            </p:nvSpPr>
            <p:spPr bwMode="auto">
              <a:xfrm>
                <a:off x="10515601" y="2595564"/>
                <a:ext cx="9525" cy="0"/>
              </a:xfrm>
              <a:custGeom>
                <a:gdLst>
                  <a:gd fmla="*/ 0 w 6" name="T0"/>
                  <a:gd fmla="*/ 6 w 6" name="T1"/>
                  <a:gd fmla="*/ 0 w 6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" name="Line 557"/>
              <p:cNvSpPr>
                <a:spLocks noChangeShapeType="1"/>
              </p:cNvSpPr>
              <p:nvPr/>
            </p:nvSpPr>
            <p:spPr bwMode="auto">
              <a:xfrm>
                <a:off x="10515601" y="2595564"/>
                <a:ext cx="9525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" name="Freeform 558"/>
              <p:cNvSpPr>
                <a:spLocks noEditPoints="1"/>
              </p:cNvSpPr>
              <p:nvPr/>
            </p:nvSpPr>
            <p:spPr bwMode="auto">
              <a:xfrm>
                <a:off x="10336213" y="2595564"/>
                <a:ext cx="204788" cy="334963"/>
              </a:xfrm>
              <a:custGeom>
                <a:gdLst>
                  <a:gd fmla="*/ 155 w 176" name="T0"/>
                  <a:gd fmla="*/ 0 h 289" name="T1"/>
                  <a:gd fmla="*/ 22 w 176" name="T2"/>
                  <a:gd fmla="*/ 0 h 289" name="T3"/>
                  <a:gd fmla="*/ 0 w 176" name="T4"/>
                  <a:gd fmla="*/ 21 h 289" name="T5"/>
                  <a:gd fmla="*/ 0 w 176" name="T6"/>
                  <a:gd fmla="*/ 267 h 289" name="T7"/>
                  <a:gd fmla="*/ 22 w 176" name="T8"/>
                  <a:gd fmla="*/ 289 h 289" name="T9"/>
                  <a:gd fmla="*/ 155 w 176" name="T10"/>
                  <a:gd fmla="*/ 289 h 289" name="T11"/>
                  <a:gd fmla="*/ 176 w 176" name="T12"/>
                  <a:gd fmla="*/ 267 h 289" name="T13"/>
                  <a:gd fmla="*/ 176 w 176" name="T14"/>
                  <a:gd fmla="*/ 21 h 289" name="T15"/>
                  <a:gd fmla="*/ 155 w 176" name="T16"/>
                  <a:gd fmla="*/ 0 h 289" name="T17"/>
                  <a:gd fmla="*/ 88 w 176" name="T18"/>
                  <a:gd fmla="*/ 274 h 289" name="T19"/>
                  <a:gd fmla="*/ 75 w 176" name="T20"/>
                  <a:gd fmla="*/ 261 h 289" name="T21"/>
                  <a:gd fmla="*/ 88 w 176" name="T22"/>
                  <a:gd fmla="*/ 247 h 289" name="T23"/>
                  <a:gd fmla="*/ 102 w 176" name="T24"/>
                  <a:gd fmla="*/ 261 h 289" name="T25"/>
                  <a:gd fmla="*/ 88 w 176" name="T26"/>
                  <a:gd fmla="*/ 274 h 289" name="T27"/>
                  <a:gd fmla="*/ 160 w 176" name="T28"/>
                  <a:gd fmla="*/ 233 h 289" name="T29"/>
                  <a:gd fmla="*/ 16 w 176" name="T30"/>
                  <a:gd fmla="*/ 233 h 289" name="T31"/>
                  <a:gd fmla="*/ 16 w 176" name="T32"/>
                  <a:gd fmla="*/ 56 h 289" name="T33"/>
                  <a:gd fmla="*/ 160 w 176" name="T34"/>
                  <a:gd fmla="*/ 56 h 289" name="T35"/>
                  <a:gd fmla="*/ 160 w 176" name="T36"/>
                  <a:gd fmla="*/ 233 h 289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289" w="176">
                    <a:moveTo>
                      <a:pt x="155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0" y="279"/>
                      <a:pt x="10" y="289"/>
                      <a:pt x="22" y="289"/>
                    </a:cubicBezTo>
                    <a:cubicBezTo>
                      <a:pt x="155" y="289"/>
                      <a:pt x="155" y="289"/>
                      <a:pt x="155" y="289"/>
                    </a:cubicBezTo>
                    <a:cubicBezTo>
                      <a:pt x="167" y="289"/>
                      <a:pt x="176" y="279"/>
                      <a:pt x="176" y="267"/>
                    </a:cubicBezTo>
                    <a:cubicBezTo>
                      <a:pt x="176" y="21"/>
                      <a:pt x="176" y="21"/>
                      <a:pt x="176" y="21"/>
                    </a:cubicBezTo>
                    <a:cubicBezTo>
                      <a:pt x="176" y="9"/>
                      <a:pt x="167" y="0"/>
                      <a:pt x="155" y="0"/>
                    </a:cubicBezTo>
                    <a:close/>
                    <a:moveTo>
                      <a:pt x="88" y="274"/>
                    </a:moveTo>
                    <a:cubicBezTo>
                      <a:pt x="81" y="274"/>
                      <a:pt x="75" y="268"/>
                      <a:pt x="75" y="261"/>
                    </a:cubicBezTo>
                    <a:cubicBezTo>
                      <a:pt x="75" y="253"/>
                      <a:pt x="81" y="247"/>
                      <a:pt x="88" y="247"/>
                    </a:cubicBezTo>
                    <a:cubicBezTo>
                      <a:pt x="96" y="247"/>
                      <a:pt x="102" y="253"/>
                      <a:pt x="102" y="261"/>
                    </a:cubicBezTo>
                    <a:cubicBezTo>
                      <a:pt x="102" y="268"/>
                      <a:pt x="96" y="274"/>
                      <a:pt x="88" y="274"/>
                    </a:cubicBezTo>
                    <a:close/>
                    <a:moveTo>
                      <a:pt x="160" y="233"/>
                    </a:moveTo>
                    <a:cubicBezTo>
                      <a:pt x="16" y="233"/>
                      <a:pt x="16" y="233"/>
                      <a:pt x="16" y="233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0" y="56"/>
                      <a:pt x="160" y="56"/>
                      <a:pt x="160" y="56"/>
                    </a:cubicBezTo>
                    <a:lnTo>
                      <a:pt x="160" y="2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10618766" y="4888695"/>
              <a:ext cx="333375" cy="333375"/>
              <a:chOff x="249238" y="2593976"/>
              <a:chExt cx="333375" cy="333375"/>
            </a:xfrm>
            <a:solidFill>
              <a:schemeClr val="bg1">
                <a:lumMod val="65000"/>
              </a:schemeClr>
            </a:solidFill>
          </p:grpSpPr>
          <p:sp>
            <p:nvSpPr>
              <p:cNvPr id="100" name="Freeform 573"/>
              <p:cNvSpPr/>
              <p:nvPr/>
            </p:nvSpPr>
            <p:spPr bwMode="auto">
              <a:xfrm>
                <a:off x="477838" y="2740026"/>
                <a:ext cx="104775" cy="41275"/>
              </a:xfrm>
              <a:custGeom>
                <a:gdLst>
                  <a:gd fmla="*/ 77 w 91" name="T0"/>
                  <a:gd fmla="*/ 0 h 36" name="T1"/>
                  <a:gd fmla="*/ 14 w 91" name="T2"/>
                  <a:gd fmla="*/ 0 h 36" name="T3"/>
                  <a:gd fmla="*/ 0 w 91" name="T4"/>
                  <a:gd fmla="*/ 18 h 36" name="T5"/>
                  <a:gd fmla="*/ 14 w 91" name="T6"/>
                  <a:gd fmla="*/ 36 h 36" name="T7"/>
                  <a:gd fmla="*/ 77 w 91" name="T8"/>
                  <a:gd fmla="*/ 36 h 36" name="T9"/>
                  <a:gd fmla="*/ 91 w 91" name="T10"/>
                  <a:gd fmla="*/ 18 h 36" name="T11"/>
                  <a:gd fmla="*/ 77 w 91" name="T12"/>
                  <a:gd fmla="*/ 0 h 3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" w="91">
                    <a:moveTo>
                      <a:pt x="77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0" y="9"/>
                      <a:pt x="0" y="18"/>
                    </a:cubicBezTo>
                    <a:cubicBezTo>
                      <a:pt x="0" y="28"/>
                      <a:pt x="7" y="36"/>
                      <a:pt x="14" y="36"/>
                    </a:cubicBezTo>
                    <a:cubicBezTo>
                      <a:pt x="77" y="36"/>
                      <a:pt x="77" y="36"/>
                      <a:pt x="77" y="36"/>
                    </a:cubicBezTo>
                    <a:cubicBezTo>
                      <a:pt x="85" y="36"/>
                      <a:pt x="91" y="28"/>
                      <a:pt x="91" y="18"/>
                    </a:cubicBezTo>
                    <a:cubicBezTo>
                      <a:pt x="91" y="9"/>
                      <a:pt x="85" y="0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101" name="组合 100"/>
              <p:cNvGrpSpPr/>
              <p:nvPr/>
            </p:nvGrpSpPr>
            <p:grpSpPr>
              <a:xfrm>
                <a:off x="249238" y="2593976"/>
                <a:ext cx="295275" cy="333375"/>
                <a:chOff x="249238" y="2593976"/>
                <a:chExt cx="295275" cy="333375"/>
              </a:xfrm>
              <a:grpFill/>
            </p:grpSpPr>
            <p:sp>
              <p:nvSpPr>
                <p:cNvPr id="102" name="Freeform 571"/>
                <p:cNvSpPr/>
                <p:nvPr/>
              </p:nvSpPr>
              <p:spPr bwMode="auto">
                <a:xfrm>
                  <a:off x="395288" y="2593976"/>
                  <a:ext cx="41275" cy="104775"/>
                </a:xfrm>
                <a:custGeom>
                  <a:gdLst>
                    <a:gd fmla="*/ 18 w 36" name="T0"/>
                    <a:gd fmla="*/ 0 h 91" name="T1"/>
                    <a:gd fmla="*/ 0 w 36" name="T2"/>
                    <a:gd fmla="*/ 14 h 91" name="T3"/>
                    <a:gd fmla="*/ 0 w 36" name="T4"/>
                    <a:gd fmla="*/ 77 h 91" name="T5"/>
                    <a:gd fmla="*/ 18 w 36" name="T6"/>
                    <a:gd fmla="*/ 91 h 91" name="T7"/>
                    <a:gd fmla="*/ 36 w 36" name="T8"/>
                    <a:gd fmla="*/ 77 h 91" name="T9"/>
                    <a:gd fmla="*/ 36 w 36" name="T10"/>
                    <a:gd fmla="*/ 14 h 91" name="T11"/>
                    <a:gd fmla="*/ 18 w 36" name="T12"/>
                    <a:gd fmla="*/ 0 h 9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91" w="36">
                      <a:moveTo>
                        <a:pt x="18" y="0"/>
                      </a:moveTo>
                      <a:cubicBezTo>
                        <a:pt x="8" y="0"/>
                        <a:pt x="0" y="6"/>
                        <a:pt x="0" y="14"/>
                      </a:cubicBez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0" y="85"/>
                        <a:pt x="8" y="91"/>
                        <a:pt x="18" y="91"/>
                      </a:cubicBezTo>
                      <a:cubicBezTo>
                        <a:pt x="28" y="91"/>
                        <a:pt x="36" y="85"/>
                        <a:pt x="36" y="77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6"/>
                        <a:pt x="28" y="0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3" name="Freeform 572"/>
                <p:cNvSpPr/>
                <p:nvPr/>
              </p:nvSpPr>
              <p:spPr bwMode="auto">
                <a:xfrm>
                  <a:off x="395288" y="2822576"/>
                  <a:ext cx="41275" cy="104775"/>
                </a:xfrm>
                <a:custGeom>
                  <a:gdLst>
                    <a:gd fmla="*/ 18 w 36" name="T0"/>
                    <a:gd fmla="*/ 0 h 91" name="T1"/>
                    <a:gd fmla="*/ 0 w 36" name="T2"/>
                    <a:gd fmla="*/ 14 h 91" name="T3"/>
                    <a:gd fmla="*/ 0 w 36" name="T4"/>
                    <a:gd fmla="*/ 77 h 91" name="T5"/>
                    <a:gd fmla="*/ 18 w 36" name="T6"/>
                    <a:gd fmla="*/ 91 h 91" name="T7"/>
                    <a:gd fmla="*/ 36 w 36" name="T8"/>
                    <a:gd fmla="*/ 77 h 91" name="T9"/>
                    <a:gd fmla="*/ 36 w 36" name="T10"/>
                    <a:gd fmla="*/ 14 h 91" name="T11"/>
                    <a:gd fmla="*/ 18 w 36" name="T12"/>
                    <a:gd fmla="*/ 0 h 9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91" w="36">
                      <a:moveTo>
                        <a:pt x="18" y="0"/>
                      </a:moveTo>
                      <a:cubicBezTo>
                        <a:pt x="8" y="0"/>
                        <a:pt x="0" y="7"/>
                        <a:pt x="0" y="14"/>
                      </a:cubicBez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0" y="85"/>
                        <a:pt x="8" y="91"/>
                        <a:pt x="18" y="91"/>
                      </a:cubicBezTo>
                      <a:cubicBezTo>
                        <a:pt x="28" y="91"/>
                        <a:pt x="36" y="85"/>
                        <a:pt x="36" y="77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7"/>
                        <a:pt x="28" y="0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4" name="Freeform 574"/>
                <p:cNvSpPr/>
                <p:nvPr/>
              </p:nvSpPr>
              <p:spPr bwMode="auto">
                <a:xfrm>
                  <a:off x="249238" y="2740026"/>
                  <a:ext cx="104775" cy="41275"/>
                </a:xfrm>
                <a:custGeom>
                  <a:gdLst>
                    <a:gd fmla="*/ 91 w 91" name="T0"/>
                    <a:gd fmla="*/ 18 h 36" name="T1"/>
                    <a:gd fmla="*/ 77 w 91" name="T2"/>
                    <a:gd fmla="*/ 0 h 36" name="T3"/>
                    <a:gd fmla="*/ 14 w 91" name="T4"/>
                    <a:gd fmla="*/ 0 h 36" name="T5"/>
                    <a:gd fmla="*/ 0 w 91" name="T6"/>
                    <a:gd fmla="*/ 18 h 36" name="T7"/>
                    <a:gd fmla="*/ 14 w 91" name="T8"/>
                    <a:gd fmla="*/ 36 h 36" name="T9"/>
                    <a:gd fmla="*/ 77 w 91" name="T10"/>
                    <a:gd fmla="*/ 36 h 36" name="T11"/>
                    <a:gd fmla="*/ 91 w 91" name="T12"/>
                    <a:gd fmla="*/ 18 h 3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6" w="91">
                      <a:moveTo>
                        <a:pt x="91" y="18"/>
                      </a:moveTo>
                      <a:cubicBezTo>
                        <a:pt x="91" y="9"/>
                        <a:pt x="84" y="0"/>
                        <a:pt x="77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9"/>
                        <a:pt x="0" y="18"/>
                      </a:cubicBezTo>
                      <a:cubicBezTo>
                        <a:pt x="0" y="28"/>
                        <a:pt x="6" y="36"/>
                        <a:pt x="14" y="36"/>
                      </a:cubicBezTo>
                      <a:cubicBezTo>
                        <a:pt x="77" y="36"/>
                        <a:pt x="77" y="36"/>
                        <a:pt x="77" y="36"/>
                      </a:cubicBezTo>
                      <a:cubicBezTo>
                        <a:pt x="84" y="36"/>
                        <a:pt x="91" y="28"/>
                        <a:pt x="91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5" name="Freeform 575"/>
                <p:cNvSpPr/>
                <p:nvPr/>
              </p:nvSpPr>
              <p:spPr bwMode="auto">
                <a:xfrm>
                  <a:off x="449263" y="2633664"/>
                  <a:ext cx="95250" cy="93663"/>
                </a:xfrm>
                <a:custGeom>
                  <a:gdLst>
                    <a:gd fmla="*/ 31 w 81" name="T0"/>
                    <a:gd fmla="*/ 75 h 81" name="T1"/>
                    <a:gd fmla="*/ 76 w 81" name="T2"/>
                    <a:gd fmla="*/ 31 h 81" name="T3"/>
                    <a:gd fmla="*/ 73 w 81" name="T4"/>
                    <a:gd fmla="*/ 8 h 81" name="T5"/>
                    <a:gd fmla="*/ 50 w 81" name="T6"/>
                    <a:gd fmla="*/ 5 h 81" name="T7"/>
                    <a:gd fmla="*/ 6 w 81" name="T8"/>
                    <a:gd fmla="*/ 50 h 81" name="T9"/>
                    <a:gd fmla="*/ 9 w 81" name="T10"/>
                    <a:gd fmla="*/ 72 h 81" name="T11"/>
                    <a:gd fmla="*/ 31 w 81" name="T12"/>
                    <a:gd fmla="*/ 75 h 8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81" w="81">
                      <a:moveTo>
                        <a:pt x="31" y="75"/>
                      </a:moveTo>
                      <a:cubicBezTo>
                        <a:pt x="76" y="31"/>
                        <a:pt x="76" y="31"/>
                        <a:pt x="76" y="31"/>
                      </a:cubicBezTo>
                      <a:cubicBezTo>
                        <a:pt x="81" y="25"/>
                        <a:pt x="80" y="15"/>
                        <a:pt x="73" y="8"/>
                      </a:cubicBezTo>
                      <a:cubicBezTo>
                        <a:pt x="66" y="1"/>
                        <a:pt x="56" y="0"/>
                        <a:pt x="50" y="5"/>
                      </a:cubicBezTo>
                      <a:cubicBezTo>
                        <a:pt x="6" y="50"/>
                        <a:pt x="6" y="50"/>
                        <a:pt x="6" y="50"/>
                      </a:cubicBezTo>
                      <a:cubicBezTo>
                        <a:pt x="0" y="55"/>
                        <a:pt x="2" y="65"/>
                        <a:pt x="9" y="72"/>
                      </a:cubicBezTo>
                      <a:cubicBezTo>
                        <a:pt x="16" y="79"/>
                        <a:pt x="26" y="81"/>
                        <a:pt x="31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6" name="Freeform 576"/>
                <p:cNvSpPr/>
                <p:nvPr/>
              </p:nvSpPr>
              <p:spPr bwMode="auto">
                <a:xfrm>
                  <a:off x="288926" y="2795589"/>
                  <a:ext cx="93663" cy="92075"/>
                </a:xfrm>
                <a:custGeom>
                  <a:gdLst>
                    <a:gd fmla="*/ 50 w 81" name="T0"/>
                    <a:gd fmla="*/ 5 h 80" name="T1"/>
                    <a:gd fmla="*/ 5 w 81" name="T2"/>
                    <a:gd fmla="*/ 49 h 80" name="T3"/>
                    <a:gd fmla="*/ 8 w 81" name="T4"/>
                    <a:gd fmla="*/ 72 h 80" name="T5"/>
                    <a:gd fmla="*/ 31 w 81" name="T6"/>
                    <a:gd fmla="*/ 75 h 80" name="T7"/>
                    <a:gd fmla="*/ 75 w 81" name="T8"/>
                    <a:gd fmla="*/ 30 h 80" name="T9"/>
                    <a:gd fmla="*/ 72 w 81" name="T10"/>
                    <a:gd fmla="*/ 8 h 80" name="T11"/>
                    <a:gd fmla="*/ 50 w 81" name="T12"/>
                    <a:gd fmla="*/ 5 h 80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80" w="81">
                      <a:moveTo>
                        <a:pt x="50" y="5"/>
                      </a:moveTo>
                      <a:cubicBezTo>
                        <a:pt x="5" y="49"/>
                        <a:pt x="5" y="49"/>
                        <a:pt x="5" y="49"/>
                      </a:cubicBezTo>
                      <a:cubicBezTo>
                        <a:pt x="0" y="55"/>
                        <a:pt x="1" y="65"/>
                        <a:pt x="8" y="72"/>
                      </a:cubicBezTo>
                      <a:cubicBezTo>
                        <a:pt x="15" y="79"/>
                        <a:pt x="25" y="80"/>
                        <a:pt x="31" y="75"/>
                      </a:cubicBezTo>
                      <a:cubicBezTo>
                        <a:pt x="75" y="30"/>
                        <a:pt x="75" y="30"/>
                        <a:pt x="75" y="30"/>
                      </a:cubicBezTo>
                      <a:cubicBezTo>
                        <a:pt x="81" y="25"/>
                        <a:pt x="79" y="15"/>
                        <a:pt x="72" y="8"/>
                      </a:cubicBezTo>
                      <a:cubicBezTo>
                        <a:pt x="65" y="1"/>
                        <a:pt x="55" y="0"/>
                        <a:pt x="5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7" name="Freeform 577"/>
                <p:cNvSpPr/>
                <p:nvPr/>
              </p:nvSpPr>
              <p:spPr bwMode="auto">
                <a:xfrm>
                  <a:off x="449263" y="2795589"/>
                  <a:ext cx="95250" cy="93663"/>
                </a:xfrm>
                <a:custGeom>
                  <a:gdLst>
                    <a:gd fmla="*/ 31 w 81" name="T0"/>
                    <a:gd fmla="*/ 5 h 81" name="T1"/>
                    <a:gd fmla="*/ 9 w 81" name="T2"/>
                    <a:gd fmla="*/ 8 h 81" name="T3"/>
                    <a:gd fmla="*/ 6 w 81" name="T4"/>
                    <a:gd fmla="*/ 31 h 81" name="T5"/>
                    <a:gd fmla="*/ 50 w 81" name="T6"/>
                    <a:gd fmla="*/ 75 h 81" name="T7"/>
                    <a:gd fmla="*/ 73 w 81" name="T8"/>
                    <a:gd fmla="*/ 72 h 81" name="T9"/>
                    <a:gd fmla="*/ 76 w 81" name="T10"/>
                    <a:gd fmla="*/ 50 h 81" name="T11"/>
                    <a:gd fmla="*/ 31 w 81" name="T12"/>
                    <a:gd fmla="*/ 5 h 8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81" w="81">
                      <a:moveTo>
                        <a:pt x="31" y="5"/>
                      </a:moveTo>
                      <a:cubicBezTo>
                        <a:pt x="26" y="0"/>
                        <a:pt x="16" y="1"/>
                        <a:pt x="9" y="8"/>
                      </a:cubicBezTo>
                      <a:cubicBezTo>
                        <a:pt x="1" y="15"/>
                        <a:pt x="0" y="25"/>
                        <a:pt x="6" y="31"/>
                      </a:cubicBezTo>
                      <a:cubicBezTo>
                        <a:pt x="50" y="75"/>
                        <a:pt x="50" y="75"/>
                        <a:pt x="50" y="75"/>
                      </a:cubicBezTo>
                      <a:cubicBezTo>
                        <a:pt x="55" y="81"/>
                        <a:pt x="66" y="79"/>
                        <a:pt x="73" y="72"/>
                      </a:cubicBezTo>
                      <a:cubicBezTo>
                        <a:pt x="80" y="65"/>
                        <a:pt x="81" y="55"/>
                        <a:pt x="76" y="50"/>
                      </a:cubicBez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8" name="Freeform 578"/>
                <p:cNvSpPr/>
                <p:nvPr/>
              </p:nvSpPr>
              <p:spPr bwMode="auto">
                <a:xfrm>
                  <a:off x="288926" y="2633664"/>
                  <a:ext cx="92075" cy="93663"/>
                </a:xfrm>
                <a:custGeom>
                  <a:gdLst>
                    <a:gd fmla="*/ 50 w 80" name="T0"/>
                    <a:gd fmla="*/ 76 h 81" name="T1"/>
                    <a:gd fmla="*/ 72 w 80" name="T2"/>
                    <a:gd fmla="*/ 73 h 81" name="T3"/>
                    <a:gd fmla="*/ 75 w 80" name="T4"/>
                    <a:gd fmla="*/ 50 h 81" name="T5"/>
                    <a:gd fmla="*/ 30 w 80" name="T6"/>
                    <a:gd fmla="*/ 6 h 81" name="T7"/>
                    <a:gd fmla="*/ 8 w 80" name="T8"/>
                    <a:gd fmla="*/ 9 h 81" name="T9"/>
                    <a:gd fmla="*/ 5 w 80" name="T10"/>
                    <a:gd fmla="*/ 31 h 81" name="T11"/>
                    <a:gd fmla="*/ 50 w 80" name="T12"/>
                    <a:gd fmla="*/ 76 h 8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81" w="80">
                      <a:moveTo>
                        <a:pt x="50" y="76"/>
                      </a:moveTo>
                      <a:cubicBezTo>
                        <a:pt x="55" y="81"/>
                        <a:pt x="65" y="80"/>
                        <a:pt x="72" y="73"/>
                      </a:cubicBezTo>
                      <a:cubicBezTo>
                        <a:pt x="79" y="66"/>
                        <a:pt x="80" y="56"/>
                        <a:pt x="75" y="50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25" y="0"/>
                        <a:pt x="15" y="2"/>
                        <a:pt x="8" y="9"/>
                      </a:cubicBezTo>
                      <a:cubicBezTo>
                        <a:pt x="1" y="16"/>
                        <a:pt x="0" y="26"/>
                        <a:pt x="5" y="31"/>
                      </a:cubicBezTo>
                      <a:lnTo>
                        <a:pt x="50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109" name="组合 108"/>
            <p:cNvGrpSpPr/>
            <p:nvPr/>
          </p:nvGrpSpPr>
          <p:grpSpPr>
            <a:xfrm>
              <a:off x="8819405" y="4900760"/>
              <a:ext cx="254000" cy="333375"/>
              <a:chOff x="8975726" y="2595564"/>
              <a:chExt cx="254000" cy="333375"/>
            </a:xfrm>
            <a:solidFill>
              <a:schemeClr val="bg1">
                <a:lumMod val="65000"/>
              </a:schemeClr>
            </a:solidFill>
          </p:grpSpPr>
          <p:sp>
            <p:nvSpPr>
              <p:cNvPr id="110" name="Freeform 642"/>
              <p:cNvSpPr/>
              <p:nvPr/>
            </p:nvSpPr>
            <p:spPr bwMode="auto">
              <a:xfrm>
                <a:off x="8975726" y="2703514"/>
                <a:ext cx="254000" cy="225425"/>
              </a:xfrm>
              <a:custGeom>
                <a:gdLst>
                  <a:gd fmla="*/ 177 w 218" name="T0"/>
                  <a:gd fmla="*/ 1 h 195" name="T1"/>
                  <a:gd fmla="*/ 158 w 218" name="T2"/>
                  <a:gd fmla="*/ 20 h 195" name="T3"/>
                  <a:gd fmla="*/ 191 w 218" name="T4"/>
                  <a:gd fmla="*/ 86 h 195" name="T5"/>
                  <a:gd fmla="*/ 109 w 218" name="T6"/>
                  <a:gd fmla="*/ 167 h 195" name="T7"/>
                  <a:gd fmla="*/ 28 w 218" name="T8"/>
                  <a:gd fmla="*/ 86 h 195" name="T9"/>
                  <a:gd fmla="*/ 61 w 218" name="T10"/>
                  <a:gd fmla="*/ 20 h 195" name="T11"/>
                  <a:gd fmla="*/ 42 w 218" name="T12"/>
                  <a:gd fmla="*/ 0 h 195" name="T13"/>
                  <a:gd fmla="*/ 0 w 218" name="T14"/>
                  <a:gd fmla="*/ 86 h 195" name="T15"/>
                  <a:gd fmla="*/ 109 w 218" name="T16"/>
                  <a:gd fmla="*/ 195 h 195" name="T17"/>
                  <a:gd fmla="*/ 218 w 218" name="T18"/>
                  <a:gd fmla="*/ 86 h 195" name="T19"/>
                  <a:gd fmla="*/ 177 w 218" name="T20"/>
                  <a:gd fmla="*/ 1 h 19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95" w="218">
                    <a:moveTo>
                      <a:pt x="177" y="1"/>
                    </a:moveTo>
                    <a:cubicBezTo>
                      <a:pt x="158" y="20"/>
                      <a:pt x="158" y="20"/>
                      <a:pt x="158" y="20"/>
                    </a:cubicBezTo>
                    <a:cubicBezTo>
                      <a:pt x="178" y="35"/>
                      <a:pt x="191" y="59"/>
                      <a:pt x="191" y="86"/>
                    </a:cubicBezTo>
                    <a:cubicBezTo>
                      <a:pt x="191" y="131"/>
                      <a:pt x="154" y="167"/>
                      <a:pt x="109" y="167"/>
                    </a:cubicBezTo>
                    <a:cubicBezTo>
                      <a:pt x="64" y="167"/>
                      <a:pt x="28" y="131"/>
                      <a:pt x="28" y="86"/>
                    </a:cubicBezTo>
                    <a:cubicBezTo>
                      <a:pt x="28" y="59"/>
                      <a:pt x="41" y="35"/>
                      <a:pt x="61" y="2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17" y="20"/>
                      <a:pt x="0" y="51"/>
                      <a:pt x="0" y="86"/>
                    </a:cubicBezTo>
                    <a:cubicBezTo>
                      <a:pt x="0" y="146"/>
                      <a:pt x="49" y="195"/>
                      <a:pt x="109" y="195"/>
                    </a:cubicBezTo>
                    <a:cubicBezTo>
                      <a:pt x="169" y="195"/>
                      <a:pt x="218" y="146"/>
                      <a:pt x="218" y="86"/>
                    </a:cubicBezTo>
                    <a:cubicBezTo>
                      <a:pt x="218" y="51"/>
                      <a:pt x="202" y="20"/>
                      <a:pt x="17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" name="Freeform 643"/>
              <p:cNvSpPr/>
              <p:nvPr/>
            </p:nvSpPr>
            <p:spPr bwMode="auto">
              <a:xfrm>
                <a:off x="9031288" y="2595564"/>
                <a:ext cx="144463" cy="201613"/>
              </a:xfrm>
              <a:custGeom>
                <a:gdLst>
                  <a:gd fmla="*/ 56 w 91" name="T0"/>
                  <a:gd fmla="*/ 127 h 127" name="T1"/>
                  <a:gd fmla="*/ 56 w 91" name="T2"/>
                  <a:gd fmla="*/ 102 h 127" name="T3"/>
                  <a:gd fmla="*/ 56 w 91" name="T4"/>
                  <a:gd fmla="*/ 51 h 127" name="T5"/>
                  <a:gd fmla="*/ 91 w 91" name="T6"/>
                  <a:gd fmla="*/ 51 h 127" name="T7"/>
                  <a:gd fmla="*/ 45 w 91" name="T8"/>
                  <a:gd fmla="*/ 0 h 127" name="T9"/>
                  <a:gd fmla="*/ 0 w 91" name="T10"/>
                  <a:gd fmla="*/ 51 h 127" name="T11"/>
                  <a:gd fmla="*/ 35 w 91" name="T12"/>
                  <a:gd fmla="*/ 51 h 127" name="T13"/>
                  <a:gd fmla="*/ 35 w 91" name="T14"/>
                  <a:gd fmla="*/ 106 h 127" name="T15"/>
                  <a:gd fmla="*/ 35 w 91" name="T16"/>
                  <a:gd fmla="*/ 127 h 127" name="T17"/>
                  <a:gd fmla="*/ 56 w 91" name="T18"/>
                  <a:gd fmla="*/ 127 h 1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27" w="91">
                    <a:moveTo>
                      <a:pt x="56" y="127"/>
                    </a:moveTo>
                    <a:lnTo>
                      <a:pt x="56" y="102"/>
                    </a:lnTo>
                    <a:lnTo>
                      <a:pt x="56" y="51"/>
                    </a:lnTo>
                    <a:lnTo>
                      <a:pt x="91" y="51"/>
                    </a:lnTo>
                    <a:lnTo>
                      <a:pt x="45" y="0"/>
                    </a:lnTo>
                    <a:lnTo>
                      <a:pt x="0" y="51"/>
                    </a:lnTo>
                    <a:lnTo>
                      <a:pt x="35" y="51"/>
                    </a:lnTo>
                    <a:lnTo>
                      <a:pt x="35" y="106"/>
                    </a:lnTo>
                    <a:lnTo>
                      <a:pt x="35" y="127"/>
                    </a:lnTo>
                    <a:lnTo>
                      <a:pt x="56" y="1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10048303" y="4901396"/>
              <a:ext cx="249238" cy="334963"/>
              <a:chOff x="6973889" y="4598989"/>
              <a:chExt cx="249238" cy="334963"/>
            </a:xfrm>
            <a:solidFill>
              <a:schemeClr val="bg1">
                <a:lumMod val="65000"/>
              </a:schemeClr>
            </a:solidFill>
          </p:grpSpPr>
          <p:sp>
            <p:nvSpPr>
              <p:cNvPr id="113" name="Freeform 795"/>
              <p:cNvSpPr>
                <a:spLocks noEditPoints="1"/>
              </p:cNvSpPr>
              <p:nvPr/>
            </p:nvSpPr>
            <p:spPr bwMode="auto">
              <a:xfrm>
                <a:off x="6973889" y="4598989"/>
                <a:ext cx="249238" cy="334963"/>
              </a:xfrm>
              <a:custGeom>
                <a:gdLst>
                  <a:gd fmla="*/ 191 w 214" name="T0"/>
                  <a:gd fmla="*/ 20 h 289" name="T1"/>
                  <a:gd fmla="*/ 178 w 214" name="T2"/>
                  <a:gd fmla="*/ 20 h 289" name="T3"/>
                  <a:gd fmla="*/ 178 w 214" name="T4"/>
                  <a:gd fmla="*/ 11 h 289" name="T5"/>
                  <a:gd fmla="*/ 167 w 214" name="T6"/>
                  <a:gd fmla="*/ 0 h 289" name="T7"/>
                  <a:gd fmla="*/ 155 w 214" name="T8"/>
                  <a:gd fmla="*/ 11 h 289" name="T9"/>
                  <a:gd fmla="*/ 155 w 214" name="T10"/>
                  <a:gd fmla="*/ 20 h 289" name="T11"/>
                  <a:gd fmla="*/ 118 w 214" name="T12"/>
                  <a:gd fmla="*/ 20 h 289" name="T13"/>
                  <a:gd fmla="*/ 118 w 214" name="T14"/>
                  <a:gd fmla="*/ 11 h 289" name="T15"/>
                  <a:gd fmla="*/ 107 w 214" name="T16"/>
                  <a:gd fmla="*/ 0 h 289" name="T17"/>
                  <a:gd fmla="*/ 96 w 214" name="T18"/>
                  <a:gd fmla="*/ 11 h 289" name="T19"/>
                  <a:gd fmla="*/ 96 w 214" name="T20"/>
                  <a:gd fmla="*/ 20 h 289" name="T21"/>
                  <a:gd fmla="*/ 59 w 214" name="T22"/>
                  <a:gd fmla="*/ 20 h 289" name="T23"/>
                  <a:gd fmla="*/ 59 w 214" name="T24"/>
                  <a:gd fmla="*/ 11 h 289" name="T25"/>
                  <a:gd fmla="*/ 48 w 214" name="T26"/>
                  <a:gd fmla="*/ 0 h 289" name="T27"/>
                  <a:gd fmla="*/ 36 w 214" name="T28"/>
                  <a:gd fmla="*/ 11 h 289" name="T29"/>
                  <a:gd fmla="*/ 36 w 214" name="T30"/>
                  <a:gd fmla="*/ 20 h 289" name="T31"/>
                  <a:gd fmla="*/ 24 w 214" name="T32"/>
                  <a:gd fmla="*/ 20 h 289" name="T33"/>
                  <a:gd fmla="*/ 0 w 214" name="T34"/>
                  <a:gd fmla="*/ 43 h 289" name="T35"/>
                  <a:gd fmla="*/ 0 w 214" name="T36"/>
                  <a:gd fmla="*/ 266 h 289" name="T37"/>
                  <a:gd fmla="*/ 24 w 214" name="T38"/>
                  <a:gd fmla="*/ 289 h 289" name="T39"/>
                  <a:gd fmla="*/ 191 w 214" name="T40"/>
                  <a:gd fmla="*/ 289 h 289" name="T41"/>
                  <a:gd fmla="*/ 214 w 214" name="T42"/>
                  <a:gd fmla="*/ 266 h 289" name="T43"/>
                  <a:gd fmla="*/ 214 w 214" name="T44"/>
                  <a:gd fmla="*/ 43 h 289" name="T45"/>
                  <a:gd fmla="*/ 191 w 214" name="T46"/>
                  <a:gd fmla="*/ 20 h 289" name="T47"/>
                  <a:gd fmla="*/ 191 w 214" name="T48"/>
                  <a:gd fmla="*/ 264 h 289" name="T49"/>
                  <a:gd fmla="*/ 23 w 214" name="T50"/>
                  <a:gd fmla="*/ 264 h 289" name="T51"/>
                  <a:gd fmla="*/ 23 w 214" name="T52"/>
                  <a:gd fmla="*/ 45 h 289" name="T53"/>
                  <a:gd fmla="*/ 36 w 214" name="T54"/>
                  <a:gd fmla="*/ 45 h 289" name="T55"/>
                  <a:gd fmla="*/ 36 w 214" name="T56"/>
                  <a:gd fmla="*/ 52 h 289" name="T57"/>
                  <a:gd fmla="*/ 48 w 214" name="T58"/>
                  <a:gd fmla="*/ 63 h 289" name="T59"/>
                  <a:gd fmla="*/ 59 w 214" name="T60"/>
                  <a:gd fmla="*/ 52 h 289" name="T61"/>
                  <a:gd fmla="*/ 59 w 214" name="T62"/>
                  <a:gd fmla="*/ 45 h 289" name="T63"/>
                  <a:gd fmla="*/ 96 w 214" name="T64"/>
                  <a:gd fmla="*/ 45 h 289" name="T65"/>
                  <a:gd fmla="*/ 96 w 214" name="T66"/>
                  <a:gd fmla="*/ 52 h 289" name="T67"/>
                  <a:gd fmla="*/ 107 w 214" name="T68"/>
                  <a:gd fmla="*/ 63 h 289" name="T69"/>
                  <a:gd fmla="*/ 118 w 214" name="T70"/>
                  <a:gd fmla="*/ 52 h 289" name="T71"/>
                  <a:gd fmla="*/ 118 w 214" name="T72"/>
                  <a:gd fmla="*/ 45 h 289" name="T73"/>
                  <a:gd fmla="*/ 155 w 214" name="T74"/>
                  <a:gd fmla="*/ 45 h 289" name="T75"/>
                  <a:gd fmla="*/ 155 w 214" name="T76"/>
                  <a:gd fmla="*/ 52 h 289" name="T77"/>
                  <a:gd fmla="*/ 167 w 214" name="T78"/>
                  <a:gd fmla="*/ 63 h 289" name="T79"/>
                  <a:gd fmla="*/ 178 w 214" name="T80"/>
                  <a:gd fmla="*/ 52 h 289" name="T81"/>
                  <a:gd fmla="*/ 178 w 214" name="T82"/>
                  <a:gd fmla="*/ 45 h 289" name="T83"/>
                  <a:gd fmla="*/ 191 w 214" name="T84"/>
                  <a:gd fmla="*/ 45 h 289" name="T85"/>
                  <a:gd fmla="*/ 191 w 214" name="T86"/>
                  <a:gd fmla="*/ 264 h 289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289" w="214">
                    <a:moveTo>
                      <a:pt x="191" y="20"/>
                    </a:moveTo>
                    <a:cubicBezTo>
                      <a:pt x="178" y="20"/>
                      <a:pt x="178" y="20"/>
                      <a:pt x="178" y="20"/>
                    </a:cubicBezTo>
                    <a:cubicBezTo>
                      <a:pt x="178" y="11"/>
                      <a:pt x="178" y="11"/>
                      <a:pt x="178" y="11"/>
                    </a:cubicBezTo>
                    <a:cubicBezTo>
                      <a:pt x="178" y="5"/>
                      <a:pt x="173" y="0"/>
                      <a:pt x="167" y="0"/>
                    </a:cubicBezTo>
                    <a:cubicBezTo>
                      <a:pt x="160" y="0"/>
                      <a:pt x="155" y="5"/>
                      <a:pt x="155" y="11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18" y="20"/>
                      <a:pt x="118" y="20"/>
                      <a:pt x="118" y="20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5"/>
                      <a:pt x="113" y="0"/>
                      <a:pt x="107" y="0"/>
                    </a:cubicBezTo>
                    <a:cubicBezTo>
                      <a:pt x="101" y="0"/>
                      <a:pt x="96" y="5"/>
                      <a:pt x="96" y="11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5"/>
                      <a:pt x="54" y="0"/>
                      <a:pt x="48" y="0"/>
                    </a:cubicBezTo>
                    <a:cubicBezTo>
                      <a:pt x="41" y="0"/>
                      <a:pt x="36" y="5"/>
                      <a:pt x="36" y="1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11" y="20"/>
                      <a:pt x="0" y="30"/>
                      <a:pt x="0" y="43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0" y="278"/>
                      <a:pt x="11" y="289"/>
                      <a:pt x="24" y="289"/>
                    </a:cubicBezTo>
                    <a:cubicBezTo>
                      <a:pt x="191" y="289"/>
                      <a:pt x="191" y="289"/>
                      <a:pt x="191" y="289"/>
                    </a:cubicBezTo>
                    <a:cubicBezTo>
                      <a:pt x="204" y="289"/>
                      <a:pt x="214" y="278"/>
                      <a:pt x="214" y="266"/>
                    </a:cubicBezTo>
                    <a:cubicBezTo>
                      <a:pt x="214" y="43"/>
                      <a:pt x="214" y="43"/>
                      <a:pt x="214" y="43"/>
                    </a:cubicBezTo>
                    <a:cubicBezTo>
                      <a:pt x="214" y="30"/>
                      <a:pt x="204" y="20"/>
                      <a:pt x="191" y="20"/>
                    </a:cubicBezTo>
                    <a:close/>
                    <a:moveTo>
                      <a:pt x="191" y="264"/>
                    </a:moveTo>
                    <a:cubicBezTo>
                      <a:pt x="23" y="264"/>
                      <a:pt x="23" y="264"/>
                      <a:pt x="23" y="264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6" y="58"/>
                      <a:pt x="41" y="63"/>
                      <a:pt x="48" y="63"/>
                    </a:cubicBezTo>
                    <a:cubicBezTo>
                      <a:pt x="54" y="63"/>
                      <a:pt x="59" y="58"/>
                      <a:pt x="59" y="52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6" y="58"/>
                      <a:pt x="101" y="63"/>
                      <a:pt x="107" y="63"/>
                    </a:cubicBezTo>
                    <a:cubicBezTo>
                      <a:pt x="113" y="63"/>
                      <a:pt x="118" y="58"/>
                      <a:pt x="118" y="52"/>
                    </a:cubicBezTo>
                    <a:cubicBezTo>
                      <a:pt x="118" y="45"/>
                      <a:pt x="118" y="45"/>
                      <a:pt x="118" y="45"/>
                    </a:cubicBezTo>
                    <a:cubicBezTo>
                      <a:pt x="155" y="45"/>
                      <a:pt x="155" y="45"/>
                      <a:pt x="155" y="45"/>
                    </a:cubicBezTo>
                    <a:cubicBezTo>
                      <a:pt x="155" y="52"/>
                      <a:pt x="155" y="52"/>
                      <a:pt x="155" y="52"/>
                    </a:cubicBezTo>
                    <a:cubicBezTo>
                      <a:pt x="155" y="58"/>
                      <a:pt x="160" y="63"/>
                      <a:pt x="167" y="63"/>
                    </a:cubicBezTo>
                    <a:cubicBezTo>
                      <a:pt x="173" y="63"/>
                      <a:pt x="178" y="58"/>
                      <a:pt x="178" y="52"/>
                    </a:cubicBezTo>
                    <a:cubicBezTo>
                      <a:pt x="178" y="45"/>
                      <a:pt x="178" y="45"/>
                      <a:pt x="178" y="45"/>
                    </a:cubicBezTo>
                    <a:cubicBezTo>
                      <a:pt x="191" y="45"/>
                      <a:pt x="191" y="45"/>
                      <a:pt x="191" y="45"/>
                    </a:cubicBezTo>
                    <a:lnTo>
                      <a:pt x="191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" name="Rectangle 796"/>
              <p:cNvSpPr>
                <a:spLocks noChangeArrowheads="1"/>
              </p:cNvSpPr>
              <p:nvPr/>
            </p:nvSpPr>
            <p:spPr bwMode="auto">
              <a:xfrm>
                <a:off x="7029451" y="4705351"/>
                <a:ext cx="138113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" name="Rectangle 797"/>
              <p:cNvSpPr>
                <a:spLocks noChangeArrowheads="1"/>
              </p:cNvSpPr>
              <p:nvPr/>
            </p:nvSpPr>
            <p:spPr bwMode="auto">
              <a:xfrm>
                <a:off x="7029451" y="4752976"/>
                <a:ext cx="138113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" name="Rectangle 798"/>
              <p:cNvSpPr>
                <a:spLocks noChangeArrowheads="1"/>
              </p:cNvSpPr>
              <p:nvPr/>
            </p:nvSpPr>
            <p:spPr bwMode="auto">
              <a:xfrm>
                <a:off x="7029451" y="4800601"/>
                <a:ext cx="138113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" name="Rectangle 799"/>
              <p:cNvSpPr>
                <a:spLocks noChangeArrowheads="1"/>
              </p:cNvSpPr>
              <p:nvPr/>
            </p:nvSpPr>
            <p:spPr bwMode="auto">
              <a:xfrm>
                <a:off x="7029451" y="4848226"/>
                <a:ext cx="138113" cy="17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72" name="组合 24"/>
          <p:cNvGrpSpPr/>
          <p:nvPr/>
        </p:nvGrpSpPr>
        <p:grpSpPr>
          <a:xfrm>
            <a:off x="3024733" y="1575805"/>
            <a:ext cx="1190282" cy="1191247"/>
            <a:chOff x="2848131" y="1860029"/>
            <a:chExt cx="3807502" cy="3807502"/>
          </a:xfrm>
        </p:grpSpPr>
        <p:sp>
          <p:nvSpPr>
            <p:cNvPr id="74" name="椭圆 73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5" name="椭圆 74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77" name="组合 24"/>
          <p:cNvGrpSpPr/>
          <p:nvPr/>
        </p:nvGrpSpPr>
        <p:grpSpPr>
          <a:xfrm>
            <a:off x="4454777" y="1575805"/>
            <a:ext cx="1190282" cy="1191247"/>
            <a:chOff x="2848131" y="1860029"/>
            <a:chExt cx="3807502" cy="3807502"/>
          </a:xfrm>
        </p:grpSpPr>
        <p:sp>
          <p:nvSpPr>
            <p:cNvPr id="79" name="椭圆 78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80" name="椭圆 79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82" name="组合 24"/>
          <p:cNvGrpSpPr/>
          <p:nvPr/>
        </p:nvGrpSpPr>
        <p:grpSpPr>
          <a:xfrm>
            <a:off x="5885239" y="1575805"/>
            <a:ext cx="1190282" cy="1191247"/>
            <a:chOff x="2848131" y="1860029"/>
            <a:chExt cx="3807502" cy="3807502"/>
          </a:xfrm>
        </p:grpSpPr>
        <p:sp>
          <p:nvSpPr>
            <p:cNvPr id="84" name="椭圆 83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85" name="椭圆 84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91" name="组合 24"/>
          <p:cNvGrpSpPr/>
          <p:nvPr/>
        </p:nvGrpSpPr>
        <p:grpSpPr>
          <a:xfrm>
            <a:off x="7314736" y="1575805"/>
            <a:ext cx="1190282" cy="1191247"/>
            <a:chOff x="2848131" y="1860029"/>
            <a:chExt cx="3807502" cy="3807502"/>
          </a:xfrm>
        </p:grpSpPr>
        <p:sp>
          <p:nvSpPr>
            <p:cNvPr id="125" name="椭圆 12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128" name="文本框 20"/>
          <p:cNvSpPr txBox="1"/>
          <p:nvPr/>
        </p:nvSpPr>
        <p:spPr>
          <a:xfrm>
            <a:off x="3188850" y="1612171"/>
            <a:ext cx="898924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7000">
                <a:solidFill>
                  <a:srgbClr val="0066CC"/>
                </a:solidFill>
                <a:latin charset="0" pitchFamily="34" typeface="Impact"/>
                <a:ea charset="-122" pitchFamily="34" typeface="微软雅黑"/>
              </a:rPr>
              <a:t>2</a:t>
            </a:r>
          </a:p>
        </p:txBody>
      </p:sp>
      <p:sp>
        <p:nvSpPr>
          <p:cNvPr id="132" name="文本框 20"/>
          <p:cNvSpPr txBox="1"/>
          <p:nvPr/>
        </p:nvSpPr>
        <p:spPr>
          <a:xfrm>
            <a:off x="4625739" y="1612171"/>
            <a:ext cx="898924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7000">
                <a:solidFill>
                  <a:srgbClr val="0066CC"/>
                </a:solidFill>
                <a:latin charset="0" pitchFamily="34" typeface="Impact"/>
                <a:ea charset="-122" pitchFamily="34" typeface="微软雅黑"/>
              </a:rPr>
              <a:t>0</a:t>
            </a:r>
          </a:p>
        </p:txBody>
      </p:sp>
      <p:sp>
        <p:nvSpPr>
          <p:cNvPr id="133" name="文本框 20"/>
          <p:cNvSpPr txBox="1"/>
          <p:nvPr/>
        </p:nvSpPr>
        <p:spPr>
          <a:xfrm>
            <a:off x="6014815" y="1612171"/>
            <a:ext cx="898924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7000">
                <a:solidFill>
                  <a:srgbClr val="0066CC"/>
                </a:solidFill>
                <a:latin charset="0" pitchFamily="34" typeface="Impact"/>
                <a:ea charset="-122" pitchFamily="34" typeface="微软雅黑"/>
              </a:rPr>
              <a:t>1</a:t>
            </a:r>
          </a:p>
        </p:txBody>
      </p:sp>
      <p:sp>
        <p:nvSpPr>
          <p:cNvPr id="134" name="文本框 20"/>
          <p:cNvSpPr txBox="1"/>
          <p:nvPr/>
        </p:nvSpPr>
        <p:spPr>
          <a:xfrm>
            <a:off x="7481401" y="1612171"/>
            <a:ext cx="898924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7000">
                <a:solidFill>
                  <a:srgbClr val="0066CC"/>
                </a:solidFill>
                <a:latin charset="0" pitchFamily="34" typeface="Impact"/>
                <a:ea charset="-122" pitchFamily="34" typeface="微软雅黑"/>
              </a:rPr>
              <a:t>7</a:t>
            </a:r>
          </a:p>
        </p:txBody>
      </p:sp>
    </p:spTree>
    <p:extLst>
      <p:ext uri="{BB962C8B-B14F-4D97-AF65-F5344CB8AC3E}">
        <p14:creationId val="1736141593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2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5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8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4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49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6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75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75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75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75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6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5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7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76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65"/>
      <p:bldP grpId="0" spid="68"/>
      <p:bldP grpId="0" spid="2"/>
      <p:bldP grpId="0" spid="90"/>
      <p:bldP grpId="0" spid="128"/>
      <p:bldP grpId="0" spid="132"/>
      <p:bldP grpId="0" spid="133"/>
      <p:bldP grpId="0" spid="13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287635" y="191175"/>
            <a:ext cx="6120680" cy="646331"/>
            <a:chOff x="-287635" y="191175"/>
            <a:chExt cx="6120680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736701" y="333450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68749" y="409871"/>
              <a:ext cx="2664296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66CC"/>
                  </a:solidFill>
                </a:rPr>
                <a:t>Enterprise honor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287635" y="191175"/>
              <a:ext cx="3814717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 sz="3600">
                  <a:solidFill>
                    <a:srgbClr val="0066CC"/>
                  </a:solidFill>
                </a:rPr>
                <a:t>企业荣誉</a:t>
              </a:r>
            </a:p>
          </p:txBody>
        </p:sp>
      </p:grpSp>
      <p:sp>
        <p:nvSpPr>
          <p:cNvPr id="75" name="六边形 74"/>
          <p:cNvSpPr/>
          <p:nvPr/>
        </p:nvSpPr>
        <p:spPr>
          <a:xfrm>
            <a:off x="1550002" y="1462784"/>
            <a:ext cx="1069253" cy="92177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sp>
        <p:nvSpPr>
          <p:cNvPr id="76" name="六边形 75"/>
          <p:cNvSpPr/>
          <p:nvPr/>
        </p:nvSpPr>
        <p:spPr>
          <a:xfrm>
            <a:off x="4278528" y="2493690"/>
            <a:ext cx="1770541" cy="1526328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1823130" y="1829068"/>
            <a:ext cx="2736304" cy="2358883"/>
            <a:chOff x="1489683" y="1989634"/>
            <a:chExt cx="3191234" cy="2751064"/>
          </a:xfrm>
        </p:grpSpPr>
        <p:sp>
          <p:nvSpPr>
            <p:cNvPr id="78" name="六边形 77"/>
            <p:cNvSpPr/>
            <p:nvPr/>
          </p:nvSpPr>
          <p:spPr>
            <a:xfrm>
              <a:off x="1489683" y="1989634"/>
              <a:ext cx="3191234" cy="2751064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79" name="六边形 78"/>
            <p:cNvSpPr/>
            <p:nvPr/>
          </p:nvSpPr>
          <p:spPr>
            <a:xfrm>
              <a:off x="1642849" y="2152424"/>
              <a:ext cx="2813560" cy="2425483"/>
            </a:xfrm>
            <a:prstGeom prst="hexagon">
              <a:avLst/>
            </a:prstGeom>
            <a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6806576" y="2511688"/>
            <a:ext cx="4283052" cy="25603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8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公司必须清醒地看到前进中的困难与挑战，正视自身存在的差距与不足，以更加坚定的信念、更加饱满的热情、更加务实的作风、更加强大的合力，共同谱写公司发展的新篇章，为集团公司提供强有力的金融服务与支持。</a:t>
            </a:r>
          </a:p>
        </p:txBody>
      </p:sp>
      <p:sp>
        <p:nvSpPr>
          <p:cNvPr id="87" name="Freeform 508"/>
          <p:cNvSpPr/>
          <p:nvPr/>
        </p:nvSpPr>
        <p:spPr bwMode="auto">
          <a:xfrm>
            <a:off x="6985173" y="2090357"/>
            <a:ext cx="85725" cy="85725"/>
          </a:xfrm>
          <a:custGeom>
            <a:gdLst>
              <a:gd fmla="*/ 0 w 54" name="T0"/>
              <a:gd fmla="*/ 54 h 54" name="T1"/>
              <a:gd fmla="*/ 54 w 54" name="T2"/>
              <a:gd fmla="*/ 0 h 54" name="T3"/>
              <a:gd fmla="*/ 0 w 54" name="T4"/>
              <a:gd fmla="*/ 54 h 54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54" w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8" name="Line 509"/>
          <p:cNvSpPr>
            <a:spLocks noChangeShapeType="1"/>
          </p:cNvSpPr>
          <p:nvPr/>
        </p:nvSpPr>
        <p:spPr bwMode="auto">
          <a:xfrm flipV="1">
            <a:off x="6985173" y="2090357"/>
            <a:ext cx="85725" cy="85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9" name="Line 510"/>
          <p:cNvSpPr>
            <a:spLocks noChangeShapeType="1"/>
          </p:cNvSpPr>
          <p:nvPr/>
        </p:nvSpPr>
        <p:spPr bwMode="auto">
          <a:xfrm flipH="1">
            <a:off x="6985173" y="200463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0" name="Line 511"/>
          <p:cNvSpPr>
            <a:spLocks noChangeShapeType="1"/>
          </p:cNvSpPr>
          <p:nvPr/>
        </p:nvSpPr>
        <p:spPr bwMode="auto">
          <a:xfrm flipH="1">
            <a:off x="6985173" y="200463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6625133" y="1829068"/>
            <a:ext cx="3993649" cy="523220"/>
            <a:chOff x="6625133" y="1829068"/>
            <a:chExt cx="3993649" cy="523220"/>
          </a:xfrm>
        </p:grpSpPr>
        <p:sp>
          <p:nvSpPr>
            <p:cNvPr id="91" name="Freeform 512"/>
            <p:cNvSpPr/>
            <p:nvPr/>
          </p:nvSpPr>
          <p:spPr bwMode="auto">
            <a:xfrm>
              <a:off x="6625133" y="1923669"/>
              <a:ext cx="168275" cy="333375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41158" y="1829068"/>
              <a:ext cx="377762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资质荣誉</a:t>
              </a:r>
            </a:p>
          </p:txBody>
        </p:sp>
      </p:grpSp>
      <p:sp>
        <p:nvSpPr>
          <p:cNvPr id="77" name="六边形 76"/>
          <p:cNvSpPr/>
          <p:nvPr/>
        </p:nvSpPr>
        <p:spPr>
          <a:xfrm>
            <a:off x="966290" y="2597579"/>
            <a:ext cx="764759" cy="65927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pic>
        <p:nvPicPr>
          <p:cNvPr descr="C:\Documents and Settings\Administrator\桌面\奖2.png" id="3074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124676" y="4402764"/>
            <a:ext cx="1251145" cy="168867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Documents and Settings\Administrator\桌面\奖.png" id="3075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88658" y="4458058"/>
            <a:ext cx="3061194" cy="163603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4016064817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5"/>
      <p:bldP grpId="0" spid="76"/>
      <p:bldP grpId="0" spid="86"/>
      <p:bldP grpId="0" spid="7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60438" y="189434"/>
            <a:ext cx="4952617" cy="646331"/>
            <a:chOff x="360438" y="189434"/>
            <a:chExt cx="4952617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664693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24733" y="405458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66CC"/>
                  </a:solidFill>
                </a:rPr>
                <a:t>Product distribution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244827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 sz="3600">
                  <a:solidFill>
                    <a:srgbClr val="0066CC"/>
                  </a:solidFill>
                </a:rPr>
                <a:t>产品分布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612324" y="2029178"/>
            <a:ext cx="2477305" cy="1040576"/>
            <a:chOff x="8784483" y="2133650"/>
            <a:chExt cx="2477305" cy="1040576"/>
          </a:xfrm>
        </p:grpSpPr>
        <p:sp>
          <p:nvSpPr>
            <p:cNvPr id="87" name="TextBox 86"/>
            <p:cNvSpPr txBox="1"/>
            <p:nvPr/>
          </p:nvSpPr>
          <p:spPr>
            <a:xfrm>
              <a:off x="8785373" y="2568932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784482" y="2133650"/>
              <a:ext cx="247730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点击输入小标题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8612324" y="3253314"/>
            <a:ext cx="2477305" cy="1040576"/>
            <a:chOff x="8784483" y="2133650"/>
            <a:chExt cx="2477305" cy="1040576"/>
          </a:xfrm>
        </p:grpSpPr>
        <p:sp>
          <p:nvSpPr>
            <p:cNvPr id="91" name="TextBox 90"/>
            <p:cNvSpPr txBox="1"/>
            <p:nvPr/>
          </p:nvSpPr>
          <p:spPr>
            <a:xfrm>
              <a:off x="8785372" y="2568932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784482" y="2133649"/>
              <a:ext cx="247730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点击输入小标题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8612324" y="4552692"/>
            <a:ext cx="2477305" cy="1037342"/>
            <a:chOff x="8784483" y="2133650"/>
            <a:chExt cx="2477305" cy="1037342"/>
          </a:xfrm>
        </p:grpSpPr>
        <p:sp>
          <p:nvSpPr>
            <p:cNvPr id="95" name="TextBox 94"/>
            <p:cNvSpPr txBox="1"/>
            <p:nvPr/>
          </p:nvSpPr>
          <p:spPr>
            <a:xfrm>
              <a:off x="8785372" y="2565698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784482" y="2133650"/>
              <a:ext cx="247730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点击输入小标题</a:t>
              </a:r>
            </a:p>
          </p:txBody>
        </p:sp>
      </p:grpSp>
      <p:grpSp>
        <p:nvGrpSpPr>
          <p:cNvPr id="25" name="KSO_Shape"/>
          <p:cNvGrpSpPr/>
          <p:nvPr/>
        </p:nvGrpSpPr>
        <p:grpSpPr>
          <a:xfrm>
            <a:off x="1800597" y="1197546"/>
            <a:ext cx="5953123" cy="4921259"/>
            <a:chOff x="1331642" y="1268758"/>
            <a:chExt cx="5832654" cy="4819365"/>
          </a:xfrm>
          <a:solidFill>
            <a:schemeClr val="bg2">
              <a:lumMod val="90000"/>
              <a:alpha val="50000"/>
            </a:schemeClr>
          </a:solidFill>
        </p:grpSpPr>
        <p:sp>
          <p:nvSpPr>
            <p:cNvPr id="26" name="内蒙古"/>
            <p:cNvSpPr/>
            <p:nvPr/>
          </p:nvSpPr>
          <p:spPr bwMode="auto">
            <a:xfrm>
              <a:off x="3781357" y="1323171"/>
              <a:ext cx="2555481" cy="2179593"/>
            </a:xfrm>
            <a:custGeom>
              <a:gdLst>
                <a:gd fmla="*/ 2147483646 w 1428" name="T0"/>
                <a:gd fmla="*/ 2147483646 h 1218" name="T1"/>
                <a:gd fmla="*/ 2147483646 w 1428" name="T2"/>
                <a:gd fmla="*/ 2147483646 h 1218" name="T3"/>
                <a:gd fmla="*/ 2147483646 w 1428" name="T4"/>
                <a:gd fmla="*/ 2147483646 h 1218" name="T5"/>
                <a:gd fmla="*/ 2147483646 w 1428" name="T6"/>
                <a:gd fmla="*/ 2147483646 h 1218" name="T7"/>
                <a:gd fmla="*/ 2147483646 w 1428" name="T8"/>
                <a:gd fmla="*/ 2147483646 h 1218" name="T9"/>
                <a:gd fmla="*/ 2147483646 w 1428" name="T10"/>
                <a:gd fmla="*/ 2147483646 h 1218" name="T11"/>
                <a:gd fmla="*/ 2147483646 w 1428" name="T12"/>
                <a:gd fmla="*/ 2147483646 h 1218" name="T13"/>
                <a:gd fmla="*/ 2147483646 w 1428" name="T14"/>
                <a:gd fmla="*/ 2147483646 h 1218" name="T15"/>
                <a:gd fmla="*/ 2147483646 w 1428" name="T16"/>
                <a:gd fmla="*/ 2147483646 h 1218" name="T17"/>
                <a:gd fmla="*/ 2147483646 w 1428" name="T18"/>
                <a:gd fmla="*/ 2147483646 h 1218" name="T19"/>
                <a:gd fmla="*/ 2147483646 w 1428" name="T20"/>
                <a:gd fmla="*/ 2147483646 h 1218" name="T21"/>
                <a:gd fmla="*/ 2147483646 w 1428" name="T22"/>
                <a:gd fmla="*/ 2147483646 h 1218" name="T23"/>
                <a:gd fmla="*/ 2147483646 w 1428" name="T24"/>
                <a:gd fmla="*/ 2147483646 h 1218" name="T25"/>
                <a:gd fmla="*/ 2147483646 w 1428" name="T26"/>
                <a:gd fmla="*/ 2147483646 h 1218" name="T27"/>
                <a:gd fmla="*/ 2147483646 w 1428" name="T28"/>
                <a:gd fmla="*/ 2147483646 h 1218" name="T29"/>
                <a:gd fmla="*/ 2147483646 w 1428" name="T30"/>
                <a:gd fmla="*/ 2147483646 h 1218" name="T31"/>
                <a:gd fmla="*/ 2147483646 w 1428" name="T32"/>
                <a:gd fmla="*/ 2147483646 h 1218" name="T33"/>
                <a:gd fmla="*/ 2147483646 w 1428" name="T34"/>
                <a:gd fmla="*/ 2147483646 h 1218" name="T35"/>
                <a:gd fmla="*/ 2147483646 w 1428" name="T36"/>
                <a:gd fmla="*/ 2147483646 h 1218" name="T37"/>
                <a:gd fmla="*/ 2147483646 w 1428" name="T38"/>
                <a:gd fmla="*/ 2147483646 h 1218" name="T39"/>
                <a:gd fmla="*/ 2147483646 w 1428" name="T40"/>
                <a:gd fmla="*/ 2147483646 h 1218" name="T41"/>
                <a:gd fmla="*/ 2147483646 w 1428" name="T42"/>
                <a:gd fmla="*/ 2147483646 h 1218" name="T43"/>
                <a:gd fmla="*/ 0 w 1428" name="T44"/>
                <a:gd fmla="*/ 2147483646 h 1218" name="T45"/>
                <a:gd fmla="*/ 2147483646 w 1428" name="T46"/>
                <a:gd fmla="*/ 2147483646 h 1218" name="T47"/>
                <a:gd fmla="*/ 2147483646 w 1428" name="T48"/>
                <a:gd fmla="*/ 2147483646 h 1218" name="T49"/>
                <a:gd fmla="*/ 2147483646 w 1428" name="T50"/>
                <a:gd fmla="*/ 2147483646 h 1218" name="T51"/>
                <a:gd fmla="*/ 2147483646 w 1428" name="T52"/>
                <a:gd fmla="*/ 2147483646 h 1218" name="T53"/>
                <a:gd fmla="*/ 2147483646 w 1428" name="T54"/>
                <a:gd fmla="*/ 2147483646 h 1218" name="T55"/>
                <a:gd fmla="*/ 2147483646 w 1428" name="T56"/>
                <a:gd fmla="*/ 2147483646 h 1218" name="T57"/>
                <a:gd fmla="*/ 2147483646 w 1428" name="T58"/>
                <a:gd fmla="*/ 2147483646 h 1218" name="T59"/>
                <a:gd fmla="*/ 2147483646 w 1428" name="T60"/>
                <a:gd fmla="*/ 2147483646 h 1218" name="T61"/>
                <a:gd fmla="*/ 2147483646 w 1428" name="T62"/>
                <a:gd fmla="*/ 2147483646 h 1218" name="T63"/>
                <a:gd fmla="*/ 2147483646 w 1428" name="T64"/>
                <a:gd fmla="*/ 2147483646 h 1218" name="T65"/>
                <a:gd fmla="*/ 2147483646 w 1428" name="T66"/>
                <a:gd fmla="*/ 2147483646 h 1218" name="T67"/>
                <a:gd fmla="*/ 2147483646 w 1428" name="T68"/>
                <a:gd fmla="*/ 2147483646 h 1218" name="T69"/>
                <a:gd fmla="*/ 2147483646 w 1428" name="T70"/>
                <a:gd fmla="*/ 2147483646 h 1218" name="T71"/>
                <a:gd fmla="*/ 2147483646 w 1428" name="T72"/>
                <a:gd fmla="*/ 2147483646 h 1218" name="T73"/>
                <a:gd fmla="*/ 2147483646 w 1428" name="T74"/>
                <a:gd fmla="*/ 2147483646 h 1218" name="T75"/>
                <a:gd fmla="*/ 2147483646 w 1428" name="T76"/>
                <a:gd fmla="*/ 2147483646 h 1218" name="T77"/>
                <a:gd fmla="*/ 2147483646 w 1428" name="T78"/>
                <a:gd fmla="*/ 2147483646 h 1218" name="T79"/>
                <a:gd fmla="*/ 2147483646 w 1428" name="T80"/>
                <a:gd fmla="*/ 2147483646 h 1218" name="T81"/>
                <a:gd fmla="*/ 2147483646 w 1428" name="T82"/>
                <a:gd fmla="*/ 2147483646 h 1218" name="T83"/>
                <a:gd fmla="*/ 2147483646 w 1428" name="T84"/>
                <a:gd fmla="*/ 2147483646 h 1218" name="T85"/>
                <a:gd fmla="*/ 2147483646 w 1428" name="T86"/>
                <a:gd fmla="*/ 2147483646 h 1218" name="T87"/>
                <a:gd fmla="*/ 2147483646 w 1428" name="T88"/>
                <a:gd fmla="*/ 2147483646 h 1218" name="T89"/>
                <a:gd fmla="*/ 2147483646 w 1428" name="T90"/>
                <a:gd fmla="*/ 2147483646 h 1218" name="T91"/>
                <a:gd fmla="*/ 2147483646 w 1428" name="T92"/>
                <a:gd fmla="*/ 2147483646 h 1218" name="T93"/>
                <a:gd fmla="*/ 2147483646 w 1428" name="T94"/>
                <a:gd fmla="*/ 2147483646 h 1218" name="T95"/>
                <a:gd fmla="*/ 2147483646 w 1428" name="T96"/>
                <a:gd fmla="*/ 2147483646 h 1218" name="T97"/>
                <a:gd fmla="*/ 2147483646 w 1428" name="T98"/>
                <a:gd fmla="*/ 2147483646 h 1218" name="T99"/>
                <a:gd fmla="*/ 2147483646 w 1428" name="T100"/>
                <a:gd fmla="*/ 2147483646 h 1218" name="T101"/>
                <a:gd fmla="*/ 2147483646 w 1428" name="T102"/>
                <a:gd fmla="*/ 2147483646 h 1218" name="T103"/>
                <a:gd fmla="*/ 2147483646 w 1428" name="T104"/>
                <a:gd fmla="*/ 2147483646 h 1218" name="T105"/>
                <a:gd fmla="*/ 2147483646 w 1428" name="T106"/>
                <a:gd fmla="*/ 2147483646 h 1218" name="T107"/>
                <a:gd fmla="*/ 2147483646 w 1428" name="T108"/>
                <a:gd fmla="*/ 2147483646 h 1218" name="T109"/>
                <a:gd fmla="*/ 2147483646 w 1428" name="T110"/>
                <a:gd fmla="*/ 2147483646 h 1218" name="T111"/>
                <a:gd fmla="*/ 2147483646 w 1428" name="T112"/>
                <a:gd fmla="*/ 2147483646 h 1218" name="T113"/>
                <a:gd fmla="*/ 2147483646 w 1428" name="T114"/>
                <a:gd fmla="*/ 2147483646 h 1218" name="T115"/>
                <a:gd fmla="*/ 2147483646 w 1428" name="T116"/>
                <a:gd fmla="*/ 2147483646 h 1218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1218" w="142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>
                <a:solidFill>
                  <a:schemeClr val="lt1"/>
                </a:solidFill>
              </a:endParaRPr>
            </a:p>
          </p:txBody>
        </p:sp>
        <p:sp>
          <p:nvSpPr>
            <p:cNvPr id="27" name="甘肃"/>
            <p:cNvSpPr/>
            <p:nvPr/>
          </p:nvSpPr>
          <p:spPr bwMode="auto">
            <a:xfrm>
              <a:off x="3289859" y="2796961"/>
              <a:ext cx="1633144" cy="1382066"/>
            </a:xfrm>
            <a:custGeom>
              <a:gdLst>
                <a:gd fmla="*/ 2147483646 w 912" name="T0"/>
                <a:gd fmla="*/ 2147483646 h 772" name="T1"/>
                <a:gd fmla="*/ 2147483646 w 912" name="T2"/>
                <a:gd fmla="*/ 2147483646 h 772" name="T3"/>
                <a:gd fmla="*/ 2147483646 w 912" name="T4"/>
                <a:gd fmla="*/ 2147483646 h 772" name="T5"/>
                <a:gd fmla="*/ 2147483646 w 912" name="T6"/>
                <a:gd fmla="*/ 2147483646 h 772" name="T7"/>
                <a:gd fmla="*/ 2147483646 w 912" name="T8"/>
                <a:gd fmla="*/ 2147483646 h 772" name="T9"/>
                <a:gd fmla="*/ 2147483646 w 912" name="T10"/>
                <a:gd fmla="*/ 2147483646 h 772" name="T11"/>
                <a:gd fmla="*/ 2147483646 w 912" name="T12"/>
                <a:gd fmla="*/ 2147483646 h 772" name="T13"/>
                <a:gd fmla="*/ 2147483646 w 912" name="T14"/>
                <a:gd fmla="*/ 2147483646 h 772" name="T15"/>
                <a:gd fmla="*/ 2147483646 w 912" name="T16"/>
                <a:gd fmla="*/ 2147483646 h 772" name="T17"/>
                <a:gd fmla="*/ 2147483646 w 912" name="T18"/>
                <a:gd fmla="*/ 2147483646 h 772" name="T19"/>
                <a:gd fmla="*/ 2147483646 w 912" name="T20"/>
                <a:gd fmla="*/ 2147483646 h 772" name="T21"/>
                <a:gd fmla="*/ 2147483646 w 912" name="T22"/>
                <a:gd fmla="*/ 2147483646 h 772" name="T23"/>
                <a:gd fmla="*/ 2147483646 w 912" name="T24"/>
                <a:gd fmla="*/ 2147483646 h 772" name="T25"/>
                <a:gd fmla="*/ 2147483646 w 912" name="T26"/>
                <a:gd fmla="*/ 2147483646 h 772" name="T27"/>
                <a:gd fmla="*/ 2147483646 w 912" name="T28"/>
                <a:gd fmla="*/ 2147483646 h 772" name="T29"/>
                <a:gd fmla="*/ 2147483646 w 912" name="T30"/>
                <a:gd fmla="*/ 2147483646 h 772" name="T31"/>
                <a:gd fmla="*/ 2147483646 w 912" name="T32"/>
                <a:gd fmla="*/ 2147483646 h 772" name="T33"/>
                <a:gd fmla="*/ 2147483646 w 912" name="T34"/>
                <a:gd fmla="*/ 2147483646 h 772" name="T35"/>
                <a:gd fmla="*/ 2147483646 w 912" name="T36"/>
                <a:gd fmla="*/ 2147483646 h 772" name="T37"/>
                <a:gd fmla="*/ 2147483646 w 912" name="T38"/>
                <a:gd fmla="*/ 2147483646 h 772" name="T39"/>
                <a:gd fmla="*/ 2147483646 w 912" name="T40"/>
                <a:gd fmla="*/ 2147483646 h 772" name="T41"/>
                <a:gd fmla="*/ 2147483646 w 912" name="T42"/>
                <a:gd fmla="*/ 2147483646 h 772" name="T43"/>
                <a:gd fmla="*/ 2147483646 w 912" name="T44"/>
                <a:gd fmla="*/ 2147483646 h 772" name="T45"/>
                <a:gd fmla="*/ 2147483646 w 912" name="T46"/>
                <a:gd fmla="*/ 2147483646 h 772" name="T47"/>
                <a:gd fmla="*/ 2147483646 w 912" name="T48"/>
                <a:gd fmla="*/ 2147483646 h 772" name="T49"/>
                <a:gd fmla="*/ 2147483646 w 912" name="T50"/>
                <a:gd fmla="*/ 2147483646 h 772" name="T51"/>
                <a:gd fmla="*/ 2147483646 w 912" name="T52"/>
                <a:gd fmla="*/ 2147483646 h 772" name="T53"/>
                <a:gd fmla="*/ 2147483646 w 912" name="T54"/>
                <a:gd fmla="*/ 2147483646 h 772" name="T55"/>
                <a:gd fmla="*/ 2147483646 w 912" name="T56"/>
                <a:gd fmla="*/ 2147483646 h 772" name="T57"/>
                <a:gd fmla="*/ 2147483646 w 912" name="T58"/>
                <a:gd fmla="*/ 2147483646 h 772" name="T59"/>
                <a:gd fmla="*/ 2147483646 w 912" name="T60"/>
                <a:gd fmla="*/ 2147483646 h 772" name="T61"/>
                <a:gd fmla="*/ 2147483646 w 912" name="T62"/>
                <a:gd fmla="*/ 2147483646 h 772" name="T63"/>
                <a:gd fmla="*/ 2147483646 w 912" name="T64"/>
                <a:gd fmla="*/ 2147483646 h 772" name="T65"/>
                <a:gd fmla="*/ 2147483646 w 912" name="T66"/>
                <a:gd fmla="*/ 2147483646 h 772" name="T67"/>
                <a:gd fmla="*/ 2147483646 w 912" name="T68"/>
                <a:gd fmla="*/ 2147483646 h 772" name="T69"/>
                <a:gd fmla="*/ 2147483646 w 912" name="T70"/>
                <a:gd fmla="*/ 2147483646 h 772" name="T71"/>
                <a:gd fmla="*/ 2147483646 w 912" name="T72"/>
                <a:gd fmla="*/ 2147483646 h 772" name="T73"/>
                <a:gd fmla="*/ 2147483646 w 912" name="T74"/>
                <a:gd fmla="*/ 2147483646 h 772" name="T75"/>
                <a:gd fmla="*/ 2147483646 w 912" name="T76"/>
                <a:gd fmla="*/ 2147483646 h 772" name="T77"/>
                <a:gd fmla="*/ 2147483646 w 912" name="T78"/>
                <a:gd fmla="*/ 2147483646 h 772" name="T79"/>
                <a:gd fmla="*/ 2147483646 w 912" name="T80"/>
                <a:gd fmla="*/ 2147483646 h 772" name="T81"/>
                <a:gd fmla="*/ 2147483646 w 912" name="T82"/>
                <a:gd fmla="*/ 2147483646 h 772" name="T83"/>
                <a:gd fmla="*/ 2147483646 w 912" name="T84"/>
                <a:gd fmla="*/ 2147483646 h 772" name="T85"/>
                <a:gd fmla="*/ 2147483646 w 912" name="T86"/>
                <a:gd fmla="*/ 2147483646 h 772" name="T87"/>
                <a:gd fmla="*/ 2147483646 w 912" name="T88"/>
                <a:gd fmla="*/ 2147483646 h 772" name="T89"/>
                <a:gd fmla="*/ 2147483646 w 912" name="T90"/>
                <a:gd fmla="*/ 2147483646 h 772" name="T91"/>
                <a:gd fmla="*/ 2147483646 w 912" name="T92"/>
                <a:gd fmla="*/ 2147483646 h 772" name="T93"/>
                <a:gd fmla="*/ 2147483646 w 912" name="T94"/>
                <a:gd fmla="*/ 2147483646 h 772" name="T95"/>
                <a:gd fmla="*/ 2147483646 w 912" name="T96"/>
                <a:gd fmla="*/ 2147483646 h 772" name="T97"/>
                <a:gd fmla="*/ 2147483646 w 912" name="T98"/>
                <a:gd fmla="*/ 2147483646 h 772" name="T99"/>
                <a:gd fmla="*/ 2147483646 w 912" name="T100"/>
                <a:gd fmla="*/ 2147483646 h 772" name="T101"/>
                <a:gd fmla="*/ 2147483646 w 912" name="T102"/>
                <a:gd fmla="*/ 2147483646 h 772" name="T103"/>
                <a:gd fmla="*/ 2147483646 w 912" name="T104"/>
                <a:gd fmla="*/ 2147483646 h 772" name="T105"/>
                <a:gd fmla="*/ 2147483646 w 912" name="T106"/>
                <a:gd fmla="*/ 2147483646 h 772" name="T107"/>
                <a:gd fmla="*/ 2147483646 w 912" name="T108"/>
                <a:gd fmla="*/ 2147483646 h 772" name="T109"/>
                <a:gd fmla="*/ 2147483646 w 912" name="T110"/>
                <a:gd fmla="*/ 2147483646 h 772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772" w="91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28" name="宁夏"/>
            <p:cNvSpPr/>
            <p:nvPr/>
          </p:nvSpPr>
          <p:spPr bwMode="auto">
            <a:xfrm>
              <a:off x="4450168" y="3277341"/>
              <a:ext cx="329739" cy="544121"/>
            </a:xfrm>
            <a:custGeom>
              <a:gdLst>
                <a:gd fmla="*/ 2147483646 w 184" name="T0"/>
                <a:gd fmla="*/ 2147483646 h 304" name="T1"/>
                <a:gd fmla="*/ 2147483646 w 184" name="T2"/>
                <a:gd fmla="*/ 2147483646 h 304" name="T3"/>
                <a:gd fmla="*/ 2147483646 w 184" name="T4"/>
                <a:gd fmla="*/ 2147483646 h 304" name="T5"/>
                <a:gd fmla="*/ 2147483646 w 184" name="T6"/>
                <a:gd fmla="*/ 2147483646 h 304" name="T7"/>
                <a:gd fmla="*/ 2147483646 w 184" name="T8"/>
                <a:gd fmla="*/ 2147483646 h 304" name="T9"/>
                <a:gd fmla="*/ 2147483646 w 184" name="T10"/>
                <a:gd fmla="*/ 2147483646 h 304" name="T11"/>
                <a:gd fmla="*/ 2147483646 w 184" name="T12"/>
                <a:gd fmla="*/ 2147483646 h 304" name="T13"/>
                <a:gd fmla="*/ 2147483646 w 184" name="T14"/>
                <a:gd fmla="*/ 2147483646 h 304" name="T15"/>
                <a:gd fmla="*/ 2147483646 w 184" name="T16"/>
                <a:gd fmla="*/ 2147483646 h 304" name="T17"/>
                <a:gd fmla="*/ 2147483646 w 184" name="T18"/>
                <a:gd fmla="*/ 2147483646 h 304" name="T19"/>
                <a:gd fmla="*/ 2147483646 w 184" name="T20"/>
                <a:gd fmla="*/ 2147483646 h 304" name="T21"/>
                <a:gd fmla="*/ 2147483646 w 184" name="T22"/>
                <a:gd fmla="*/ 2147483646 h 304" name="T23"/>
                <a:gd fmla="*/ 2147483646 w 184" name="T24"/>
                <a:gd fmla="*/ 2147483646 h 304" name="T25"/>
                <a:gd fmla="*/ 2147483646 w 184" name="T26"/>
                <a:gd fmla="*/ 2147483646 h 304" name="T27"/>
                <a:gd fmla="*/ 2147483646 w 184" name="T28"/>
                <a:gd fmla="*/ 2147483646 h 304" name="T29"/>
                <a:gd fmla="*/ 2147483646 w 184" name="T30"/>
                <a:gd fmla="*/ 2147483646 h 304" name="T31"/>
                <a:gd fmla="*/ 2147483646 w 184" name="T32"/>
                <a:gd fmla="*/ 2147483646 h 304" name="T33"/>
                <a:gd fmla="*/ 2147483646 w 184" name="T34"/>
                <a:gd fmla="*/ 2147483646 h 304" name="T35"/>
                <a:gd fmla="*/ 2147483646 w 184" name="T36"/>
                <a:gd fmla="*/ 2147483646 h 304" name="T37"/>
                <a:gd fmla="*/ 2147483646 w 184" name="T38"/>
                <a:gd fmla="*/ 2147483646 h 304" name="T39"/>
                <a:gd fmla="*/ 2147483646 w 184" name="T40"/>
                <a:gd fmla="*/ 2147483646 h 304" name="T41"/>
                <a:gd fmla="*/ 2147483646 w 184" name="T42"/>
                <a:gd fmla="*/ 2147483646 h 304" name="T43"/>
                <a:gd fmla="*/ 2147483646 w 184" name="T44"/>
                <a:gd fmla="*/ 2147483646 h 304" name="T45"/>
                <a:gd fmla="*/ 2147483646 w 184" name="T46"/>
                <a:gd fmla="*/ 2147483646 h 304" name="T47"/>
                <a:gd fmla="*/ 2147483646 w 184" name="T48"/>
                <a:gd fmla="*/ 2147483646 h 304" name="T49"/>
                <a:gd fmla="*/ 2147483646 w 184" name="T50"/>
                <a:gd fmla="*/ 2147483646 h 304" name="T51"/>
                <a:gd fmla="*/ 2147483646 w 184" name="T52"/>
                <a:gd fmla="*/ 2147483646 h 304" name="T53"/>
                <a:gd fmla="*/ 2147483646 w 184" name="T54"/>
                <a:gd fmla="*/ 2147483646 h 304" name="T55"/>
                <a:gd fmla="*/ 2147483646 w 184" name="T56"/>
                <a:gd fmla="*/ 2147483646 h 304" name="T57"/>
                <a:gd fmla="*/ 2147483646 w 184" name="T58"/>
                <a:gd fmla="*/ 2147483646 h 304" name="T59"/>
                <a:gd fmla="*/ 2147483646 w 184" name="T60"/>
                <a:gd fmla="*/ 2147483646 h 304" name="T61"/>
                <a:gd fmla="*/ 2147483646 w 184" name="T62"/>
                <a:gd fmla="*/ 2147483646 h 304" name="T63"/>
                <a:gd fmla="*/ 2147483646 w 184" name="T64"/>
                <a:gd fmla="*/ 2147483646 h 304" name="T65"/>
                <a:gd fmla="*/ 2147483646 w 184" name="T66"/>
                <a:gd fmla="*/ 2147483646 h 304" name="T67"/>
                <a:gd fmla="*/ 2147483646 w 184" name="T68"/>
                <a:gd fmla="*/ 2147483646 h 304" name="T69"/>
                <a:gd fmla="*/ 2147483646 w 184" name="T70"/>
                <a:gd fmla="*/ 2147483646 h 304" name="T71"/>
                <a:gd fmla="*/ 2147483646 w 184" name="T72"/>
                <a:gd fmla="*/ 2147483646 h 304" name="T73"/>
                <a:gd fmla="*/ 2147483646 w 184" name="T74"/>
                <a:gd fmla="*/ 2147483646 h 304" name="T75"/>
                <a:gd fmla="*/ 2147483646 w 184" name="T76"/>
                <a:gd fmla="*/ 2147483646 h 304" name="T77"/>
                <a:gd fmla="*/ 2147483646 w 184" name="T78"/>
                <a:gd fmla="*/ 2147483646 h 304" name="T79"/>
                <a:gd fmla="*/ 2147483646 w 184" name="T80"/>
                <a:gd fmla="*/ 2147483646 h 304" name="T81"/>
                <a:gd fmla="*/ 2147483646 w 184" name="T82"/>
                <a:gd fmla="*/ 2147483646 h 304" name="T83"/>
                <a:gd fmla="*/ 2147483646 w 184" name="T84"/>
                <a:gd fmla="*/ 2147483646 h 304" name="T85"/>
                <a:gd fmla="*/ 2147483646 w 184" name="T86"/>
                <a:gd fmla="*/ 2147483646 h 304" name="T87"/>
                <a:gd fmla="*/ 2147483646 w 184" name="T88"/>
                <a:gd fmla="*/ 2147483646 h 304" name="T89"/>
                <a:gd fmla="*/ 2147483646 w 184" name="T90"/>
                <a:gd fmla="*/ 2147483646 h 304" name="T91"/>
                <a:gd fmla="*/ 2147483646 w 184" name="T92"/>
                <a:gd fmla="*/ 2147483646 h 304" name="T93"/>
                <a:gd fmla="*/ 2147483646 w 184" name="T94"/>
                <a:gd fmla="*/ 2147483646 h 304" name="T95"/>
                <a:gd fmla="*/ 2147483646 w 184" name="T96"/>
                <a:gd fmla="*/ 2147483646 h 304" name="T97"/>
                <a:gd fmla="*/ 2147483646 w 184" name="T98"/>
                <a:gd fmla="*/ 0 h 304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304" w="18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>
                <a:solidFill>
                  <a:schemeClr val="lt1"/>
                </a:solidFill>
              </a:endParaRPr>
            </a:p>
          </p:txBody>
        </p:sp>
        <p:sp>
          <p:nvSpPr>
            <p:cNvPr id="29" name="新疆"/>
            <p:cNvSpPr/>
            <p:nvPr/>
          </p:nvSpPr>
          <p:spPr bwMode="auto">
            <a:xfrm>
              <a:off x="1331642" y="1845527"/>
              <a:ext cx="2334617" cy="1764506"/>
            </a:xfrm>
            <a:custGeom>
              <a:gdLst>
                <a:gd fmla="*/ 2147483646 w 1304" name="T0"/>
                <a:gd fmla="*/ 2147483646 h 986" name="T1"/>
                <a:gd fmla="*/ 2147483646 w 1304" name="T2"/>
                <a:gd fmla="*/ 2147483646 h 986" name="T3"/>
                <a:gd fmla="*/ 2147483646 w 1304" name="T4"/>
                <a:gd fmla="*/ 2147483646 h 986" name="T5"/>
                <a:gd fmla="*/ 2147483646 w 1304" name="T6"/>
                <a:gd fmla="*/ 2147483646 h 986" name="T7"/>
                <a:gd fmla="*/ 2147483646 w 1304" name="T8"/>
                <a:gd fmla="*/ 2147483646 h 986" name="T9"/>
                <a:gd fmla="*/ 2147483646 w 1304" name="T10"/>
                <a:gd fmla="*/ 2147483646 h 986" name="T11"/>
                <a:gd fmla="*/ 2147483646 w 1304" name="T12"/>
                <a:gd fmla="*/ 2147483646 h 986" name="T13"/>
                <a:gd fmla="*/ 2147483646 w 1304" name="T14"/>
                <a:gd fmla="*/ 2147483646 h 986" name="T15"/>
                <a:gd fmla="*/ 2147483646 w 1304" name="T16"/>
                <a:gd fmla="*/ 2147483646 h 986" name="T17"/>
                <a:gd fmla="*/ 2147483646 w 1304" name="T18"/>
                <a:gd fmla="*/ 2147483646 h 986" name="T19"/>
                <a:gd fmla="*/ 2147483646 w 1304" name="T20"/>
                <a:gd fmla="*/ 2147483646 h 986" name="T21"/>
                <a:gd fmla="*/ 2147483646 w 1304" name="T22"/>
                <a:gd fmla="*/ 2147483646 h 986" name="T23"/>
                <a:gd fmla="*/ 2147483646 w 1304" name="T24"/>
                <a:gd fmla="*/ 2147483646 h 986" name="T25"/>
                <a:gd fmla="*/ 2147483646 w 1304" name="T26"/>
                <a:gd fmla="*/ 2147483646 h 986" name="T27"/>
                <a:gd fmla="*/ 2147483646 w 1304" name="T28"/>
                <a:gd fmla="*/ 2147483646 h 986" name="T29"/>
                <a:gd fmla="*/ 2147483646 w 1304" name="T30"/>
                <a:gd fmla="*/ 2147483646 h 986" name="T31"/>
                <a:gd fmla="*/ 2147483646 w 1304" name="T32"/>
                <a:gd fmla="*/ 2147483646 h 986" name="T33"/>
                <a:gd fmla="*/ 2147483646 w 1304" name="T34"/>
                <a:gd fmla="*/ 2147483646 h 986" name="T35"/>
                <a:gd fmla="*/ 2147483646 w 1304" name="T36"/>
                <a:gd fmla="*/ 2147483646 h 986" name="T37"/>
                <a:gd fmla="*/ 2147483646 w 1304" name="T38"/>
                <a:gd fmla="*/ 2147483646 h 986" name="T39"/>
                <a:gd fmla="*/ 2147483646 w 1304" name="T40"/>
                <a:gd fmla="*/ 2147483646 h 986" name="T41"/>
                <a:gd fmla="*/ 2147483646 w 1304" name="T42"/>
                <a:gd fmla="*/ 2147483646 h 986" name="T43"/>
                <a:gd fmla="*/ 2147483646 w 1304" name="T44"/>
                <a:gd fmla="*/ 2147483646 h 986" name="T45"/>
                <a:gd fmla="*/ 2147483646 w 1304" name="T46"/>
                <a:gd fmla="*/ 2147483646 h 986" name="T47"/>
                <a:gd fmla="*/ 2147483646 w 1304" name="T48"/>
                <a:gd fmla="*/ 2147483646 h 986" name="T49"/>
                <a:gd fmla="*/ 2147483646 w 1304" name="T50"/>
                <a:gd fmla="*/ 2147483646 h 986" name="T51"/>
                <a:gd fmla="*/ 2147483646 w 1304" name="T52"/>
                <a:gd fmla="*/ 2147483646 h 986" name="T53"/>
                <a:gd fmla="*/ 2147483646 w 1304" name="T54"/>
                <a:gd fmla="*/ 2147483646 h 986" name="T55"/>
                <a:gd fmla="*/ 2147483646 w 1304" name="T56"/>
                <a:gd fmla="*/ 2147483646 h 986" name="T57"/>
                <a:gd fmla="*/ 2147483646 w 1304" name="T58"/>
                <a:gd fmla="*/ 2147483646 h 986" name="T59"/>
                <a:gd fmla="*/ 2147483646 w 1304" name="T60"/>
                <a:gd fmla="*/ 2147483646 h 986" name="T61"/>
                <a:gd fmla="*/ 2147483646 w 1304" name="T62"/>
                <a:gd fmla="*/ 2147483646 h 986" name="T63"/>
                <a:gd fmla="*/ 2147483646 w 1304" name="T64"/>
                <a:gd fmla="*/ 2147483646 h 986" name="T65"/>
                <a:gd fmla="*/ 2147483646 w 1304" name="T66"/>
                <a:gd fmla="*/ 2147483646 h 986" name="T67"/>
                <a:gd fmla="*/ 2147483646 w 1304" name="T68"/>
                <a:gd fmla="*/ 2147483646 h 986" name="T69"/>
                <a:gd fmla="*/ 2147483646 w 1304" name="T70"/>
                <a:gd fmla="*/ 2147483646 h 986" name="T71"/>
                <a:gd fmla="*/ 2147483646 w 1304" name="T72"/>
                <a:gd fmla="*/ 2147483646 h 986" name="T73"/>
                <a:gd fmla="*/ 2147483646 w 1304" name="T74"/>
                <a:gd fmla="*/ 2147483646 h 986" name="T75"/>
                <a:gd fmla="*/ 2147483646 w 1304" name="T76"/>
                <a:gd fmla="*/ 2147483646 h 986" name="T77"/>
                <a:gd fmla="*/ 2147483646 w 1304" name="T78"/>
                <a:gd fmla="*/ 2147483646 h 986" name="T79"/>
                <a:gd fmla="*/ 2147483646 w 1304" name="T80"/>
                <a:gd fmla="*/ 2147483646 h 986" name="T81"/>
                <a:gd fmla="*/ 2147483646 w 1304" name="T82"/>
                <a:gd fmla="*/ 2147483646 h 986" name="T83"/>
                <a:gd fmla="*/ 2147483646 w 1304" name="T84"/>
                <a:gd fmla="*/ 2147483646 h 986" name="T85"/>
                <a:gd fmla="*/ 2147483646 w 1304" name="T86"/>
                <a:gd fmla="*/ 2147483646 h 986" name="T87"/>
                <a:gd fmla="*/ 2147483646 w 1304" name="T88"/>
                <a:gd fmla="*/ 2147483646 h 986" name="T89"/>
                <a:gd fmla="*/ 2147483646 w 1304" name="T90"/>
                <a:gd fmla="*/ 2147483646 h 986" name="T91"/>
                <a:gd fmla="*/ 2147483646 w 1304" name="T92"/>
                <a:gd fmla="*/ 2147483646 h 986" name="T93"/>
                <a:gd fmla="*/ 2147483646 w 1304" name="T94"/>
                <a:gd fmla="*/ 2147483646 h 986" name="T95"/>
                <a:gd fmla="*/ 2147483646 w 1304" name="T96"/>
                <a:gd fmla="*/ 2147483646 h 986" name="T97"/>
                <a:gd fmla="*/ 2147483646 w 1304" name="T98"/>
                <a:gd fmla="*/ 2147483646 h 986" name="T99"/>
                <a:gd fmla="*/ 2147483646 w 1304" name="T100"/>
                <a:gd fmla="*/ 2147483646 h 986" name="T101"/>
                <a:gd fmla="*/ 2147483646 w 1304" name="T102"/>
                <a:gd fmla="*/ 2147483646 h 986" name="T103"/>
                <a:gd fmla="*/ 2147483646 w 1304" name="T104"/>
                <a:gd fmla="*/ 2147483646 h 986" name="T105"/>
                <a:gd fmla="*/ 2147483646 w 1304" name="T106"/>
                <a:gd fmla="*/ 2147483646 h 986" name="T107"/>
                <a:gd fmla="*/ 2147483646 w 1304" name="T108"/>
                <a:gd fmla="*/ 2147483646 h 986" name="T109"/>
                <a:gd fmla="*/ 2147483646 w 1304" name="T110"/>
                <a:gd fmla="*/ 2147483646 h 986" name="T111"/>
                <a:gd fmla="*/ 2147483646 w 1304" name="T112"/>
                <a:gd fmla="*/ 2147483646 h 986" name="T113"/>
                <a:gd fmla="*/ 2147483646 w 1304" name="T114"/>
                <a:gd fmla="*/ 2147483646 h 98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b" l="0" r="r" t="0"/>
              <a:pathLst>
                <a:path h="985" w="1304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>
                <a:solidFill>
                  <a:schemeClr val="lt1"/>
                </a:solidFill>
              </a:endParaRPr>
            </a:p>
          </p:txBody>
        </p:sp>
        <p:sp>
          <p:nvSpPr>
            <p:cNvPr id="30" name="青海"/>
            <p:cNvSpPr/>
            <p:nvPr/>
          </p:nvSpPr>
          <p:spPr bwMode="auto">
            <a:xfrm>
              <a:off x="2846577" y="3230702"/>
              <a:ext cx="1452720" cy="1041603"/>
            </a:xfrm>
            <a:custGeom>
              <a:gdLst>
                <a:gd fmla="*/ 2147483646 w 812" name="T0"/>
                <a:gd fmla="*/ 2147483646 h 582" name="T1"/>
                <a:gd fmla="*/ 2147483646 w 812" name="T2"/>
                <a:gd fmla="*/ 2147483646 h 582" name="T3"/>
                <a:gd fmla="*/ 2147483646 w 812" name="T4"/>
                <a:gd fmla="*/ 2147483646 h 582" name="T5"/>
                <a:gd fmla="*/ 2147483646 w 812" name="T6"/>
                <a:gd fmla="*/ 2147483646 h 582" name="T7"/>
                <a:gd fmla="*/ 2147483646 w 812" name="T8"/>
                <a:gd fmla="*/ 2147483646 h 582" name="T9"/>
                <a:gd fmla="*/ 2147483646 w 812" name="T10"/>
                <a:gd fmla="*/ 2147483646 h 582" name="T11"/>
                <a:gd fmla="*/ 2147483646 w 812" name="T12"/>
                <a:gd fmla="*/ 2147483646 h 582" name="T13"/>
                <a:gd fmla="*/ 2147483646 w 812" name="T14"/>
                <a:gd fmla="*/ 2147483646 h 582" name="T15"/>
                <a:gd fmla="*/ 2147483646 w 812" name="T16"/>
                <a:gd fmla="*/ 2147483646 h 582" name="T17"/>
                <a:gd fmla="*/ 2147483646 w 812" name="T18"/>
                <a:gd fmla="*/ 2147483646 h 582" name="T19"/>
                <a:gd fmla="*/ 2147483646 w 812" name="T20"/>
                <a:gd fmla="*/ 2147483646 h 582" name="T21"/>
                <a:gd fmla="*/ 2147483646 w 812" name="T22"/>
                <a:gd fmla="*/ 2147483646 h 582" name="T23"/>
                <a:gd fmla="*/ 2147483646 w 812" name="T24"/>
                <a:gd fmla="*/ 2147483646 h 582" name="T25"/>
                <a:gd fmla="*/ 2147483646 w 812" name="T26"/>
                <a:gd fmla="*/ 2147483646 h 582" name="T27"/>
                <a:gd fmla="*/ 2147483646 w 812" name="T28"/>
                <a:gd fmla="*/ 2147483646 h 582" name="T29"/>
                <a:gd fmla="*/ 2147483646 w 812" name="T30"/>
                <a:gd fmla="*/ 2147483646 h 582" name="T31"/>
                <a:gd fmla="*/ 2147483646 w 812" name="T32"/>
                <a:gd fmla="*/ 2147483646 h 582" name="T33"/>
                <a:gd fmla="*/ 0 w 812" name="T34"/>
                <a:gd fmla="*/ 2147483646 h 582" name="T35"/>
                <a:gd fmla="*/ 2147483646 w 812" name="T36"/>
                <a:gd fmla="*/ 2147483646 h 582" name="T37"/>
                <a:gd fmla="*/ 2147483646 w 812" name="T38"/>
                <a:gd fmla="*/ 2147483646 h 582" name="T39"/>
                <a:gd fmla="*/ 2147483646 w 812" name="T40"/>
                <a:gd fmla="*/ 2147483646 h 582" name="T41"/>
                <a:gd fmla="*/ 2147483646 w 812" name="T42"/>
                <a:gd fmla="*/ 2147483646 h 582" name="T43"/>
                <a:gd fmla="*/ 2147483646 w 812" name="T44"/>
                <a:gd fmla="*/ 2147483646 h 582" name="T45"/>
                <a:gd fmla="*/ 2147483646 w 812" name="T46"/>
                <a:gd fmla="*/ 2147483646 h 582" name="T47"/>
                <a:gd fmla="*/ 2147483646 w 812" name="T48"/>
                <a:gd fmla="*/ 2147483646 h 582" name="T49"/>
                <a:gd fmla="*/ 2147483646 w 812" name="T50"/>
                <a:gd fmla="*/ 2147483646 h 582" name="T51"/>
                <a:gd fmla="*/ 2147483646 w 812" name="T52"/>
                <a:gd fmla="*/ 2147483646 h 582" name="T53"/>
                <a:gd fmla="*/ 2147483646 w 812" name="T54"/>
                <a:gd fmla="*/ 2147483646 h 582" name="T55"/>
                <a:gd fmla="*/ 2147483646 w 812" name="T56"/>
                <a:gd fmla="*/ 2147483646 h 582" name="T57"/>
                <a:gd fmla="*/ 2147483646 w 812" name="T58"/>
                <a:gd fmla="*/ 2147483646 h 582" name="T59"/>
                <a:gd fmla="*/ 2147483646 w 812" name="T60"/>
                <a:gd fmla="*/ 2147483646 h 582" name="T61"/>
                <a:gd fmla="*/ 2147483646 w 812" name="T62"/>
                <a:gd fmla="*/ 2147483646 h 582" name="T63"/>
                <a:gd fmla="*/ 2147483646 w 812" name="T64"/>
                <a:gd fmla="*/ 2147483646 h 582" name="T65"/>
                <a:gd fmla="*/ 2147483646 w 812" name="T66"/>
                <a:gd fmla="*/ 2147483646 h 582" name="T67"/>
                <a:gd fmla="*/ 2147483646 w 812" name="T68"/>
                <a:gd fmla="*/ 2147483646 h 582" name="T69"/>
                <a:gd fmla="*/ 2147483646 w 812" name="T70"/>
                <a:gd fmla="*/ 2147483646 h 582" name="T71"/>
                <a:gd fmla="*/ 2147483646 w 812" name="T72"/>
                <a:gd fmla="*/ 2147483646 h 582" name="T73"/>
                <a:gd fmla="*/ 2147483646 w 812" name="T74"/>
                <a:gd fmla="*/ 2147483646 h 582" name="T75"/>
                <a:gd fmla="*/ 2147483646 w 812" name="T76"/>
                <a:gd fmla="*/ 2147483646 h 582" name="T77"/>
                <a:gd fmla="*/ 2147483646 w 812" name="T78"/>
                <a:gd fmla="*/ 2147483646 h 582" name="T79"/>
                <a:gd fmla="*/ 2147483646 w 812" name="T80"/>
                <a:gd fmla="*/ 2147483646 h 582" name="T81"/>
                <a:gd fmla="*/ 2147483646 w 812" name="T82"/>
                <a:gd fmla="*/ 2147483646 h 582" name="T83"/>
                <a:gd fmla="*/ 2147483646 w 812" name="T84"/>
                <a:gd fmla="*/ 2147483646 h 582" name="T85"/>
                <a:gd fmla="*/ 2147483646 w 812" name="T86"/>
                <a:gd fmla="*/ 2147483646 h 582" name="T87"/>
                <a:gd fmla="*/ 2147483646 w 812" name="T88"/>
                <a:gd fmla="*/ 2147483646 h 582" name="T89"/>
                <a:gd fmla="*/ 2147483646 w 812" name="T90"/>
                <a:gd fmla="*/ 2147483646 h 582" name="T91"/>
                <a:gd fmla="*/ 2147483646 w 812" name="T92"/>
                <a:gd fmla="*/ 2147483646 h 582" name="T93"/>
                <a:gd fmla="*/ 2147483646 w 812" name="T94"/>
                <a:gd fmla="*/ 2147483646 h 582" name="T95"/>
                <a:gd fmla="*/ 2147483646 w 812" name="T96"/>
                <a:gd fmla="*/ 2147483646 h 582" name="T97"/>
                <a:gd fmla="*/ 2147483646 w 812" name="T98"/>
                <a:gd fmla="*/ 2147483646 h 582" name="T99"/>
                <a:gd fmla="*/ 2147483646 w 812" name="T100"/>
                <a:gd fmla="*/ 2147483646 h 582" name="T101"/>
                <a:gd fmla="*/ 2147483646 w 812" name="T102"/>
                <a:gd fmla="*/ 2147483646 h 582" name="T103"/>
                <a:gd fmla="*/ 2147483646 w 812" name="T104"/>
                <a:gd fmla="*/ 2147483646 h 582" name="T105"/>
                <a:gd fmla="*/ 2147483646 w 812" name="T106"/>
                <a:gd fmla="*/ 2147483646 h 582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582" w="81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33" name="四川"/>
            <p:cNvSpPr/>
            <p:nvPr/>
          </p:nvSpPr>
          <p:spPr bwMode="auto">
            <a:xfrm>
              <a:off x="3680258" y="3961379"/>
              <a:ext cx="1256743" cy="1102234"/>
            </a:xfrm>
            <a:custGeom>
              <a:gdLst>
                <a:gd fmla="*/ 2147483646 w 702" name="T0"/>
                <a:gd fmla="*/ 2147483646 h 616" name="T1"/>
                <a:gd fmla="*/ 2147483646 w 702" name="T2"/>
                <a:gd fmla="*/ 2147483646 h 616" name="T3"/>
                <a:gd fmla="*/ 2147483646 w 702" name="T4"/>
                <a:gd fmla="*/ 2147483646 h 616" name="T5"/>
                <a:gd fmla="*/ 2147483646 w 702" name="T6"/>
                <a:gd fmla="*/ 2147483646 h 616" name="T7"/>
                <a:gd fmla="*/ 2147483646 w 702" name="T8"/>
                <a:gd fmla="*/ 2147483646 h 616" name="T9"/>
                <a:gd fmla="*/ 2147483646 w 702" name="T10"/>
                <a:gd fmla="*/ 2147483646 h 616" name="T11"/>
                <a:gd fmla="*/ 2147483646 w 702" name="T12"/>
                <a:gd fmla="*/ 2147483646 h 616" name="T13"/>
                <a:gd fmla="*/ 2147483646 w 702" name="T14"/>
                <a:gd fmla="*/ 2147483646 h 616" name="T15"/>
                <a:gd fmla="*/ 2147483646 w 702" name="T16"/>
                <a:gd fmla="*/ 2147483646 h 616" name="T17"/>
                <a:gd fmla="*/ 2147483646 w 702" name="T18"/>
                <a:gd fmla="*/ 2147483646 h 616" name="T19"/>
                <a:gd fmla="*/ 2147483646 w 702" name="T20"/>
                <a:gd fmla="*/ 2147483646 h 616" name="T21"/>
                <a:gd fmla="*/ 2147483646 w 702" name="T22"/>
                <a:gd fmla="*/ 2147483646 h 616" name="T23"/>
                <a:gd fmla="*/ 2147483646 w 702" name="T24"/>
                <a:gd fmla="*/ 2147483646 h 616" name="T25"/>
                <a:gd fmla="*/ 2147483646 w 702" name="T26"/>
                <a:gd fmla="*/ 2147483646 h 616" name="T27"/>
                <a:gd fmla="*/ 2147483646 w 702" name="T28"/>
                <a:gd fmla="*/ 2147483646 h 616" name="T29"/>
                <a:gd fmla="*/ 2147483646 w 702" name="T30"/>
                <a:gd fmla="*/ 2147483646 h 616" name="T31"/>
                <a:gd fmla="*/ 2147483646 w 702" name="T32"/>
                <a:gd fmla="*/ 2147483646 h 616" name="T33"/>
                <a:gd fmla="*/ 2147483646 w 702" name="T34"/>
                <a:gd fmla="*/ 2147483646 h 616" name="T35"/>
                <a:gd fmla="*/ 2147483646 w 702" name="T36"/>
                <a:gd fmla="*/ 2147483646 h 616" name="T37"/>
                <a:gd fmla="*/ 2147483646 w 702" name="T38"/>
                <a:gd fmla="*/ 2147483646 h 616" name="T39"/>
                <a:gd fmla="*/ 2147483646 w 702" name="T40"/>
                <a:gd fmla="*/ 2147483646 h 616" name="T41"/>
                <a:gd fmla="*/ 2147483646 w 702" name="T42"/>
                <a:gd fmla="*/ 2147483646 h 616" name="T43"/>
                <a:gd fmla="*/ 2147483646 w 702" name="T44"/>
                <a:gd fmla="*/ 2147483646 h 616" name="T45"/>
                <a:gd fmla="*/ 2147483646 w 702" name="T46"/>
                <a:gd fmla="*/ 2147483646 h 616" name="T47"/>
                <a:gd fmla="*/ 2147483646 w 702" name="T48"/>
                <a:gd fmla="*/ 2147483646 h 616" name="T49"/>
                <a:gd fmla="*/ 2147483646 w 702" name="T50"/>
                <a:gd fmla="*/ 2147483646 h 616" name="T51"/>
                <a:gd fmla="*/ 2147483646 w 702" name="T52"/>
                <a:gd fmla="*/ 2147483646 h 616" name="T53"/>
                <a:gd fmla="*/ 2147483646 w 702" name="T54"/>
                <a:gd fmla="*/ 2147483646 h 616" name="T55"/>
                <a:gd fmla="*/ 2147483646 w 702" name="T56"/>
                <a:gd fmla="*/ 2147483646 h 616" name="T57"/>
                <a:gd fmla="*/ 2147483646 w 702" name="T58"/>
                <a:gd fmla="*/ 2147483646 h 616" name="T59"/>
                <a:gd fmla="*/ 2147483646 w 702" name="T60"/>
                <a:gd fmla="*/ 2147483646 h 616" name="T61"/>
                <a:gd fmla="*/ 2147483646 w 702" name="T62"/>
                <a:gd fmla="*/ 2147483646 h 616" name="T63"/>
                <a:gd fmla="*/ 2147483646 w 702" name="T64"/>
                <a:gd fmla="*/ 2147483646 h 616" name="T65"/>
                <a:gd fmla="*/ 2147483646 w 702" name="T66"/>
                <a:gd fmla="*/ 2147483646 h 616" name="T67"/>
                <a:gd fmla="*/ 2147483646 w 702" name="T68"/>
                <a:gd fmla="*/ 2147483646 h 616" name="T69"/>
                <a:gd fmla="*/ 2147483646 w 702" name="T70"/>
                <a:gd fmla="*/ 2147483646 h 616" name="T71"/>
                <a:gd fmla="*/ 2147483646 w 702" name="T72"/>
                <a:gd fmla="*/ 2147483646 h 616" name="T73"/>
                <a:gd fmla="*/ 2147483646 w 702" name="T74"/>
                <a:gd fmla="*/ 2147483646 h 616" name="T75"/>
                <a:gd fmla="*/ 2147483646 w 702" name="T76"/>
                <a:gd fmla="*/ 2147483646 h 616" name="T77"/>
                <a:gd fmla="*/ 2147483646 w 702" name="T78"/>
                <a:gd fmla="*/ 2147483646 h 616" name="T79"/>
                <a:gd fmla="*/ 2147483646 w 702" name="T80"/>
                <a:gd fmla="*/ 2147483646 h 616" name="T81"/>
                <a:gd fmla="*/ 2147483646 w 702" name="T82"/>
                <a:gd fmla="*/ 2147483646 h 616" name="T83"/>
                <a:gd fmla="*/ 2147483646 w 702" name="T84"/>
                <a:gd fmla="*/ 2147483646 h 616" name="T85"/>
                <a:gd fmla="*/ 2147483646 w 702" name="T86"/>
                <a:gd fmla="*/ 2147483646 h 616" name="T87"/>
                <a:gd fmla="*/ 2147483646 w 702" name="T88"/>
                <a:gd fmla="*/ 2147483646 h 616" name="T89"/>
                <a:gd fmla="*/ 2147483646 w 702" name="T90"/>
                <a:gd fmla="*/ 2147483646 h 616" name="T91"/>
                <a:gd fmla="*/ 2147483646 w 702" name="T92"/>
                <a:gd fmla="*/ 2147483646 h 616" name="T93"/>
                <a:gd fmla="*/ 2147483646 w 702" name="T94"/>
                <a:gd fmla="*/ 2147483646 h 616" name="T95"/>
                <a:gd fmla="*/ 2147483646 w 702" name="T96"/>
                <a:gd fmla="*/ 2147483646 h 616" name="T97"/>
                <a:gd fmla="*/ 2147483646 w 702" name="T98"/>
                <a:gd fmla="*/ 0 h 616" name="T99"/>
                <a:gd fmla="*/ 2147483646 w 702" name="T100"/>
                <a:gd fmla="*/ 2147483646 h 616" name="T101"/>
                <a:gd fmla="*/ 2147483646 w 702" name="T102"/>
                <a:gd fmla="*/ 2147483646 h 616" name="T103"/>
                <a:gd fmla="*/ 2147483646 w 702" name="T104"/>
                <a:gd fmla="*/ 2147483646 h 616" name="T105"/>
                <a:gd fmla="*/ 2147483646 w 702" name="T106"/>
                <a:gd fmla="*/ 2147483646 h 616" name="T107"/>
                <a:gd fmla="*/ 2147483646 w 702" name="T108"/>
                <a:gd fmla="*/ 2147483646 h 616" name="T109"/>
                <a:gd fmla="*/ 2147483646 w 702" name="T110"/>
                <a:gd fmla="*/ 2147483646 h 616" name="T111"/>
                <a:gd fmla="*/ 2147483646 w 702" name="T112"/>
                <a:gd fmla="*/ 2147483646 h 616" name="T113"/>
                <a:gd fmla="*/ 2147483646 w 702" name="T114"/>
                <a:gd fmla="*/ 2147483646 h 616" name="T115"/>
                <a:gd fmla="*/ 2147483646 w 702" name="T116"/>
                <a:gd fmla="*/ 2147483646 h 616" name="T117"/>
                <a:gd fmla="*/ 2147483646 w 702" name="T118"/>
                <a:gd fmla="*/ 2147483646 h 61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616" w="702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>
                <a:solidFill>
                  <a:schemeClr val="lt1"/>
                </a:solidFill>
              </a:endParaRPr>
            </a:p>
          </p:txBody>
        </p:sp>
        <p:sp>
          <p:nvSpPr>
            <p:cNvPr id="34" name="西藏"/>
            <p:cNvSpPr/>
            <p:nvPr/>
          </p:nvSpPr>
          <p:spPr bwMode="auto">
            <a:xfrm>
              <a:off x="1592946" y="3513645"/>
              <a:ext cx="2249072" cy="1368075"/>
            </a:xfrm>
            <a:custGeom>
              <a:gdLst>
                <a:gd fmla="*/ 2147483646 w 1256" name="T0"/>
                <a:gd fmla="*/ 2147483646 h 764" name="T1"/>
                <a:gd fmla="*/ 2147483646 w 1256" name="T2"/>
                <a:gd fmla="*/ 2147483646 h 764" name="T3"/>
                <a:gd fmla="*/ 2147483646 w 1256" name="T4"/>
                <a:gd fmla="*/ 2147483646 h 764" name="T5"/>
                <a:gd fmla="*/ 2147483646 w 1256" name="T6"/>
                <a:gd fmla="*/ 2147483646 h 764" name="T7"/>
                <a:gd fmla="*/ 2147483646 w 1256" name="T8"/>
                <a:gd fmla="*/ 2147483646 h 764" name="T9"/>
                <a:gd fmla="*/ 2147483646 w 1256" name="T10"/>
                <a:gd fmla="*/ 2147483646 h 764" name="T11"/>
                <a:gd fmla="*/ 2147483646 w 1256" name="T12"/>
                <a:gd fmla="*/ 2147483646 h 764" name="T13"/>
                <a:gd fmla="*/ 2147483646 w 1256" name="T14"/>
                <a:gd fmla="*/ 2147483646 h 764" name="T15"/>
                <a:gd fmla="*/ 2147483646 w 1256" name="T16"/>
                <a:gd fmla="*/ 2147483646 h 764" name="T17"/>
                <a:gd fmla="*/ 2147483646 w 1256" name="T18"/>
                <a:gd fmla="*/ 2147483646 h 764" name="T19"/>
                <a:gd fmla="*/ 2147483646 w 1256" name="T20"/>
                <a:gd fmla="*/ 2147483646 h 764" name="T21"/>
                <a:gd fmla="*/ 2147483646 w 1256" name="T22"/>
                <a:gd fmla="*/ 2147483646 h 764" name="T23"/>
                <a:gd fmla="*/ 2147483646 w 1256" name="T24"/>
                <a:gd fmla="*/ 2147483646 h 764" name="T25"/>
                <a:gd fmla="*/ 2147483646 w 1256" name="T26"/>
                <a:gd fmla="*/ 2147483646 h 764" name="T27"/>
                <a:gd fmla="*/ 2147483646 w 1256" name="T28"/>
                <a:gd fmla="*/ 2147483646 h 764" name="T29"/>
                <a:gd fmla="*/ 2147483646 w 1256" name="T30"/>
                <a:gd fmla="*/ 2147483646 h 764" name="T31"/>
                <a:gd fmla="*/ 2147483646 w 1256" name="T32"/>
                <a:gd fmla="*/ 2147483646 h 764" name="T33"/>
                <a:gd fmla="*/ 2147483646 w 1256" name="T34"/>
                <a:gd fmla="*/ 2147483646 h 764" name="T35"/>
                <a:gd fmla="*/ 2147483646 w 1256" name="T36"/>
                <a:gd fmla="*/ 2147483646 h 764" name="T37"/>
                <a:gd fmla="*/ 2147483646 w 1256" name="T38"/>
                <a:gd fmla="*/ 2147483646 h 764" name="T39"/>
                <a:gd fmla="*/ 2147483646 w 1256" name="T40"/>
                <a:gd fmla="*/ 2147483646 h 764" name="T41"/>
                <a:gd fmla="*/ 2147483646 w 1256" name="T42"/>
                <a:gd fmla="*/ 2147483646 h 764" name="T43"/>
                <a:gd fmla="*/ 2147483646 w 1256" name="T44"/>
                <a:gd fmla="*/ 2147483646 h 764" name="T45"/>
                <a:gd fmla="*/ 2147483646 w 1256" name="T46"/>
                <a:gd fmla="*/ 2147483646 h 764" name="T47"/>
                <a:gd fmla="*/ 2147483646 w 1256" name="T48"/>
                <a:gd fmla="*/ 2147483646 h 764" name="T49"/>
                <a:gd fmla="*/ 2147483646 w 1256" name="T50"/>
                <a:gd fmla="*/ 2147483646 h 764" name="T51"/>
                <a:gd fmla="*/ 2147483646 w 1256" name="T52"/>
                <a:gd fmla="*/ 2147483646 h 764" name="T53"/>
                <a:gd fmla="*/ 2147483646 w 1256" name="T54"/>
                <a:gd fmla="*/ 2147483646 h 764" name="T55"/>
                <a:gd fmla="*/ 2147483646 w 1256" name="T56"/>
                <a:gd fmla="*/ 2147483646 h 764" name="T57"/>
                <a:gd fmla="*/ 2147483646 w 1256" name="T58"/>
                <a:gd fmla="*/ 2147483646 h 764" name="T59"/>
                <a:gd fmla="*/ 2147483646 w 1256" name="T60"/>
                <a:gd fmla="*/ 2147483646 h 764" name="T61"/>
                <a:gd fmla="*/ 2147483646 w 1256" name="T62"/>
                <a:gd fmla="*/ 2147483646 h 764" name="T63"/>
                <a:gd fmla="*/ 2147483646 w 1256" name="T64"/>
                <a:gd fmla="*/ 2147483646 h 764" name="T65"/>
                <a:gd fmla="*/ 2147483646 w 1256" name="T66"/>
                <a:gd fmla="*/ 2147483646 h 764" name="T67"/>
                <a:gd fmla="*/ 2147483646 w 1256" name="T68"/>
                <a:gd fmla="*/ 2147483646 h 764" name="T69"/>
                <a:gd fmla="*/ 2147483646 w 1256" name="T70"/>
                <a:gd fmla="*/ 2147483646 h 764" name="T71"/>
                <a:gd fmla="*/ 2147483646 w 1256" name="T72"/>
                <a:gd fmla="*/ 2147483646 h 764" name="T73"/>
                <a:gd fmla="*/ 2147483646 w 1256" name="T74"/>
                <a:gd fmla="*/ 2147483646 h 764" name="T75"/>
                <a:gd fmla="*/ 2147483646 w 1256" name="T76"/>
                <a:gd fmla="*/ 2147483646 h 764" name="T77"/>
                <a:gd fmla="*/ 2147483646 w 1256" name="T78"/>
                <a:gd fmla="*/ 2147483646 h 764" name="T79"/>
                <a:gd fmla="*/ 2147483646 w 1256" name="T80"/>
                <a:gd fmla="*/ 2147483646 h 764" name="T81"/>
                <a:gd fmla="*/ 2147483646 w 1256" name="T82"/>
                <a:gd fmla="*/ 2147483646 h 764" name="T83"/>
                <a:gd fmla="*/ 2147483646 w 1256" name="T84"/>
                <a:gd fmla="*/ 2147483646 h 764" name="T85"/>
                <a:gd fmla="*/ 2147483646 w 1256" name="T86"/>
                <a:gd fmla="*/ 2147483646 h 764" name="T87"/>
                <a:gd fmla="*/ 2147483646 w 1256" name="T88"/>
                <a:gd fmla="*/ 2147483646 h 764" name="T89"/>
                <a:gd fmla="*/ 2147483646 w 1256" name="T90"/>
                <a:gd fmla="*/ 2147483646 h 764" name="T91"/>
                <a:gd fmla="*/ 2147483646 w 1256" name="T92"/>
                <a:gd fmla="*/ 2147483646 h 764" name="T93"/>
                <a:gd fmla="*/ 2147483646 w 1256" name="T94"/>
                <a:gd fmla="*/ 2147483646 h 764" name="T95"/>
                <a:gd fmla="*/ 2147483646 w 1256" name="T96"/>
                <a:gd fmla="*/ 2147483646 h 764" name="T97"/>
                <a:gd fmla="*/ 2147483646 w 1256" name="T98"/>
                <a:gd fmla="*/ 2147483646 h 764" name="T99"/>
                <a:gd fmla="*/ 2147483646 w 1256" name="T100"/>
                <a:gd fmla="*/ 2147483646 h 764" name="T101"/>
                <a:gd fmla="*/ 2147483646 w 1256" name="T102"/>
                <a:gd fmla="*/ 2147483646 h 764" name="T103"/>
                <a:gd fmla="*/ 2147483646 w 1256" name="T104"/>
                <a:gd fmla="*/ 2147483646 h 764" name="T105"/>
                <a:gd fmla="*/ 2147483646 w 1256" name="T106"/>
                <a:gd fmla="*/ 2147483646 h 764" name="T107"/>
                <a:gd fmla="*/ 2147483646 w 1256" name="T108"/>
                <a:gd fmla="*/ 2147483646 h 764" name="T109"/>
                <a:gd fmla="*/ 2147483646 w 1256" name="T110"/>
                <a:gd fmla="*/ 2147483646 h 764" name="T111"/>
                <a:gd fmla="*/ 2147483646 w 1256" name="T112"/>
                <a:gd fmla="*/ 2147483646 h 764" name="T113"/>
                <a:gd fmla="*/ 2147483646 w 1256" name="T114"/>
                <a:gd fmla="*/ 2147483646 h 764" name="T115"/>
                <a:gd fmla="*/ 2147483646 w 1256" name="T116"/>
                <a:gd fmla="*/ 2147483646 h 764" name="T117"/>
                <a:gd fmla="*/ 2147483646 w 1256" name="T118"/>
                <a:gd fmla="*/ 2147483646 h 764" name="T119"/>
                <a:gd fmla="*/ 2147483646 w 1256" name="T120"/>
                <a:gd fmla="*/ 2147483646 h 764" name="T121"/>
                <a:gd fmla="*/ 2147483646 w 1256" name="T122"/>
                <a:gd fmla="*/ 2147483646 h 764" name="T123"/>
                <a:gd fmla="*/ 2147483646 w 1256" name="T124"/>
                <a:gd fmla="*/ 2147483646 h 764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764" w="1256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>
                <a:solidFill>
                  <a:schemeClr val="lt1"/>
                </a:solidFill>
              </a:endParaRPr>
            </a:p>
          </p:txBody>
        </p:sp>
        <p:sp>
          <p:nvSpPr>
            <p:cNvPr id="38" name="云南"/>
            <p:cNvSpPr/>
            <p:nvPr/>
          </p:nvSpPr>
          <p:spPr bwMode="auto">
            <a:xfrm>
              <a:off x="3641375" y="4651635"/>
              <a:ext cx="1017215" cy="1060258"/>
            </a:xfrm>
            <a:custGeom>
              <a:gdLst>
                <a:gd fmla="*/ 2147483646 w 568" name="T0"/>
                <a:gd fmla="*/ 2147483646 h 592" name="T1"/>
                <a:gd fmla="*/ 2147483646 w 568" name="T2"/>
                <a:gd fmla="*/ 2147483646 h 592" name="T3"/>
                <a:gd fmla="*/ 2147483646 w 568" name="T4"/>
                <a:gd fmla="*/ 2147483646 h 592" name="T5"/>
                <a:gd fmla="*/ 2147483646 w 568" name="T6"/>
                <a:gd fmla="*/ 2147483646 h 592" name="T7"/>
                <a:gd fmla="*/ 2147483646 w 568" name="T8"/>
                <a:gd fmla="*/ 2147483646 h 592" name="T9"/>
                <a:gd fmla="*/ 2147483646 w 568" name="T10"/>
                <a:gd fmla="*/ 2147483646 h 592" name="T11"/>
                <a:gd fmla="*/ 2147483646 w 568" name="T12"/>
                <a:gd fmla="*/ 2147483646 h 592" name="T13"/>
                <a:gd fmla="*/ 2147483646 w 568" name="T14"/>
                <a:gd fmla="*/ 2147483646 h 592" name="T15"/>
                <a:gd fmla="*/ 2147483646 w 568" name="T16"/>
                <a:gd fmla="*/ 2147483646 h 592" name="T17"/>
                <a:gd fmla="*/ 2147483646 w 568" name="T18"/>
                <a:gd fmla="*/ 2147483646 h 592" name="T19"/>
                <a:gd fmla="*/ 2147483646 w 568" name="T20"/>
                <a:gd fmla="*/ 2147483646 h 592" name="T21"/>
                <a:gd fmla="*/ 2147483646 w 568" name="T22"/>
                <a:gd fmla="*/ 2147483646 h 592" name="T23"/>
                <a:gd fmla="*/ 2147483646 w 568" name="T24"/>
                <a:gd fmla="*/ 2147483646 h 592" name="T25"/>
                <a:gd fmla="*/ 2147483646 w 568" name="T26"/>
                <a:gd fmla="*/ 2147483646 h 592" name="T27"/>
                <a:gd fmla="*/ 2147483646 w 568" name="T28"/>
                <a:gd fmla="*/ 2147483646 h 592" name="T29"/>
                <a:gd fmla="*/ 2147483646 w 568" name="T30"/>
                <a:gd fmla="*/ 2147483646 h 592" name="T31"/>
                <a:gd fmla="*/ 2147483646 w 568" name="T32"/>
                <a:gd fmla="*/ 2147483646 h 592" name="T33"/>
                <a:gd fmla="*/ 2147483646 w 568" name="T34"/>
                <a:gd fmla="*/ 2147483646 h 592" name="T35"/>
                <a:gd fmla="*/ 2147483646 w 568" name="T36"/>
                <a:gd fmla="*/ 2147483646 h 592" name="T37"/>
                <a:gd fmla="*/ 2147483646 w 568" name="T38"/>
                <a:gd fmla="*/ 2147483646 h 592" name="T39"/>
                <a:gd fmla="*/ 2147483646 w 568" name="T40"/>
                <a:gd fmla="*/ 2147483646 h 592" name="T41"/>
                <a:gd fmla="*/ 2147483646 w 568" name="T42"/>
                <a:gd fmla="*/ 2147483646 h 592" name="T43"/>
                <a:gd fmla="*/ 2147483646 w 568" name="T44"/>
                <a:gd fmla="*/ 2147483646 h 592" name="T45"/>
                <a:gd fmla="*/ 2147483646 w 568" name="T46"/>
                <a:gd fmla="*/ 2147483646 h 592" name="T47"/>
                <a:gd fmla="*/ 2147483646 w 568" name="T48"/>
                <a:gd fmla="*/ 2147483646 h 592" name="T49"/>
                <a:gd fmla="*/ 2147483646 w 568" name="T50"/>
                <a:gd fmla="*/ 2147483646 h 592" name="T51"/>
                <a:gd fmla="*/ 2147483646 w 568" name="T52"/>
                <a:gd fmla="*/ 2147483646 h 592" name="T53"/>
                <a:gd fmla="*/ 2147483646 w 568" name="T54"/>
                <a:gd fmla="*/ 2147483646 h 592" name="T55"/>
                <a:gd fmla="*/ 2147483646 w 568" name="T56"/>
                <a:gd fmla="*/ 2147483646 h 592" name="T57"/>
                <a:gd fmla="*/ 2147483646 w 568" name="T58"/>
                <a:gd fmla="*/ 2147483646 h 592" name="T59"/>
                <a:gd fmla="*/ 2147483646 w 568" name="T60"/>
                <a:gd fmla="*/ 2147483646 h 592" name="T61"/>
                <a:gd fmla="*/ 2147483646 w 568" name="T62"/>
                <a:gd fmla="*/ 2147483646 h 592" name="T63"/>
                <a:gd fmla="*/ 2147483646 w 568" name="T64"/>
                <a:gd fmla="*/ 2147483646 h 592" name="T65"/>
                <a:gd fmla="*/ 2147483646 w 568" name="T66"/>
                <a:gd fmla="*/ 2147483646 h 592" name="T67"/>
                <a:gd fmla="*/ 2147483646 w 568" name="T68"/>
                <a:gd fmla="*/ 2147483646 h 592" name="T69"/>
                <a:gd fmla="*/ 2147483646 w 568" name="T70"/>
                <a:gd fmla="*/ 2147483646 h 592" name="T71"/>
                <a:gd fmla="*/ 2147483646 w 568" name="T72"/>
                <a:gd fmla="*/ 2147483646 h 592" name="T73"/>
                <a:gd fmla="*/ 2147483646 w 568" name="T74"/>
                <a:gd fmla="*/ 2147483646 h 592" name="T75"/>
                <a:gd fmla="*/ 2147483646 w 568" name="T76"/>
                <a:gd fmla="*/ 2147483646 h 592" name="T77"/>
                <a:gd fmla="*/ 2147483646 w 568" name="T78"/>
                <a:gd fmla="*/ 2147483646 h 592" name="T79"/>
                <a:gd fmla="*/ 2147483646 w 568" name="T80"/>
                <a:gd fmla="*/ 2147483646 h 592" name="T81"/>
                <a:gd fmla="*/ 2147483646 w 568" name="T82"/>
                <a:gd fmla="*/ 2147483646 h 592" name="T83"/>
                <a:gd fmla="*/ 2147483646 w 568" name="T84"/>
                <a:gd fmla="*/ 2147483646 h 592" name="T85"/>
                <a:gd fmla="*/ 2147483646 w 568" name="T86"/>
                <a:gd fmla="*/ 2147483646 h 592" name="T87"/>
                <a:gd fmla="*/ 2147483646 w 568" name="T88"/>
                <a:gd fmla="*/ 2147483646 h 592" name="T89"/>
                <a:gd fmla="*/ 2147483646 w 568" name="T90"/>
                <a:gd fmla="*/ 2147483646 h 592" name="T91"/>
                <a:gd fmla="*/ 2147483646 w 568" name="T92"/>
                <a:gd fmla="*/ 2147483646 h 592" name="T93"/>
                <a:gd fmla="*/ 2147483646 w 568" name="T94"/>
                <a:gd fmla="*/ 2147483646 h 592" name="T95"/>
                <a:gd fmla="*/ 2147483646 w 568" name="T96"/>
                <a:gd fmla="*/ 2147483646 h 592" name="T97"/>
                <a:gd fmla="*/ 2147483646 w 568" name="T98"/>
                <a:gd fmla="*/ 2147483646 h 592" name="T99"/>
                <a:gd fmla="*/ 2147483646 w 568" name="T100"/>
                <a:gd fmla="*/ 2147483646 h 592" name="T101"/>
                <a:gd fmla="*/ 2147483646 w 568" name="T102"/>
                <a:gd fmla="*/ 2147483646 h 592" name="T103"/>
                <a:gd fmla="*/ 2147483646 w 568" name="T104"/>
                <a:gd fmla="*/ 2147483646 h 592" name="T105"/>
                <a:gd fmla="*/ 2147483646 w 568" name="T106"/>
                <a:gd fmla="*/ 2147483646 h 592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592" w="568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39" name="贵州"/>
            <p:cNvSpPr/>
            <p:nvPr/>
          </p:nvSpPr>
          <p:spPr bwMode="auto">
            <a:xfrm>
              <a:off x="4370846" y="4637644"/>
              <a:ext cx="687476" cy="595423"/>
            </a:xfrm>
            <a:custGeom>
              <a:gdLst>
                <a:gd fmla="*/ 2147483646 w 384" name="T0"/>
                <a:gd fmla="*/ 2147483646 h 332" name="T1"/>
                <a:gd fmla="*/ 2147483646 w 384" name="T2"/>
                <a:gd fmla="*/ 2147483646 h 332" name="T3"/>
                <a:gd fmla="*/ 2147483646 w 384" name="T4"/>
                <a:gd fmla="*/ 2147483646 h 332" name="T5"/>
                <a:gd fmla="*/ 2147483646 w 384" name="T6"/>
                <a:gd fmla="*/ 2147483646 h 332" name="T7"/>
                <a:gd fmla="*/ 2147483646 w 384" name="T8"/>
                <a:gd fmla="*/ 2147483646 h 332" name="T9"/>
                <a:gd fmla="*/ 2147483646 w 384" name="T10"/>
                <a:gd fmla="*/ 2147483646 h 332" name="T11"/>
                <a:gd fmla="*/ 2147483646 w 384" name="T12"/>
                <a:gd fmla="*/ 2147483646 h 332" name="T13"/>
                <a:gd fmla="*/ 2147483646 w 384" name="T14"/>
                <a:gd fmla="*/ 2147483646 h 332" name="T15"/>
                <a:gd fmla="*/ 2147483646 w 384" name="T16"/>
                <a:gd fmla="*/ 2147483646 h 332" name="T17"/>
                <a:gd fmla="*/ 2147483646 w 384" name="T18"/>
                <a:gd fmla="*/ 2147483646 h 332" name="T19"/>
                <a:gd fmla="*/ 2147483646 w 384" name="T20"/>
                <a:gd fmla="*/ 2147483646 h 332" name="T21"/>
                <a:gd fmla="*/ 2147483646 w 384" name="T22"/>
                <a:gd fmla="*/ 2147483646 h 332" name="T23"/>
                <a:gd fmla="*/ 2147483646 w 384" name="T24"/>
                <a:gd fmla="*/ 2147483646 h 332" name="T25"/>
                <a:gd fmla="*/ 2147483646 w 384" name="T26"/>
                <a:gd fmla="*/ 2147483646 h 332" name="T27"/>
                <a:gd fmla="*/ 2147483646 w 384" name="T28"/>
                <a:gd fmla="*/ 2147483646 h 332" name="T29"/>
                <a:gd fmla="*/ 2147483646 w 384" name="T30"/>
                <a:gd fmla="*/ 2147483646 h 332" name="T31"/>
                <a:gd fmla="*/ 2147483646 w 384" name="T32"/>
                <a:gd fmla="*/ 2147483646 h 332" name="T33"/>
                <a:gd fmla="*/ 2147483646 w 384" name="T34"/>
                <a:gd fmla="*/ 2147483646 h 332" name="T35"/>
                <a:gd fmla="*/ 2147483646 w 384" name="T36"/>
                <a:gd fmla="*/ 2147483646 h 332" name="T37"/>
                <a:gd fmla="*/ 2147483646 w 384" name="T38"/>
                <a:gd fmla="*/ 2147483646 h 332" name="T39"/>
                <a:gd fmla="*/ 2147483646 w 384" name="T40"/>
                <a:gd fmla="*/ 2147483646 h 332" name="T41"/>
                <a:gd fmla="*/ 0 w 384" name="T42"/>
                <a:gd fmla="*/ 2147483646 h 332" name="T43"/>
                <a:gd fmla="*/ 2147483646 w 384" name="T44"/>
                <a:gd fmla="*/ 2147483646 h 332" name="T45"/>
                <a:gd fmla="*/ 2147483646 w 384" name="T46"/>
                <a:gd fmla="*/ 2147483646 h 332" name="T47"/>
                <a:gd fmla="*/ 2147483646 w 384" name="T48"/>
                <a:gd fmla="*/ 2147483646 h 332" name="T49"/>
                <a:gd fmla="*/ 2147483646 w 384" name="T50"/>
                <a:gd fmla="*/ 2147483646 h 332" name="T51"/>
                <a:gd fmla="*/ 2147483646 w 384" name="T52"/>
                <a:gd fmla="*/ 2147483646 h 332" name="T53"/>
                <a:gd fmla="*/ 2147483646 w 384" name="T54"/>
                <a:gd fmla="*/ 2147483646 h 332" name="T55"/>
                <a:gd fmla="*/ 2147483646 w 384" name="T56"/>
                <a:gd fmla="*/ 2147483646 h 332" name="T57"/>
                <a:gd fmla="*/ 2147483646 w 384" name="T58"/>
                <a:gd fmla="*/ 2147483646 h 332" name="T59"/>
                <a:gd fmla="*/ 2147483646 w 384" name="T60"/>
                <a:gd fmla="*/ 2147483646 h 332" name="T61"/>
                <a:gd fmla="*/ 2147483646 w 384" name="T62"/>
                <a:gd fmla="*/ 2147483646 h 332" name="T63"/>
                <a:gd fmla="*/ 2147483646 w 384" name="T64"/>
                <a:gd fmla="*/ 2147483646 h 332" name="T65"/>
                <a:gd fmla="*/ 2147483646 w 384" name="T66"/>
                <a:gd fmla="*/ 2147483646 h 332" name="T67"/>
                <a:gd fmla="*/ 2147483646 w 384" name="T68"/>
                <a:gd fmla="*/ 2147483646 h 332" name="T69"/>
                <a:gd fmla="*/ 2147483646 w 384" name="T70"/>
                <a:gd fmla="*/ 2147483646 h 332" name="T71"/>
                <a:gd fmla="*/ 2147483646 w 384" name="T72"/>
                <a:gd fmla="*/ 2147483646 h 332" name="T73"/>
                <a:gd fmla="*/ 2147483646 w 384" name="T74"/>
                <a:gd fmla="*/ 2147483646 h 332" name="T75"/>
                <a:gd fmla="*/ 2147483646 w 384" name="T76"/>
                <a:gd fmla="*/ 2147483646 h 332" name="T77"/>
                <a:gd fmla="*/ 2147483646 w 384" name="T78"/>
                <a:gd fmla="*/ 2147483646 h 332" name="T79"/>
                <a:gd fmla="*/ 2147483646 w 384" name="T80"/>
                <a:gd fmla="*/ 2147483646 h 332" name="T81"/>
                <a:gd fmla="*/ 2147483646 w 384" name="T82"/>
                <a:gd fmla="*/ 2147483646 h 332" name="T83"/>
                <a:gd fmla="*/ 2147483646 w 384" name="T84"/>
                <a:gd fmla="*/ 2147483646 h 332" name="T85"/>
                <a:gd fmla="*/ 2147483646 w 384" name="T86"/>
                <a:gd fmla="*/ 2147483646 h 332" name="T87"/>
                <a:gd fmla="*/ 2147483646 w 384" name="T88"/>
                <a:gd fmla="*/ 2147483646 h 332" name="T89"/>
                <a:gd fmla="*/ 2147483646 w 384" name="T90"/>
                <a:gd fmla="*/ 2147483646 h 332" name="T91"/>
                <a:gd fmla="*/ 2147483646 w 384" name="T92"/>
                <a:gd fmla="*/ 2147483646 h 332" name="T93"/>
                <a:gd fmla="*/ 2147483646 w 384" name="T94"/>
                <a:gd fmla="*/ 2147483646 h 332" name="T95"/>
                <a:gd fmla="*/ 2147483646 w 384" name="T96"/>
                <a:gd fmla="*/ 2147483646 h 332" name="T97"/>
                <a:gd fmla="*/ 2147483646 w 384" name="T98"/>
                <a:gd fmla="*/ 2147483646 h 332" name="T99"/>
                <a:gd fmla="*/ 2147483646 w 384" name="T100"/>
                <a:gd fmla="*/ 2147483646 h 332" name="T101"/>
                <a:gd fmla="*/ 2147483646 w 384" name="T102"/>
                <a:gd fmla="*/ 2147483646 h 332" name="T103"/>
                <a:gd fmla="*/ 2147483646 w 384" name="T104"/>
                <a:gd fmla="*/ 2147483646 h 332" name="T105"/>
                <a:gd fmla="*/ 2147483646 w 384" name="T106"/>
                <a:gd fmla="*/ 2147483646 h 332" name="T107"/>
                <a:gd fmla="*/ 2147483646 w 384" name="T108"/>
                <a:gd fmla="*/ 2147483646 h 332" name="T109"/>
                <a:gd fmla="*/ 2147483646 w 384" name="T110"/>
                <a:gd fmla="*/ 2147483646 h 332" name="T111"/>
                <a:gd fmla="*/ 2147483646 w 384" name="T112"/>
                <a:gd fmla="*/ 2147483646 h 332" name="T113"/>
                <a:gd fmla="*/ 2147483646 w 384" name="T114"/>
                <a:gd fmla="*/ 2147483646 h 332" name="T115"/>
                <a:gd fmla="*/ 2147483646 w 384" name="T116"/>
                <a:gd fmla="*/ 2147483646 h 332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332" w="384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>
                <a:solidFill>
                  <a:schemeClr val="lt1"/>
                </a:solidFill>
              </a:endParaRPr>
            </a:p>
          </p:txBody>
        </p:sp>
        <p:sp>
          <p:nvSpPr>
            <p:cNvPr id="40" name="广西"/>
            <p:cNvSpPr/>
            <p:nvPr/>
          </p:nvSpPr>
          <p:spPr bwMode="auto">
            <a:xfrm>
              <a:off x="4482833" y="5002982"/>
              <a:ext cx="899007" cy="684038"/>
            </a:xfrm>
            <a:custGeom>
              <a:gdLst>
                <a:gd fmla="*/ 2147483646 w 502" name="T0"/>
                <a:gd fmla="*/ 2147483646 h 382" name="T1"/>
                <a:gd fmla="*/ 2147483646 w 502" name="T2"/>
                <a:gd fmla="*/ 2147483646 h 382" name="T3"/>
                <a:gd fmla="*/ 2147483646 w 502" name="T4"/>
                <a:gd fmla="*/ 2147483646 h 382" name="T5"/>
                <a:gd fmla="*/ 2147483646 w 502" name="T6"/>
                <a:gd fmla="*/ 2147483646 h 382" name="T7"/>
                <a:gd fmla="*/ 2147483646 w 502" name="T8"/>
                <a:gd fmla="*/ 2147483646 h 382" name="T9"/>
                <a:gd fmla="*/ 2147483646 w 502" name="T10"/>
                <a:gd fmla="*/ 2147483646 h 382" name="T11"/>
                <a:gd fmla="*/ 2147483646 w 502" name="T12"/>
                <a:gd fmla="*/ 2147483646 h 382" name="T13"/>
                <a:gd fmla="*/ 2147483646 w 502" name="T14"/>
                <a:gd fmla="*/ 2147483646 h 382" name="T15"/>
                <a:gd fmla="*/ 2147483646 w 502" name="T16"/>
                <a:gd fmla="*/ 2147483646 h 382" name="T17"/>
                <a:gd fmla="*/ 2147483646 w 502" name="T18"/>
                <a:gd fmla="*/ 2147483646 h 382" name="T19"/>
                <a:gd fmla="*/ 2147483646 w 502" name="T20"/>
                <a:gd fmla="*/ 2147483646 h 382" name="T21"/>
                <a:gd fmla="*/ 2147483646 w 502" name="T22"/>
                <a:gd fmla="*/ 2147483646 h 382" name="T23"/>
                <a:gd fmla="*/ 2147483646 w 502" name="T24"/>
                <a:gd fmla="*/ 2147483646 h 382" name="T25"/>
                <a:gd fmla="*/ 2147483646 w 502" name="T26"/>
                <a:gd fmla="*/ 2147483646 h 382" name="T27"/>
                <a:gd fmla="*/ 2147483646 w 502" name="T28"/>
                <a:gd fmla="*/ 2147483646 h 382" name="T29"/>
                <a:gd fmla="*/ 2147483646 w 502" name="T30"/>
                <a:gd fmla="*/ 2147483646 h 382" name="T31"/>
                <a:gd fmla="*/ 2147483646 w 502" name="T32"/>
                <a:gd fmla="*/ 2147483646 h 382" name="T33"/>
                <a:gd fmla="*/ 2147483646 w 502" name="T34"/>
                <a:gd fmla="*/ 2147483646 h 382" name="T35"/>
                <a:gd fmla="*/ 2147483646 w 502" name="T36"/>
                <a:gd fmla="*/ 2147483646 h 382" name="T37"/>
                <a:gd fmla="*/ 2147483646 w 502" name="T38"/>
                <a:gd fmla="*/ 2147483646 h 382" name="T39"/>
                <a:gd fmla="*/ 2147483646 w 502" name="T40"/>
                <a:gd fmla="*/ 2147483646 h 382" name="T41"/>
                <a:gd fmla="*/ 2147483646 w 502" name="T42"/>
                <a:gd fmla="*/ 2147483646 h 382" name="T43"/>
                <a:gd fmla="*/ 2147483646 w 502" name="T44"/>
                <a:gd fmla="*/ 2147483646 h 382" name="T45"/>
                <a:gd fmla="*/ 2147483646 w 502" name="T46"/>
                <a:gd fmla="*/ 2147483646 h 382" name="T47"/>
                <a:gd fmla="*/ 2147483646 w 502" name="T48"/>
                <a:gd fmla="*/ 2147483646 h 382" name="T49"/>
                <a:gd fmla="*/ 2147483646 w 502" name="T50"/>
                <a:gd fmla="*/ 2147483646 h 382" name="T51"/>
                <a:gd fmla="*/ 2147483646 w 502" name="T52"/>
                <a:gd fmla="*/ 2147483646 h 382" name="T53"/>
                <a:gd fmla="*/ 2147483646 w 502" name="T54"/>
                <a:gd fmla="*/ 2147483646 h 382" name="T55"/>
                <a:gd fmla="*/ 2147483646 w 502" name="T56"/>
                <a:gd fmla="*/ 2147483646 h 382" name="T57"/>
                <a:gd fmla="*/ 2147483646 w 502" name="T58"/>
                <a:gd fmla="*/ 2147483646 h 382" name="T59"/>
                <a:gd fmla="*/ 2147483646 w 502" name="T60"/>
                <a:gd fmla="*/ 2147483646 h 382" name="T61"/>
                <a:gd fmla="*/ 2147483646 w 502" name="T62"/>
                <a:gd fmla="*/ 2147483646 h 382" name="T63"/>
                <a:gd fmla="*/ 2147483646 w 502" name="T64"/>
                <a:gd fmla="*/ 2147483646 h 382" name="T65"/>
                <a:gd fmla="*/ 2147483646 w 502" name="T66"/>
                <a:gd fmla="*/ 2147483646 h 382" name="T67"/>
                <a:gd fmla="*/ 2147483646 w 502" name="T68"/>
                <a:gd fmla="*/ 2147483646 h 382" name="T69"/>
                <a:gd fmla="*/ 2147483646 w 502" name="T70"/>
                <a:gd fmla="*/ 2147483646 h 382" name="T71"/>
                <a:gd fmla="*/ 2147483646 w 502" name="T72"/>
                <a:gd fmla="*/ 2147483646 h 382" name="T73"/>
                <a:gd fmla="*/ 2147483646 w 502" name="T74"/>
                <a:gd fmla="*/ 2147483646 h 382" name="T75"/>
                <a:gd fmla="*/ 2147483646 w 502" name="T76"/>
                <a:gd fmla="*/ 2147483646 h 382" name="T77"/>
                <a:gd fmla="*/ 2147483646 w 502" name="T78"/>
                <a:gd fmla="*/ 2147483646 h 382" name="T79"/>
                <a:gd fmla="*/ 2147483646 w 502" name="T80"/>
                <a:gd fmla="*/ 2147483646 h 382" name="T81"/>
                <a:gd fmla="*/ 2147483646 w 502" name="T82"/>
                <a:gd fmla="*/ 2147483646 h 382" name="T83"/>
                <a:gd fmla="*/ 2147483646 w 502" name="T84"/>
                <a:gd fmla="*/ 2147483646 h 382" name="T85"/>
                <a:gd fmla="*/ 2147483646 w 502" name="T86"/>
                <a:gd fmla="*/ 2147483646 h 382" name="T87"/>
                <a:gd fmla="*/ 2147483646 w 502" name="T88"/>
                <a:gd fmla="*/ 2147483646 h 382" name="T89"/>
                <a:gd fmla="*/ 2147483646 w 502" name="T90"/>
                <a:gd fmla="*/ 2147483646 h 382" name="T91"/>
                <a:gd fmla="*/ 2147483646 w 502" name="T92"/>
                <a:gd fmla="*/ 2147483646 h 382" name="T93"/>
                <a:gd fmla="*/ 2147483646 w 502" name="T94"/>
                <a:gd fmla="*/ 2147483646 h 382" name="T95"/>
                <a:gd fmla="*/ 2147483646 w 502" name="T96"/>
                <a:gd fmla="*/ 2147483646 h 382" name="T97"/>
                <a:gd fmla="*/ 2147483646 w 502" name="T98"/>
                <a:gd fmla="*/ 2147483646 h 382" name="T99"/>
                <a:gd fmla="*/ 2147483646 w 502" name="T100"/>
                <a:gd fmla="*/ 2147483646 h 382" name="T101"/>
                <a:gd fmla="*/ 2147483646 w 502" name="T102"/>
                <a:gd fmla="*/ 2147483646 h 382" name="T103"/>
                <a:gd fmla="*/ 2147483646 w 502" name="T104"/>
                <a:gd fmla="*/ 2147483646 h 382" name="T105"/>
                <a:gd fmla="*/ 2147483646 w 502" name="T106"/>
                <a:gd fmla="*/ 2147483646 h 382" name="T107"/>
                <a:gd fmla="*/ 2147483646 w 502" name="T108"/>
                <a:gd fmla="*/ 2147483646 h 382" name="T109"/>
                <a:gd fmla="*/ 2147483646 w 502" name="T110"/>
                <a:gd fmla="*/ 2147483646 h 382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382" w="50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>
                <a:solidFill>
                  <a:schemeClr val="lt1"/>
                </a:solidFill>
              </a:endParaRPr>
            </a:p>
          </p:txBody>
        </p:sp>
        <p:sp>
          <p:nvSpPr>
            <p:cNvPr id="41" name="重庆"/>
            <p:cNvSpPr/>
            <p:nvPr/>
          </p:nvSpPr>
          <p:spPr bwMode="auto">
            <a:xfrm>
              <a:off x="4607263" y="4250540"/>
              <a:ext cx="508607" cy="516138"/>
            </a:xfrm>
            <a:custGeom>
              <a:gdLst>
                <a:gd fmla="*/ 2147483646 w 284" name="T0"/>
                <a:gd fmla="*/ 2147483646 h 288" name="T1"/>
                <a:gd fmla="*/ 2147483646 w 284" name="T2"/>
                <a:gd fmla="*/ 2147483646 h 288" name="T3"/>
                <a:gd fmla="*/ 2147483646 w 284" name="T4"/>
                <a:gd fmla="*/ 2147483646 h 288" name="T5"/>
                <a:gd fmla="*/ 2147483646 w 284" name="T6"/>
                <a:gd fmla="*/ 2147483646 h 288" name="T7"/>
                <a:gd fmla="*/ 2147483646 w 284" name="T8"/>
                <a:gd fmla="*/ 2147483646 h 288" name="T9"/>
                <a:gd fmla="*/ 2147483646 w 284" name="T10"/>
                <a:gd fmla="*/ 2147483646 h 288" name="T11"/>
                <a:gd fmla="*/ 2147483646 w 284" name="T12"/>
                <a:gd fmla="*/ 2147483646 h 288" name="T13"/>
                <a:gd fmla="*/ 2147483646 w 284" name="T14"/>
                <a:gd fmla="*/ 2147483646 h 288" name="T15"/>
                <a:gd fmla="*/ 2147483646 w 284" name="T16"/>
                <a:gd fmla="*/ 2147483646 h 288" name="T17"/>
                <a:gd fmla="*/ 2147483646 w 284" name="T18"/>
                <a:gd fmla="*/ 2147483646 h 288" name="T19"/>
                <a:gd fmla="*/ 2147483646 w 284" name="T20"/>
                <a:gd fmla="*/ 2147483646 h 288" name="T21"/>
                <a:gd fmla="*/ 2147483646 w 284" name="T22"/>
                <a:gd fmla="*/ 2147483646 h 288" name="T23"/>
                <a:gd fmla="*/ 2147483646 w 284" name="T24"/>
                <a:gd fmla="*/ 2147483646 h 288" name="T25"/>
                <a:gd fmla="*/ 2147483646 w 284" name="T26"/>
                <a:gd fmla="*/ 2147483646 h 288" name="T27"/>
                <a:gd fmla="*/ 2147483646 w 284" name="T28"/>
                <a:gd fmla="*/ 2147483646 h 288" name="T29"/>
                <a:gd fmla="*/ 2147483646 w 284" name="T30"/>
                <a:gd fmla="*/ 2147483646 h 288" name="T31"/>
                <a:gd fmla="*/ 2147483646 w 284" name="T32"/>
                <a:gd fmla="*/ 2147483646 h 288" name="T33"/>
                <a:gd fmla="*/ 2147483646 w 284" name="T34"/>
                <a:gd fmla="*/ 2147483646 h 288" name="T35"/>
                <a:gd fmla="*/ 2147483646 w 284" name="T36"/>
                <a:gd fmla="*/ 2147483646 h 288" name="T37"/>
                <a:gd fmla="*/ 2147483646 w 284" name="T38"/>
                <a:gd fmla="*/ 2147483646 h 288" name="T39"/>
                <a:gd fmla="*/ 2147483646 w 284" name="T40"/>
                <a:gd fmla="*/ 2147483646 h 288" name="T41"/>
                <a:gd fmla="*/ 2147483646 w 284" name="T42"/>
                <a:gd fmla="*/ 2147483646 h 288" name="T43"/>
                <a:gd fmla="*/ 2147483646 w 284" name="T44"/>
                <a:gd fmla="*/ 2147483646 h 288" name="T45"/>
                <a:gd fmla="*/ 2147483646 w 284" name="T46"/>
                <a:gd fmla="*/ 2147483646 h 288" name="T47"/>
                <a:gd fmla="*/ 2147483646 w 284" name="T48"/>
                <a:gd fmla="*/ 2147483646 h 288" name="T49"/>
                <a:gd fmla="*/ 2147483646 w 284" name="T50"/>
                <a:gd fmla="*/ 2147483646 h 288" name="T51"/>
                <a:gd fmla="*/ 2147483646 w 284" name="T52"/>
                <a:gd fmla="*/ 2147483646 h 288" name="T53"/>
                <a:gd fmla="*/ 2147483646 w 284" name="T54"/>
                <a:gd fmla="*/ 2147483646 h 288" name="T55"/>
                <a:gd fmla="*/ 2147483646 w 284" name="T56"/>
                <a:gd fmla="*/ 2147483646 h 288" name="T57"/>
                <a:gd fmla="*/ 2147483646 w 284" name="T58"/>
                <a:gd fmla="*/ 2147483646 h 288" name="T59"/>
                <a:gd fmla="*/ 2147483646 w 284" name="T60"/>
                <a:gd fmla="*/ 2147483646 h 288" name="T61"/>
                <a:gd fmla="*/ 2147483646 w 284" name="T62"/>
                <a:gd fmla="*/ 2147483646 h 288" name="T63"/>
                <a:gd fmla="*/ 2147483646 w 284" name="T64"/>
                <a:gd fmla="*/ 2147483646 h 288" name="T65"/>
                <a:gd fmla="*/ 2147483646 w 284" name="T66"/>
                <a:gd fmla="*/ 2147483646 h 288" name="T67"/>
                <a:gd fmla="*/ 2147483646 w 284" name="T68"/>
                <a:gd fmla="*/ 2147483646 h 288" name="T69"/>
                <a:gd fmla="*/ 2147483646 w 284" name="T70"/>
                <a:gd fmla="*/ 2147483646 h 288" name="T71"/>
                <a:gd fmla="*/ 2147483646 w 284" name="T72"/>
                <a:gd fmla="*/ 2147483646 h 288" name="T73"/>
                <a:gd fmla="*/ 2147483646 w 284" name="T74"/>
                <a:gd fmla="*/ 2147483646 h 288" name="T75"/>
                <a:gd fmla="*/ 2147483646 w 284" name="T76"/>
                <a:gd fmla="*/ 2147483646 h 288" name="T77"/>
                <a:gd fmla="*/ 2147483646 w 284" name="T78"/>
                <a:gd fmla="*/ 2147483646 h 288" name="T79"/>
                <a:gd fmla="*/ 2147483646 w 284" name="T80"/>
                <a:gd fmla="*/ 2147483646 h 288" name="T81"/>
                <a:gd fmla="*/ 2147483646 w 284" name="T82"/>
                <a:gd fmla="*/ 2147483646 h 288" name="T83"/>
                <a:gd fmla="*/ 2147483646 w 284" name="T84"/>
                <a:gd fmla="*/ 2147483646 h 288" name="T85"/>
                <a:gd fmla="*/ 2147483646 w 284" name="T86"/>
                <a:gd fmla="*/ 2147483646 h 288" name="T87"/>
                <a:gd fmla="*/ 2147483646 w 284" name="T88"/>
                <a:gd fmla="*/ 2147483646 h 288" name="T89"/>
                <a:gd fmla="*/ 2147483646 w 284" name="T90"/>
                <a:gd fmla="*/ 2147483646 h 288" name="T91"/>
                <a:gd fmla="*/ 2147483646 w 284" name="T92"/>
                <a:gd fmla="*/ 2147483646 h 288" name="T93"/>
                <a:gd fmla="*/ 2147483646 w 284" name="T94"/>
                <a:gd fmla="*/ 2147483646 h 288" name="T95"/>
                <a:gd fmla="*/ 2147483646 w 284" name="T96"/>
                <a:gd fmla="*/ 2147483646 h 288" name="T97"/>
                <a:gd fmla="*/ 2147483646 w 284" name="T98"/>
                <a:gd fmla="*/ 2147483646 h 288" name="T99"/>
                <a:gd fmla="*/ 2147483646 w 284" name="T100"/>
                <a:gd fmla="*/ 2147483646 h 288" name="T101"/>
                <a:gd fmla="*/ 2147483646 w 284" name="T102"/>
                <a:gd fmla="*/ 2147483646 h 288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288" w="284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42" name="陕西"/>
            <p:cNvSpPr/>
            <p:nvPr/>
          </p:nvSpPr>
          <p:spPr bwMode="auto">
            <a:xfrm>
              <a:off x="4607262" y="3249358"/>
              <a:ext cx="580154" cy="1033830"/>
            </a:xfrm>
            <a:custGeom>
              <a:gdLst>
                <a:gd fmla="*/ 2147483646 w 324" name="T0"/>
                <a:gd fmla="*/ 2147483646 h 578" name="T1"/>
                <a:gd fmla="*/ 2147483646 w 324" name="T2"/>
                <a:gd fmla="*/ 2147483646 h 578" name="T3"/>
                <a:gd fmla="*/ 2147483646 w 324" name="T4"/>
                <a:gd fmla="*/ 2147483646 h 578" name="T5"/>
                <a:gd fmla="*/ 2147483646 w 324" name="T6"/>
                <a:gd fmla="*/ 2147483646 h 578" name="T7"/>
                <a:gd fmla="*/ 2147483646 w 324" name="T8"/>
                <a:gd fmla="*/ 2147483646 h 578" name="T9"/>
                <a:gd fmla="*/ 2147483646 w 324" name="T10"/>
                <a:gd fmla="*/ 2147483646 h 578" name="T11"/>
                <a:gd fmla="*/ 2147483646 w 324" name="T12"/>
                <a:gd fmla="*/ 2147483646 h 578" name="T13"/>
                <a:gd fmla="*/ 2147483646 w 324" name="T14"/>
                <a:gd fmla="*/ 2147483646 h 578" name="T15"/>
                <a:gd fmla="*/ 2147483646 w 324" name="T16"/>
                <a:gd fmla="*/ 2147483646 h 578" name="T17"/>
                <a:gd fmla="*/ 2147483646 w 324" name="T18"/>
                <a:gd fmla="*/ 2147483646 h 578" name="T19"/>
                <a:gd fmla="*/ 2147483646 w 324" name="T20"/>
                <a:gd fmla="*/ 2147483646 h 578" name="T21"/>
                <a:gd fmla="*/ 2147483646 w 324" name="T22"/>
                <a:gd fmla="*/ 2147483646 h 578" name="T23"/>
                <a:gd fmla="*/ 2147483646 w 324" name="T24"/>
                <a:gd fmla="*/ 2147483646 h 578" name="T25"/>
                <a:gd fmla="*/ 2147483646 w 324" name="T26"/>
                <a:gd fmla="*/ 2147483646 h 578" name="T27"/>
                <a:gd fmla="*/ 2147483646 w 324" name="T28"/>
                <a:gd fmla="*/ 2147483646 h 578" name="T29"/>
                <a:gd fmla="*/ 2147483646 w 324" name="T30"/>
                <a:gd fmla="*/ 2147483646 h 578" name="T31"/>
                <a:gd fmla="*/ 2147483646 w 324" name="T32"/>
                <a:gd fmla="*/ 2147483646 h 578" name="T33"/>
                <a:gd fmla="*/ 2147483646 w 324" name="T34"/>
                <a:gd fmla="*/ 2147483646 h 578" name="T35"/>
                <a:gd fmla="*/ 2147483646 w 324" name="T36"/>
                <a:gd fmla="*/ 2147483646 h 578" name="T37"/>
                <a:gd fmla="*/ 2147483646 w 324" name="T38"/>
                <a:gd fmla="*/ 2147483646 h 578" name="T39"/>
                <a:gd fmla="*/ 2147483646 w 324" name="T40"/>
                <a:gd fmla="*/ 2147483646 h 578" name="T41"/>
                <a:gd fmla="*/ 2147483646 w 324" name="T42"/>
                <a:gd fmla="*/ 2147483646 h 578" name="T43"/>
                <a:gd fmla="*/ 2147483646 w 324" name="T44"/>
                <a:gd fmla="*/ 2147483646 h 578" name="T45"/>
                <a:gd fmla="*/ 2147483646 w 324" name="T46"/>
                <a:gd fmla="*/ 2147483646 h 578" name="T47"/>
                <a:gd fmla="*/ 2147483646 w 324" name="T48"/>
                <a:gd fmla="*/ 2147483646 h 578" name="T49"/>
                <a:gd fmla="*/ 2147483646 w 324" name="T50"/>
                <a:gd fmla="*/ 2147483646 h 578" name="T51"/>
                <a:gd fmla="*/ 2147483646 w 324" name="T52"/>
                <a:gd fmla="*/ 2147483646 h 578" name="T53"/>
                <a:gd fmla="*/ 2147483646 w 324" name="T54"/>
                <a:gd fmla="*/ 2147483646 h 578" name="T55"/>
                <a:gd fmla="*/ 2147483646 w 324" name="T56"/>
                <a:gd fmla="*/ 2147483646 h 578" name="T57"/>
                <a:gd fmla="*/ 2147483646 w 324" name="T58"/>
                <a:gd fmla="*/ 2147483646 h 578" name="T59"/>
                <a:gd fmla="*/ 2147483646 w 324" name="T60"/>
                <a:gd fmla="*/ 2147483646 h 578" name="T61"/>
                <a:gd fmla="*/ 2147483646 w 324" name="T62"/>
                <a:gd fmla="*/ 2147483646 h 578" name="T63"/>
                <a:gd fmla="*/ 2147483646 w 324" name="T64"/>
                <a:gd fmla="*/ 2147483646 h 578" name="T65"/>
                <a:gd fmla="*/ 2147483646 w 324" name="T66"/>
                <a:gd fmla="*/ 2147483646 h 578" name="T67"/>
                <a:gd fmla="*/ 2147483646 w 324" name="T68"/>
                <a:gd fmla="*/ 2147483646 h 578" name="T69"/>
                <a:gd fmla="*/ 2147483646 w 324" name="T70"/>
                <a:gd fmla="*/ 2147483646 h 578" name="T71"/>
                <a:gd fmla="*/ 2147483646 w 324" name="T72"/>
                <a:gd fmla="*/ 2147483646 h 578" name="T73"/>
                <a:gd fmla="*/ 2147483646 w 324" name="T74"/>
                <a:gd fmla="*/ 2147483646 h 578" name="T75"/>
                <a:gd fmla="*/ 2147483646 w 324" name="T76"/>
                <a:gd fmla="*/ 2147483646 h 578" name="T77"/>
                <a:gd fmla="*/ 2147483646 w 324" name="T78"/>
                <a:gd fmla="*/ 2147483646 h 578" name="T79"/>
                <a:gd fmla="*/ 2147483646 w 324" name="T80"/>
                <a:gd fmla="*/ 2147483646 h 578" name="T81"/>
                <a:gd fmla="*/ 2147483646 w 324" name="T82"/>
                <a:gd fmla="*/ 2147483646 h 578" name="T83"/>
                <a:gd fmla="*/ 2147483646 w 324" name="T84"/>
                <a:gd fmla="*/ 2147483646 h 578" name="T85"/>
                <a:gd fmla="*/ 2147483646 w 324" name="T86"/>
                <a:gd fmla="*/ 2147483646 h 578" name="T87"/>
                <a:gd fmla="*/ 2147483646 w 324" name="T88"/>
                <a:gd fmla="*/ 2147483646 h 578" name="T89"/>
                <a:gd fmla="*/ 2147483646 w 324" name="T90"/>
                <a:gd fmla="*/ 2147483646 h 578" name="T91"/>
                <a:gd fmla="*/ 2147483646 w 324" name="T92"/>
                <a:gd fmla="*/ 2147483646 h 578" name="T93"/>
                <a:gd fmla="*/ 2147483646 w 324" name="T94"/>
                <a:gd fmla="*/ 2147483646 h 578" name="T95"/>
                <a:gd fmla="*/ 2147483646 w 324" name="T96"/>
                <a:gd fmla="*/ 2147483646 h 578" name="T97"/>
                <a:gd fmla="*/ 2147483646 w 324" name="T98"/>
                <a:gd fmla="*/ 2147483646 h 578" name="T99"/>
                <a:gd fmla="*/ 2147483646 w 324" name="T100"/>
                <a:gd fmla="*/ 2147483646 h 578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578" w="324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>
                <a:solidFill>
                  <a:schemeClr val="lt1"/>
                </a:solidFill>
              </a:endParaRPr>
            </a:p>
          </p:txBody>
        </p:sp>
        <p:sp>
          <p:nvSpPr>
            <p:cNvPr id="43" name="山西"/>
            <p:cNvSpPr/>
            <p:nvPr/>
          </p:nvSpPr>
          <p:spPr bwMode="auto">
            <a:xfrm>
              <a:off x="5109648" y="3055030"/>
              <a:ext cx="385733" cy="848829"/>
            </a:xfrm>
            <a:custGeom>
              <a:gdLst>
                <a:gd fmla="*/ 2147483646 w 216" name="T0"/>
                <a:gd fmla="*/ 2147483646 h 474" name="T1"/>
                <a:gd fmla="*/ 2147483646 w 216" name="T2"/>
                <a:gd fmla="*/ 2147483646 h 474" name="T3"/>
                <a:gd fmla="*/ 2147483646 w 216" name="T4"/>
                <a:gd fmla="*/ 2147483646 h 474" name="T5"/>
                <a:gd fmla="*/ 2147483646 w 216" name="T6"/>
                <a:gd fmla="*/ 2147483646 h 474" name="T7"/>
                <a:gd fmla="*/ 2147483646 w 216" name="T8"/>
                <a:gd fmla="*/ 2147483646 h 474" name="T9"/>
                <a:gd fmla="*/ 2147483646 w 216" name="T10"/>
                <a:gd fmla="*/ 2147483646 h 474" name="T11"/>
                <a:gd fmla="*/ 2147483646 w 216" name="T12"/>
                <a:gd fmla="*/ 2147483646 h 474" name="T13"/>
                <a:gd fmla="*/ 2147483646 w 216" name="T14"/>
                <a:gd fmla="*/ 2147483646 h 474" name="T15"/>
                <a:gd fmla="*/ 2147483646 w 216" name="T16"/>
                <a:gd fmla="*/ 2147483646 h 474" name="T17"/>
                <a:gd fmla="*/ 2147483646 w 216" name="T18"/>
                <a:gd fmla="*/ 2147483646 h 474" name="T19"/>
                <a:gd fmla="*/ 2147483646 w 216" name="T20"/>
                <a:gd fmla="*/ 2147483646 h 474" name="T21"/>
                <a:gd fmla="*/ 2147483646 w 216" name="T22"/>
                <a:gd fmla="*/ 2147483646 h 474" name="T23"/>
                <a:gd fmla="*/ 2147483646 w 216" name="T24"/>
                <a:gd fmla="*/ 2147483646 h 474" name="T25"/>
                <a:gd fmla="*/ 2147483646 w 216" name="T26"/>
                <a:gd fmla="*/ 2147483646 h 474" name="T27"/>
                <a:gd fmla="*/ 2147483646 w 216" name="T28"/>
                <a:gd fmla="*/ 2147483646 h 474" name="T29"/>
                <a:gd fmla="*/ 2147483646 w 216" name="T30"/>
                <a:gd fmla="*/ 2147483646 h 474" name="T31"/>
                <a:gd fmla="*/ 2147483646 w 216" name="T32"/>
                <a:gd fmla="*/ 2147483646 h 474" name="T33"/>
                <a:gd fmla="*/ 2147483646 w 216" name="T34"/>
                <a:gd fmla="*/ 2147483646 h 474" name="T35"/>
                <a:gd fmla="*/ 2147483646 w 216" name="T36"/>
                <a:gd fmla="*/ 2147483646 h 474" name="T37"/>
                <a:gd fmla="*/ 2147483646 w 216" name="T38"/>
                <a:gd fmla="*/ 2147483646 h 474" name="T39"/>
                <a:gd fmla="*/ 2147483646 w 216" name="T40"/>
                <a:gd fmla="*/ 2147483646 h 474" name="T41"/>
                <a:gd fmla="*/ 2147483646 w 216" name="T42"/>
                <a:gd fmla="*/ 2147483646 h 474" name="T43"/>
                <a:gd fmla="*/ 2147483646 w 216" name="T44"/>
                <a:gd fmla="*/ 2147483646 h 474" name="T45"/>
                <a:gd fmla="*/ 2147483646 w 216" name="T46"/>
                <a:gd fmla="*/ 2147483646 h 474" name="T47"/>
                <a:gd fmla="*/ 2147483646 w 216" name="T48"/>
                <a:gd fmla="*/ 2147483646 h 474" name="T49"/>
                <a:gd fmla="*/ 2147483646 w 216" name="T50"/>
                <a:gd fmla="*/ 2147483646 h 474" name="T51"/>
                <a:gd fmla="*/ 2147483646 w 216" name="T52"/>
                <a:gd fmla="*/ 2147483646 h 474" name="T53"/>
                <a:gd fmla="*/ 2147483646 w 216" name="T54"/>
                <a:gd fmla="*/ 2147483646 h 474" name="T55"/>
                <a:gd fmla="*/ 2147483646 w 216" name="T56"/>
                <a:gd fmla="*/ 2147483646 h 474" name="T57"/>
                <a:gd fmla="*/ 2147483646 w 216" name="T58"/>
                <a:gd fmla="*/ 2147483646 h 474" name="T59"/>
                <a:gd fmla="*/ 2147483646 w 216" name="T60"/>
                <a:gd fmla="*/ 2147483646 h 474" name="T61"/>
                <a:gd fmla="*/ 2147483646 w 216" name="T62"/>
                <a:gd fmla="*/ 2147483646 h 474" name="T63"/>
                <a:gd fmla="*/ 2147483646 w 216" name="T64"/>
                <a:gd fmla="*/ 2147483646 h 474" name="T65"/>
                <a:gd fmla="*/ 2147483646 w 216" name="T66"/>
                <a:gd fmla="*/ 2147483646 h 474" name="T67"/>
                <a:gd fmla="*/ 2147483646 w 216" name="T68"/>
                <a:gd fmla="*/ 2147483646 h 474" name="T69"/>
                <a:gd fmla="*/ 2147483646 w 216" name="T70"/>
                <a:gd fmla="*/ 2147483646 h 474" name="T71"/>
                <a:gd fmla="*/ 2147483646 w 216" name="T72"/>
                <a:gd fmla="*/ 2147483646 h 474" name="T73"/>
                <a:gd fmla="*/ 2147483646 w 216" name="T74"/>
                <a:gd fmla="*/ 2147483646 h 474" name="T75"/>
                <a:gd fmla="*/ 2147483646 w 216" name="T76"/>
                <a:gd fmla="*/ 2147483646 h 474" name="T77"/>
                <a:gd fmla="*/ 2147483646 w 216" name="T78"/>
                <a:gd fmla="*/ 2147483646 h 474" name="T79"/>
                <a:gd fmla="*/ 2147483646 w 216" name="T80"/>
                <a:gd fmla="*/ 2147483646 h 474" name="T81"/>
                <a:gd fmla="*/ 2147483646 w 216" name="T82"/>
                <a:gd fmla="*/ 2147483646 h 474" name="T83"/>
                <a:gd fmla="*/ 2147483646 w 216" name="T84"/>
                <a:gd fmla="*/ 2147483646 h 474" name="T85"/>
                <a:gd fmla="*/ 2147483646 w 216" name="T86"/>
                <a:gd fmla="*/ 2147483646 h 474" name="T87"/>
                <a:gd fmla="*/ 2147483646 w 216" name="T88"/>
                <a:gd fmla="*/ 2147483646 h 474" name="T89"/>
                <a:gd fmla="*/ 2147483646 w 216" name="T90"/>
                <a:gd fmla="*/ 2147483646 h 474" name="T91"/>
                <a:gd fmla="*/ 2147483646 w 216" name="T92"/>
                <a:gd fmla="*/ 2147483646 h 474" name="T93"/>
                <a:gd fmla="*/ 2147483646 w 216" name="T94"/>
                <a:gd fmla="*/ 2147483646 h 474" name="T95"/>
                <a:gd fmla="*/ 2147483646 w 216" name="T96"/>
                <a:gd fmla="*/ 2147483646 h 474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473" w="216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>
                <a:solidFill>
                  <a:schemeClr val="lt1"/>
                </a:solidFill>
              </a:endParaRPr>
            </a:p>
          </p:txBody>
        </p:sp>
        <p:sp>
          <p:nvSpPr>
            <p:cNvPr id="44" name="湖南"/>
            <p:cNvSpPr/>
            <p:nvPr/>
          </p:nvSpPr>
          <p:spPr bwMode="auto">
            <a:xfrm>
              <a:off x="5008549" y="4502391"/>
              <a:ext cx="615928" cy="715130"/>
            </a:xfrm>
            <a:custGeom>
              <a:gdLst>
                <a:gd fmla="*/ 2147483646 w 344" name="T0"/>
                <a:gd fmla="*/ 2147483646 h 400" name="T1"/>
                <a:gd fmla="*/ 2147483646 w 344" name="T2"/>
                <a:gd fmla="*/ 2147483646 h 400" name="T3"/>
                <a:gd fmla="*/ 2147483646 w 344" name="T4"/>
                <a:gd fmla="*/ 2147483646 h 400" name="T5"/>
                <a:gd fmla="*/ 2147483646 w 344" name="T6"/>
                <a:gd fmla="*/ 2147483646 h 400" name="T7"/>
                <a:gd fmla="*/ 2147483646 w 344" name="T8"/>
                <a:gd fmla="*/ 2147483646 h 400" name="T9"/>
                <a:gd fmla="*/ 2147483646 w 344" name="T10"/>
                <a:gd fmla="*/ 2147483646 h 400" name="T11"/>
                <a:gd fmla="*/ 2147483646 w 344" name="T12"/>
                <a:gd fmla="*/ 2147483646 h 400" name="T13"/>
                <a:gd fmla="*/ 2147483646 w 344" name="T14"/>
                <a:gd fmla="*/ 2147483646 h 400" name="T15"/>
                <a:gd fmla="*/ 2147483646 w 344" name="T16"/>
                <a:gd fmla="*/ 2147483646 h 400" name="T17"/>
                <a:gd fmla="*/ 2147483646 w 344" name="T18"/>
                <a:gd fmla="*/ 2147483646 h 400" name="T19"/>
                <a:gd fmla="*/ 2147483646 w 344" name="T20"/>
                <a:gd fmla="*/ 0 h 400" name="T21"/>
                <a:gd fmla="*/ 2147483646 w 344" name="T22"/>
                <a:gd fmla="*/ 2147483646 h 400" name="T23"/>
                <a:gd fmla="*/ 2147483646 w 344" name="T24"/>
                <a:gd fmla="*/ 2147483646 h 400" name="T25"/>
                <a:gd fmla="*/ 2147483646 w 344" name="T26"/>
                <a:gd fmla="*/ 2147483646 h 400" name="T27"/>
                <a:gd fmla="*/ 2147483646 w 344" name="T28"/>
                <a:gd fmla="*/ 2147483646 h 400" name="T29"/>
                <a:gd fmla="*/ 2147483646 w 344" name="T30"/>
                <a:gd fmla="*/ 2147483646 h 400" name="T31"/>
                <a:gd fmla="*/ 2147483646 w 344" name="T32"/>
                <a:gd fmla="*/ 2147483646 h 400" name="T33"/>
                <a:gd fmla="*/ 2147483646 w 344" name="T34"/>
                <a:gd fmla="*/ 2147483646 h 400" name="T35"/>
                <a:gd fmla="*/ 2147483646 w 344" name="T36"/>
                <a:gd fmla="*/ 2147483646 h 400" name="T37"/>
                <a:gd fmla="*/ 2147483646 w 344" name="T38"/>
                <a:gd fmla="*/ 2147483646 h 400" name="T39"/>
                <a:gd fmla="*/ 2147483646 w 344" name="T40"/>
                <a:gd fmla="*/ 2147483646 h 400" name="T41"/>
                <a:gd fmla="*/ 2147483646 w 344" name="T42"/>
                <a:gd fmla="*/ 2147483646 h 400" name="T43"/>
                <a:gd fmla="*/ 2147483646 w 344" name="T44"/>
                <a:gd fmla="*/ 2147483646 h 400" name="T45"/>
                <a:gd fmla="*/ 2147483646 w 344" name="T46"/>
                <a:gd fmla="*/ 2147483646 h 400" name="T47"/>
                <a:gd fmla="*/ 2147483646 w 344" name="T48"/>
                <a:gd fmla="*/ 2147483646 h 400" name="T49"/>
                <a:gd fmla="*/ 2147483646 w 344" name="T50"/>
                <a:gd fmla="*/ 2147483646 h 400" name="T51"/>
                <a:gd fmla="*/ 2147483646 w 344" name="T52"/>
                <a:gd fmla="*/ 2147483646 h 400" name="T53"/>
                <a:gd fmla="*/ 2147483646 w 344" name="T54"/>
                <a:gd fmla="*/ 2147483646 h 400" name="T55"/>
                <a:gd fmla="*/ 2147483646 w 344" name="T56"/>
                <a:gd fmla="*/ 2147483646 h 400" name="T57"/>
                <a:gd fmla="*/ 2147483646 w 344" name="T58"/>
                <a:gd fmla="*/ 2147483646 h 400" name="T59"/>
                <a:gd fmla="*/ 2147483646 w 344" name="T60"/>
                <a:gd fmla="*/ 2147483646 h 400" name="T61"/>
                <a:gd fmla="*/ 2147483646 w 344" name="T62"/>
                <a:gd fmla="*/ 2147483646 h 400" name="T63"/>
                <a:gd fmla="*/ 2147483646 w 344" name="T64"/>
                <a:gd fmla="*/ 2147483646 h 400" name="T65"/>
                <a:gd fmla="*/ 2147483646 w 344" name="T66"/>
                <a:gd fmla="*/ 2147483646 h 400" name="T67"/>
                <a:gd fmla="*/ 2147483646 w 344" name="T68"/>
                <a:gd fmla="*/ 2147483646 h 400" name="T69"/>
                <a:gd fmla="*/ 2147483646 w 344" name="T70"/>
                <a:gd fmla="*/ 2147483646 h 400" name="T71"/>
                <a:gd fmla="*/ 2147483646 w 344" name="T72"/>
                <a:gd fmla="*/ 2147483646 h 400" name="T73"/>
                <a:gd fmla="*/ 2147483646 w 344" name="T74"/>
                <a:gd fmla="*/ 2147483646 h 400" name="T75"/>
                <a:gd fmla="*/ 2147483646 w 344" name="T76"/>
                <a:gd fmla="*/ 2147483646 h 400" name="T77"/>
                <a:gd fmla="*/ 2147483646 w 344" name="T78"/>
                <a:gd fmla="*/ 2147483646 h 400" name="T79"/>
                <a:gd fmla="*/ 2147483646 w 344" name="T80"/>
                <a:gd fmla="*/ 2147483646 h 400" name="T81"/>
                <a:gd fmla="*/ 2147483646 w 344" name="T82"/>
                <a:gd fmla="*/ 2147483646 h 400" name="T83"/>
                <a:gd fmla="*/ 2147483646 w 344" name="T84"/>
                <a:gd fmla="*/ 2147483646 h 400" name="T85"/>
                <a:gd fmla="*/ 2147483646 w 344" name="T86"/>
                <a:gd fmla="*/ 2147483646 h 400" name="T87"/>
                <a:gd fmla="*/ 2147483646 w 344" name="T88"/>
                <a:gd fmla="*/ 2147483646 h 400" name="T89"/>
                <a:gd fmla="*/ 2147483646 w 344" name="T90"/>
                <a:gd fmla="*/ 2147483646 h 400" name="T91"/>
                <a:gd fmla="*/ 2147483646 w 344" name="T92"/>
                <a:gd fmla="*/ 2147483646 h 400" name="T93"/>
                <a:gd fmla="*/ 2147483646 w 344" name="T94"/>
                <a:gd fmla="*/ 2147483646 h 400" name="T95"/>
                <a:gd fmla="*/ 2147483646 w 344" name="T96"/>
                <a:gd fmla="*/ 2147483646 h 400" name="T97"/>
                <a:gd fmla="*/ 2147483646 w 344" name="T98"/>
                <a:gd fmla="*/ 2147483646 h 400" name="T99"/>
                <a:gd fmla="*/ 2147483646 w 344" name="T100"/>
                <a:gd fmla="*/ 2147483646 h 400" name="T101"/>
                <a:gd fmla="*/ 2147483646 w 344" name="T102"/>
                <a:gd fmla="*/ 2147483646 h 400" name="T103"/>
                <a:gd fmla="*/ 2147483646 w 344" name="T104"/>
                <a:gd fmla="*/ 2147483646 h 400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400" w="344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>
                <a:solidFill>
                  <a:schemeClr val="lt1"/>
                </a:solidFill>
              </a:endParaRPr>
            </a:p>
          </p:txBody>
        </p:sp>
        <p:sp>
          <p:nvSpPr>
            <p:cNvPr id="45" name="湖北"/>
            <p:cNvSpPr/>
            <p:nvPr/>
          </p:nvSpPr>
          <p:spPr bwMode="auto">
            <a:xfrm>
              <a:off x="4937001" y="4090414"/>
              <a:ext cx="874121" cy="547230"/>
            </a:xfrm>
            <a:custGeom>
              <a:gdLst>
                <a:gd fmla="*/ 2147483646 w 488" name="T0"/>
                <a:gd fmla="*/ 2147483646 h 306" name="T1"/>
                <a:gd fmla="*/ 2147483646 w 488" name="T2"/>
                <a:gd fmla="*/ 2147483646 h 306" name="T3"/>
                <a:gd fmla="*/ 2147483646 w 488" name="T4"/>
                <a:gd fmla="*/ 2147483646 h 306" name="T5"/>
                <a:gd fmla="*/ 2147483646 w 488" name="T6"/>
                <a:gd fmla="*/ 2147483646 h 306" name="T7"/>
                <a:gd fmla="*/ 2147483646 w 488" name="T8"/>
                <a:gd fmla="*/ 2147483646 h 306" name="T9"/>
                <a:gd fmla="*/ 2147483646 w 488" name="T10"/>
                <a:gd fmla="*/ 2147483646 h 306" name="T11"/>
                <a:gd fmla="*/ 2147483646 w 488" name="T12"/>
                <a:gd fmla="*/ 2147483646 h 306" name="T13"/>
                <a:gd fmla="*/ 2147483646 w 488" name="T14"/>
                <a:gd fmla="*/ 2147483646 h 306" name="T15"/>
                <a:gd fmla="*/ 2147483646 w 488" name="T16"/>
                <a:gd fmla="*/ 2147483646 h 306" name="T17"/>
                <a:gd fmla="*/ 2147483646 w 488" name="T18"/>
                <a:gd fmla="*/ 2147483646 h 306" name="T19"/>
                <a:gd fmla="*/ 2147483646 w 488" name="T20"/>
                <a:gd fmla="*/ 2147483646 h 306" name="T21"/>
                <a:gd fmla="*/ 2147483646 w 488" name="T22"/>
                <a:gd fmla="*/ 2147483646 h 306" name="T23"/>
                <a:gd fmla="*/ 2147483646 w 488" name="T24"/>
                <a:gd fmla="*/ 2147483646 h 306" name="T25"/>
                <a:gd fmla="*/ 2147483646 w 488" name="T26"/>
                <a:gd fmla="*/ 2147483646 h 306" name="T27"/>
                <a:gd fmla="*/ 2147483646 w 488" name="T28"/>
                <a:gd fmla="*/ 2147483646 h 306" name="T29"/>
                <a:gd fmla="*/ 2147483646 w 488" name="T30"/>
                <a:gd fmla="*/ 2147483646 h 306" name="T31"/>
                <a:gd fmla="*/ 2147483646 w 488" name="T32"/>
                <a:gd fmla="*/ 2147483646 h 306" name="T33"/>
                <a:gd fmla="*/ 2147483646 w 488" name="T34"/>
                <a:gd fmla="*/ 2147483646 h 306" name="T35"/>
                <a:gd fmla="*/ 2147483646 w 488" name="T36"/>
                <a:gd fmla="*/ 2147483646 h 306" name="T37"/>
                <a:gd fmla="*/ 2147483646 w 488" name="T38"/>
                <a:gd fmla="*/ 2147483646 h 306" name="T39"/>
                <a:gd fmla="*/ 2147483646 w 488" name="T40"/>
                <a:gd fmla="*/ 2147483646 h 306" name="T41"/>
                <a:gd fmla="*/ 2147483646 w 488" name="T42"/>
                <a:gd fmla="*/ 2147483646 h 306" name="T43"/>
                <a:gd fmla="*/ 2147483646 w 488" name="T44"/>
                <a:gd fmla="*/ 2147483646 h 306" name="T45"/>
                <a:gd fmla="*/ 2147483646 w 488" name="T46"/>
                <a:gd fmla="*/ 2147483646 h 306" name="T47"/>
                <a:gd fmla="*/ 2147483646 w 488" name="T48"/>
                <a:gd fmla="*/ 2147483646 h 306" name="T49"/>
                <a:gd fmla="*/ 2147483646 w 488" name="T50"/>
                <a:gd fmla="*/ 2147483646 h 306" name="T51"/>
                <a:gd fmla="*/ 2147483646 w 488" name="T52"/>
                <a:gd fmla="*/ 2147483646 h 306" name="T53"/>
                <a:gd fmla="*/ 2147483646 w 488" name="T54"/>
                <a:gd fmla="*/ 2147483646 h 306" name="T55"/>
                <a:gd fmla="*/ 2147483646 w 488" name="T56"/>
                <a:gd fmla="*/ 2147483646 h 306" name="T57"/>
                <a:gd fmla="*/ 2147483646 w 488" name="T58"/>
                <a:gd fmla="*/ 2147483646 h 306" name="T59"/>
                <a:gd fmla="*/ 2147483646 w 488" name="T60"/>
                <a:gd fmla="*/ 2147483646 h 306" name="T61"/>
                <a:gd fmla="*/ 2147483646 w 488" name="T62"/>
                <a:gd fmla="*/ 2147483646 h 306" name="T63"/>
                <a:gd fmla="*/ 2147483646 w 488" name="T64"/>
                <a:gd fmla="*/ 2147483646 h 306" name="T65"/>
                <a:gd fmla="*/ 2147483646 w 488" name="T66"/>
                <a:gd fmla="*/ 2147483646 h 306" name="T67"/>
                <a:gd fmla="*/ 2147483646 w 488" name="T68"/>
                <a:gd fmla="*/ 2147483646 h 306" name="T69"/>
                <a:gd fmla="*/ 2147483646 w 488" name="T70"/>
                <a:gd fmla="*/ 2147483646 h 306" name="T71"/>
                <a:gd fmla="*/ 2147483646 w 488" name="T72"/>
                <a:gd fmla="*/ 2147483646 h 306" name="T73"/>
                <a:gd fmla="*/ 2147483646 w 488" name="T74"/>
                <a:gd fmla="*/ 2147483646 h 306" name="T75"/>
                <a:gd fmla="*/ 2147483646 w 488" name="T76"/>
                <a:gd fmla="*/ 2147483646 h 306" name="T77"/>
                <a:gd fmla="*/ 2147483646 w 488" name="T78"/>
                <a:gd fmla="*/ 2147483646 h 306" name="T79"/>
                <a:gd fmla="*/ 2147483646 w 488" name="T80"/>
                <a:gd fmla="*/ 2147483646 h 306" name="T81"/>
                <a:gd fmla="*/ 2147483646 w 488" name="T82"/>
                <a:gd fmla="*/ 2147483646 h 306" name="T83"/>
                <a:gd fmla="*/ 2147483646 w 488" name="T84"/>
                <a:gd fmla="*/ 2147483646 h 306" name="T85"/>
                <a:gd fmla="*/ 2147483646 w 488" name="T86"/>
                <a:gd fmla="*/ 2147483646 h 306" name="T87"/>
                <a:gd fmla="*/ 2147483646 w 488" name="T88"/>
                <a:gd fmla="*/ 2147483646 h 306" name="T89"/>
                <a:gd fmla="*/ 2147483646 w 488" name="T90"/>
                <a:gd fmla="*/ 2147483646 h 306" name="T91"/>
                <a:gd fmla="*/ 2147483646 w 488" name="T92"/>
                <a:gd fmla="*/ 2147483646 h 306" name="T93"/>
                <a:gd fmla="*/ 2147483646 w 488" name="T94"/>
                <a:gd fmla="*/ 2147483646 h 306" name="T95"/>
                <a:gd fmla="*/ 2147483646 w 488" name="T96"/>
                <a:gd fmla="*/ 2147483646 h 306" name="T97"/>
                <a:gd fmla="*/ 2147483646 w 488" name="T98"/>
                <a:gd fmla="*/ 2147483646 h 306" name="T99"/>
                <a:gd fmla="*/ 2147483646 w 488" name="T100"/>
                <a:gd fmla="*/ 2147483646 h 306" name="T101"/>
                <a:gd fmla="*/ 2147483646 w 488" name="T102"/>
                <a:gd fmla="*/ 2147483646 h 306" name="T103"/>
                <a:gd fmla="*/ 2147483646 w 488" name="T104"/>
                <a:gd fmla="*/ 2147483646 h 306" name="T105"/>
                <a:gd fmla="*/ 2147483646 w 488" name="T106"/>
                <a:gd fmla="*/ 2147483646 h 306" name="T107"/>
                <a:gd fmla="*/ 2147483646 w 488" name="T108"/>
                <a:gd fmla="*/ 2147483646 h 306" name="T109"/>
                <a:gd fmla="*/ 2147483646 w 488" name="T110"/>
                <a:gd fmla="*/ 2147483646 h 306" name="T111"/>
                <a:gd fmla="*/ 2147483646 w 488" name="T112"/>
                <a:gd fmla="*/ 2147483646 h 306" name="T113"/>
                <a:gd fmla="*/ 2147483646 w 488" name="T114"/>
                <a:gd fmla="*/ 2147483646 h 30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b" l="0" r="r" t="0"/>
              <a:pathLst>
                <a:path h="306" w="488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>
                <a:solidFill>
                  <a:schemeClr val="lt1"/>
                </a:solidFill>
              </a:endParaRPr>
            </a:p>
          </p:txBody>
        </p:sp>
        <p:sp>
          <p:nvSpPr>
            <p:cNvPr id="46" name="广东"/>
            <p:cNvSpPr/>
            <p:nvPr/>
          </p:nvSpPr>
          <p:spPr bwMode="auto">
            <a:xfrm>
              <a:off x="5129868" y="5096260"/>
              <a:ext cx="909894" cy="719795"/>
            </a:xfrm>
            <a:custGeom>
              <a:gdLst>
                <a:gd fmla="*/ 2147483646 w 508" name="T0"/>
                <a:gd fmla="*/ 2147483646 h 402" name="T1"/>
                <a:gd fmla="*/ 2147483646 w 508" name="T2"/>
                <a:gd fmla="*/ 2147483646 h 402" name="T3"/>
                <a:gd fmla="*/ 2147483646 w 508" name="T4"/>
                <a:gd fmla="*/ 2147483646 h 402" name="T5"/>
                <a:gd fmla="*/ 2147483646 w 508" name="T6"/>
                <a:gd fmla="*/ 2147483646 h 402" name="T7"/>
                <a:gd fmla="*/ 2147483646 w 508" name="T8"/>
                <a:gd fmla="*/ 2147483646 h 402" name="T9"/>
                <a:gd fmla="*/ 2147483646 w 508" name="T10"/>
                <a:gd fmla="*/ 2147483646 h 402" name="T11"/>
                <a:gd fmla="*/ 2147483646 w 508" name="T12"/>
                <a:gd fmla="*/ 2147483646 h 402" name="T13"/>
                <a:gd fmla="*/ 2147483646 w 508" name="T14"/>
                <a:gd fmla="*/ 2147483646 h 402" name="T15"/>
                <a:gd fmla="*/ 2147483646 w 508" name="T16"/>
                <a:gd fmla="*/ 2147483646 h 402" name="T17"/>
                <a:gd fmla="*/ 2147483646 w 508" name="T18"/>
                <a:gd fmla="*/ 2147483646 h 402" name="T19"/>
                <a:gd fmla="*/ 2147483646 w 508" name="T20"/>
                <a:gd fmla="*/ 2147483646 h 402" name="T21"/>
                <a:gd fmla="*/ 2147483646 w 508" name="T22"/>
                <a:gd fmla="*/ 2147483646 h 402" name="T23"/>
                <a:gd fmla="*/ 2147483646 w 508" name="T24"/>
                <a:gd fmla="*/ 2147483646 h 402" name="T25"/>
                <a:gd fmla="*/ 2147483646 w 508" name="T26"/>
                <a:gd fmla="*/ 2147483646 h 402" name="T27"/>
                <a:gd fmla="*/ 2147483646 w 508" name="T28"/>
                <a:gd fmla="*/ 2147483646 h 402" name="T29"/>
                <a:gd fmla="*/ 2147483646 w 508" name="T30"/>
                <a:gd fmla="*/ 2147483646 h 402" name="T31"/>
                <a:gd fmla="*/ 2147483646 w 508" name="T32"/>
                <a:gd fmla="*/ 2147483646 h 402" name="T33"/>
                <a:gd fmla="*/ 2147483646 w 508" name="T34"/>
                <a:gd fmla="*/ 2147483646 h 402" name="T35"/>
                <a:gd fmla="*/ 2147483646 w 508" name="T36"/>
                <a:gd fmla="*/ 2147483646 h 402" name="T37"/>
                <a:gd fmla="*/ 2147483646 w 508" name="T38"/>
                <a:gd fmla="*/ 2147483646 h 402" name="T39"/>
                <a:gd fmla="*/ 2147483646 w 508" name="T40"/>
                <a:gd fmla="*/ 2147483646 h 402" name="T41"/>
                <a:gd fmla="*/ 2147483646 w 508" name="T42"/>
                <a:gd fmla="*/ 2147483646 h 402" name="T43"/>
                <a:gd fmla="*/ 2147483646 w 508" name="T44"/>
                <a:gd fmla="*/ 2147483646 h 402" name="T45"/>
                <a:gd fmla="*/ 2147483646 w 508" name="T46"/>
                <a:gd fmla="*/ 2147483646 h 402" name="T47"/>
                <a:gd fmla="*/ 2147483646 w 508" name="T48"/>
                <a:gd fmla="*/ 2147483646 h 402" name="T49"/>
                <a:gd fmla="*/ 2147483646 w 508" name="T50"/>
                <a:gd fmla="*/ 2147483646 h 402" name="T51"/>
                <a:gd fmla="*/ 2147483646 w 508" name="T52"/>
                <a:gd fmla="*/ 2147483646 h 402" name="T53"/>
                <a:gd fmla="*/ 2147483646 w 508" name="T54"/>
                <a:gd fmla="*/ 2147483646 h 402" name="T55"/>
                <a:gd fmla="*/ 2147483646 w 508" name="T56"/>
                <a:gd fmla="*/ 2147483646 h 402" name="T57"/>
                <a:gd fmla="*/ 2147483646 w 508" name="T58"/>
                <a:gd fmla="*/ 2147483646 h 402" name="T59"/>
                <a:gd fmla="*/ 2147483646 w 508" name="T60"/>
                <a:gd fmla="*/ 2147483646 h 402" name="T61"/>
                <a:gd fmla="*/ 2147483646 w 508" name="T62"/>
                <a:gd fmla="*/ 2147483646 h 402" name="T63"/>
                <a:gd fmla="*/ 2147483646 w 508" name="T64"/>
                <a:gd fmla="*/ 2147483646 h 402" name="T65"/>
                <a:gd fmla="*/ 2147483646 w 508" name="T66"/>
                <a:gd fmla="*/ 2147483646 h 402" name="T67"/>
                <a:gd fmla="*/ 2147483646 w 508" name="T68"/>
                <a:gd fmla="*/ 2147483646 h 402" name="T69"/>
                <a:gd fmla="*/ 2147483646 w 508" name="T70"/>
                <a:gd fmla="*/ 2147483646 h 402" name="T71"/>
                <a:gd fmla="*/ 2147483646 w 508" name="T72"/>
                <a:gd fmla="*/ 2147483646 h 402" name="T73"/>
                <a:gd fmla="*/ 2147483646 w 508" name="T74"/>
                <a:gd fmla="*/ 2147483646 h 402" name="T75"/>
                <a:gd fmla="*/ 2147483646 w 508" name="T76"/>
                <a:gd fmla="*/ 2147483646 h 402" name="T77"/>
                <a:gd fmla="*/ 2147483646 w 508" name="T78"/>
                <a:gd fmla="*/ 2147483646 h 402" name="T79"/>
                <a:gd fmla="*/ 2147483646 w 508" name="T80"/>
                <a:gd fmla="*/ 2147483646 h 402" name="T81"/>
                <a:gd fmla="*/ 2147483646 w 508" name="T82"/>
                <a:gd fmla="*/ 2147483646 h 402" name="T83"/>
                <a:gd fmla="*/ 2147483646 w 508" name="T84"/>
                <a:gd fmla="*/ 2147483646 h 402" name="T85"/>
                <a:gd fmla="*/ 2147483646 w 508" name="T86"/>
                <a:gd fmla="*/ 2147483646 h 402" name="T87"/>
                <a:gd fmla="*/ 2147483646 w 508" name="T88"/>
                <a:gd fmla="*/ 2147483646 h 402" name="T89"/>
                <a:gd fmla="*/ 2147483646 w 508" name="T90"/>
                <a:gd fmla="*/ 2147483646 h 402" name="T91"/>
                <a:gd fmla="*/ 2147483646 w 508" name="T92"/>
                <a:gd fmla="*/ 2147483646 h 402" name="T93"/>
                <a:gd fmla="*/ 2147483646 w 508" name="T94"/>
                <a:gd fmla="*/ 2147483646 h 402" name="T95"/>
                <a:gd fmla="*/ 2147483646 w 508" name="T96"/>
                <a:gd fmla="*/ 2147483646 h 402" name="T97"/>
                <a:gd fmla="*/ 2147483646 w 508" name="T98"/>
                <a:gd fmla="*/ 2147483646 h 402" name="T99"/>
                <a:gd fmla="*/ 2147483646 w 508" name="T100"/>
                <a:gd fmla="*/ 2147483646 h 40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402" w="508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>
                <a:solidFill>
                  <a:schemeClr val="lt1"/>
                </a:solidFill>
              </a:endParaRPr>
            </a:p>
          </p:txBody>
        </p:sp>
        <p:sp>
          <p:nvSpPr>
            <p:cNvPr id="47" name="江西"/>
            <p:cNvSpPr/>
            <p:nvPr/>
          </p:nvSpPr>
          <p:spPr bwMode="auto">
            <a:xfrm>
              <a:off x="5560706" y="4472853"/>
              <a:ext cx="544381" cy="741559"/>
            </a:xfrm>
            <a:custGeom>
              <a:gdLst>
                <a:gd fmla="*/ 2147483646 w 304" name="T0"/>
                <a:gd fmla="*/ 0 h 414" name="T1"/>
                <a:gd fmla="*/ 2147483646 w 304" name="T2"/>
                <a:gd fmla="*/ 2147483646 h 414" name="T3"/>
                <a:gd fmla="*/ 2147483646 w 304" name="T4"/>
                <a:gd fmla="*/ 2147483646 h 414" name="T5"/>
                <a:gd fmla="*/ 2147483646 w 304" name="T6"/>
                <a:gd fmla="*/ 2147483646 h 414" name="T7"/>
                <a:gd fmla="*/ 2147483646 w 304" name="T8"/>
                <a:gd fmla="*/ 2147483646 h 414" name="T9"/>
                <a:gd fmla="*/ 2147483646 w 304" name="T10"/>
                <a:gd fmla="*/ 2147483646 h 414" name="T11"/>
                <a:gd fmla="*/ 2147483646 w 304" name="T12"/>
                <a:gd fmla="*/ 2147483646 h 414" name="T13"/>
                <a:gd fmla="*/ 2147483646 w 304" name="T14"/>
                <a:gd fmla="*/ 2147483646 h 414" name="T15"/>
                <a:gd fmla="*/ 2147483646 w 304" name="T16"/>
                <a:gd fmla="*/ 2147483646 h 414" name="T17"/>
                <a:gd fmla="*/ 2147483646 w 304" name="T18"/>
                <a:gd fmla="*/ 2147483646 h 414" name="T19"/>
                <a:gd fmla="*/ 2147483646 w 304" name="T20"/>
                <a:gd fmla="*/ 2147483646 h 414" name="T21"/>
                <a:gd fmla="*/ 2147483646 w 304" name="T22"/>
                <a:gd fmla="*/ 2147483646 h 414" name="T23"/>
                <a:gd fmla="*/ 2147483646 w 304" name="T24"/>
                <a:gd fmla="*/ 2147483646 h 414" name="T25"/>
                <a:gd fmla="*/ 2147483646 w 304" name="T26"/>
                <a:gd fmla="*/ 2147483646 h 414" name="T27"/>
                <a:gd fmla="*/ 0 w 304" name="T28"/>
                <a:gd fmla="*/ 2147483646 h 414" name="T29"/>
                <a:gd fmla="*/ 2147483646 w 304" name="T30"/>
                <a:gd fmla="*/ 2147483646 h 414" name="T31"/>
                <a:gd fmla="*/ 2147483646 w 304" name="T32"/>
                <a:gd fmla="*/ 2147483646 h 414" name="T33"/>
                <a:gd fmla="*/ 2147483646 w 304" name="T34"/>
                <a:gd fmla="*/ 2147483646 h 414" name="T35"/>
                <a:gd fmla="*/ 2147483646 w 304" name="T36"/>
                <a:gd fmla="*/ 2147483646 h 414" name="T37"/>
                <a:gd fmla="*/ 2147483646 w 304" name="T38"/>
                <a:gd fmla="*/ 2147483646 h 414" name="T39"/>
                <a:gd fmla="*/ 2147483646 w 304" name="T40"/>
                <a:gd fmla="*/ 2147483646 h 414" name="T41"/>
                <a:gd fmla="*/ 2147483646 w 304" name="T42"/>
                <a:gd fmla="*/ 2147483646 h 414" name="T43"/>
                <a:gd fmla="*/ 2147483646 w 304" name="T44"/>
                <a:gd fmla="*/ 2147483646 h 414" name="T45"/>
                <a:gd fmla="*/ 2147483646 w 304" name="T46"/>
                <a:gd fmla="*/ 2147483646 h 414" name="T47"/>
                <a:gd fmla="*/ 2147483646 w 304" name="T48"/>
                <a:gd fmla="*/ 2147483646 h 414" name="T49"/>
                <a:gd fmla="*/ 2147483646 w 304" name="T50"/>
                <a:gd fmla="*/ 2147483646 h 414" name="T51"/>
                <a:gd fmla="*/ 2147483646 w 304" name="T52"/>
                <a:gd fmla="*/ 2147483646 h 414" name="T53"/>
                <a:gd fmla="*/ 2147483646 w 304" name="T54"/>
                <a:gd fmla="*/ 2147483646 h 414" name="T55"/>
                <a:gd fmla="*/ 2147483646 w 304" name="T56"/>
                <a:gd fmla="*/ 2147483646 h 414" name="T57"/>
                <a:gd fmla="*/ 2147483646 w 304" name="T58"/>
                <a:gd fmla="*/ 2147483646 h 414" name="T59"/>
                <a:gd fmla="*/ 2147483646 w 304" name="T60"/>
                <a:gd fmla="*/ 2147483646 h 414" name="T61"/>
                <a:gd fmla="*/ 2147483646 w 304" name="T62"/>
                <a:gd fmla="*/ 2147483646 h 414" name="T63"/>
                <a:gd fmla="*/ 2147483646 w 304" name="T64"/>
                <a:gd fmla="*/ 2147483646 h 414" name="T65"/>
                <a:gd fmla="*/ 2147483646 w 304" name="T66"/>
                <a:gd fmla="*/ 2147483646 h 414" name="T67"/>
                <a:gd fmla="*/ 2147483646 w 304" name="T68"/>
                <a:gd fmla="*/ 2147483646 h 414" name="T69"/>
                <a:gd fmla="*/ 2147483646 w 304" name="T70"/>
                <a:gd fmla="*/ 2147483646 h 414" name="T71"/>
                <a:gd fmla="*/ 2147483646 w 304" name="T72"/>
                <a:gd fmla="*/ 2147483646 h 414" name="T73"/>
                <a:gd fmla="*/ 2147483646 w 304" name="T74"/>
                <a:gd fmla="*/ 2147483646 h 414" name="T75"/>
                <a:gd fmla="*/ 2147483646 w 304" name="T76"/>
                <a:gd fmla="*/ 2147483646 h 414" name="T77"/>
                <a:gd fmla="*/ 2147483646 w 304" name="T78"/>
                <a:gd fmla="*/ 2147483646 h 414" name="T79"/>
                <a:gd fmla="*/ 2147483646 w 304" name="T80"/>
                <a:gd fmla="*/ 2147483646 h 414" name="T81"/>
                <a:gd fmla="*/ 2147483646 w 304" name="T82"/>
                <a:gd fmla="*/ 2147483646 h 414" name="T83"/>
                <a:gd fmla="*/ 2147483646 w 304" name="T84"/>
                <a:gd fmla="*/ 2147483646 h 414" name="T85"/>
                <a:gd fmla="*/ 2147483646 w 304" name="T86"/>
                <a:gd fmla="*/ 2147483646 h 414" name="T87"/>
                <a:gd fmla="*/ 2147483646 w 304" name="T88"/>
                <a:gd fmla="*/ 2147483646 h 414" name="T89"/>
                <a:gd fmla="*/ 2147483646 w 304" name="T90"/>
                <a:gd fmla="*/ 2147483646 h 414" name="T91"/>
                <a:gd fmla="*/ 2147483646 w 304" name="T92"/>
                <a:gd fmla="*/ 2147483646 h 414" name="T93"/>
                <a:gd fmla="*/ 2147483646 w 304" name="T94"/>
                <a:gd fmla="*/ 2147483646 h 414" name="T95"/>
                <a:gd fmla="*/ 2147483646 w 304" name="T96"/>
                <a:gd fmla="*/ 2147483646 h 414" name="T97"/>
                <a:gd fmla="*/ 2147483646 w 304" name="T98"/>
                <a:gd fmla="*/ 2147483646 h 414" name="T99"/>
                <a:gd fmla="*/ 2147483646 w 304" name="T100"/>
                <a:gd fmla="*/ 2147483646 h 414" name="T101"/>
                <a:gd fmla="*/ 2147483646 w 304" name="T102"/>
                <a:gd fmla="*/ 2147483646 h 414" name="T103"/>
                <a:gd fmla="*/ 2147483646 w 304" name="T104"/>
                <a:gd fmla="*/ 2147483646 h 414" name="T105"/>
                <a:gd fmla="*/ 2147483646 w 304" name="T106"/>
                <a:gd fmla="*/ 2147483646 h 414" name="T107"/>
                <a:gd fmla="*/ 2147483646 w 304" name="T108"/>
                <a:gd fmla="*/ 2147483646 h 414" name="T109"/>
                <a:gd fmla="*/ 2147483646 w 304" name="T110"/>
                <a:gd fmla="*/ 2147483646 h 414" name="T111"/>
                <a:gd fmla="*/ 2147483646 w 304" name="T112"/>
                <a:gd fmla="*/ 2147483646 h 414" name="T113"/>
                <a:gd fmla="*/ 2147483646 w 304" name="T114"/>
                <a:gd fmla="*/ 2147483646 h 414" name="T115"/>
                <a:gd fmla="*/ 2147483646 w 304" name="T116"/>
                <a:gd fmla="*/ 2147483646 h 414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413" w="30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48" name="福建"/>
            <p:cNvSpPr/>
            <p:nvPr/>
          </p:nvSpPr>
          <p:spPr bwMode="auto">
            <a:xfrm>
              <a:off x="5843784" y="4670290"/>
              <a:ext cx="503941" cy="615634"/>
            </a:xfrm>
            <a:custGeom>
              <a:gdLst>
                <a:gd fmla="*/ 2147483646 w 282" name="T0"/>
                <a:gd fmla="*/ 2147483646 h 344" name="T1"/>
                <a:gd fmla="*/ 2147483646 w 282" name="T2"/>
                <a:gd fmla="*/ 2147483646 h 344" name="T3"/>
                <a:gd fmla="*/ 2147483646 w 282" name="T4"/>
                <a:gd fmla="*/ 2147483646 h 344" name="T5"/>
                <a:gd fmla="*/ 2147483646 w 282" name="T6"/>
                <a:gd fmla="*/ 2147483646 h 344" name="T7"/>
                <a:gd fmla="*/ 2147483646 w 282" name="T8"/>
                <a:gd fmla="*/ 2147483646 h 344" name="T9"/>
                <a:gd fmla="*/ 2147483646 w 282" name="T10"/>
                <a:gd fmla="*/ 2147483646 h 344" name="T11"/>
                <a:gd fmla="*/ 2147483646 w 282" name="T12"/>
                <a:gd fmla="*/ 2147483646 h 344" name="T13"/>
                <a:gd fmla="*/ 2147483646 w 282" name="T14"/>
                <a:gd fmla="*/ 2147483646 h 344" name="T15"/>
                <a:gd fmla="*/ 2147483646 w 282" name="T16"/>
                <a:gd fmla="*/ 2147483646 h 344" name="T17"/>
                <a:gd fmla="*/ 2147483646 w 282" name="T18"/>
                <a:gd fmla="*/ 2147483646 h 344" name="T19"/>
                <a:gd fmla="*/ 2147483646 w 282" name="T20"/>
                <a:gd fmla="*/ 2147483646 h 344" name="T21"/>
                <a:gd fmla="*/ 2147483646 w 282" name="T22"/>
                <a:gd fmla="*/ 2147483646 h 344" name="T23"/>
                <a:gd fmla="*/ 2147483646 w 282" name="T24"/>
                <a:gd fmla="*/ 2147483646 h 344" name="T25"/>
                <a:gd fmla="*/ 2147483646 w 282" name="T26"/>
                <a:gd fmla="*/ 2147483646 h 344" name="T27"/>
                <a:gd fmla="*/ 2147483646 w 282" name="T28"/>
                <a:gd fmla="*/ 2147483646 h 344" name="T29"/>
                <a:gd fmla="*/ 2147483646 w 282" name="T30"/>
                <a:gd fmla="*/ 2147483646 h 344" name="T31"/>
                <a:gd fmla="*/ 2147483646 w 282" name="T32"/>
                <a:gd fmla="*/ 2147483646 h 344" name="T33"/>
                <a:gd fmla="*/ 0 w 282" name="T34"/>
                <a:gd fmla="*/ 2147483646 h 344" name="T35"/>
                <a:gd fmla="*/ 2147483646 w 282" name="T36"/>
                <a:gd fmla="*/ 2147483646 h 344" name="T37"/>
                <a:gd fmla="*/ 2147483646 w 282" name="T38"/>
                <a:gd fmla="*/ 2147483646 h 344" name="T39"/>
                <a:gd fmla="*/ 2147483646 w 282" name="T40"/>
                <a:gd fmla="*/ 2147483646 h 344" name="T41"/>
                <a:gd fmla="*/ 2147483646 w 282" name="T42"/>
                <a:gd fmla="*/ 2147483646 h 344" name="T43"/>
                <a:gd fmla="*/ 2147483646 w 282" name="T44"/>
                <a:gd fmla="*/ 2147483646 h 344" name="T45"/>
                <a:gd fmla="*/ 2147483646 w 282" name="T46"/>
                <a:gd fmla="*/ 2147483646 h 344" name="T47"/>
                <a:gd fmla="*/ 2147483646 w 282" name="T48"/>
                <a:gd fmla="*/ 2147483646 h 344" name="T49"/>
                <a:gd fmla="*/ 2147483646 w 282" name="T50"/>
                <a:gd fmla="*/ 2147483646 h 344" name="T51"/>
                <a:gd fmla="*/ 2147483646 w 282" name="T52"/>
                <a:gd fmla="*/ 2147483646 h 344" name="T53"/>
                <a:gd fmla="*/ 2147483646 w 282" name="T54"/>
                <a:gd fmla="*/ 2147483646 h 344" name="T55"/>
                <a:gd fmla="*/ 2147483646 w 282" name="T56"/>
                <a:gd fmla="*/ 2147483646 h 344" name="T57"/>
                <a:gd fmla="*/ 2147483646 w 282" name="T58"/>
                <a:gd fmla="*/ 2147483646 h 344" name="T59"/>
                <a:gd fmla="*/ 2147483646 w 282" name="T60"/>
                <a:gd fmla="*/ 2147483646 h 344" name="T61"/>
                <a:gd fmla="*/ 2147483646 w 282" name="T62"/>
                <a:gd fmla="*/ 2147483646 h 344" name="T63"/>
                <a:gd fmla="*/ 2147483646 w 282" name="T64"/>
                <a:gd fmla="*/ 2147483646 h 344" name="T65"/>
                <a:gd fmla="*/ 2147483646 w 282" name="T66"/>
                <a:gd fmla="*/ 2147483646 h 344" name="T67"/>
                <a:gd fmla="*/ 2147483646 w 282" name="T68"/>
                <a:gd fmla="*/ 2147483646 h 344" name="T69"/>
                <a:gd fmla="*/ 2147483646 w 282" name="T70"/>
                <a:gd fmla="*/ 2147483646 h 344" name="T71"/>
                <a:gd fmla="*/ 2147483646 w 282" name="T72"/>
                <a:gd fmla="*/ 2147483646 h 344" name="T73"/>
                <a:gd fmla="*/ 2147483646 w 282" name="T74"/>
                <a:gd fmla="*/ 2147483646 h 344" name="T75"/>
                <a:gd fmla="*/ 2147483646 w 282" name="T76"/>
                <a:gd fmla="*/ 2147483646 h 344" name="T77"/>
                <a:gd fmla="*/ 2147483646 w 282" name="T78"/>
                <a:gd fmla="*/ 2147483646 h 344" name="T79"/>
                <a:gd fmla="*/ 2147483646 w 282" name="T80"/>
                <a:gd fmla="*/ 2147483646 h 344" name="T81"/>
                <a:gd fmla="*/ 2147483646 w 282" name="T82"/>
                <a:gd fmla="*/ 2147483646 h 344" name="T83"/>
                <a:gd fmla="*/ 2147483646 w 282" name="T84"/>
                <a:gd fmla="*/ 2147483646 h 344" name="T85"/>
                <a:gd fmla="*/ 2147483646 w 282" name="T86"/>
                <a:gd fmla="*/ 2147483646 h 344" name="T87"/>
                <a:gd fmla="*/ 2147483646 w 282" name="T88"/>
                <a:gd fmla="*/ 2147483646 h 344" name="T89"/>
                <a:gd fmla="*/ 2147483646 w 282" name="T90"/>
                <a:gd fmla="*/ 2147483646 h 344" name="T91"/>
                <a:gd fmla="*/ 2147483646 w 282" name="T92"/>
                <a:gd fmla="*/ 2147483646 h 344" name="T93"/>
                <a:gd fmla="*/ 2147483646 w 282" name="T94"/>
                <a:gd fmla="*/ 2147483646 h 344" name="T95"/>
                <a:gd fmla="*/ 2147483646 w 282" name="T96"/>
                <a:gd fmla="*/ 2147483646 h 344" name="T97"/>
                <a:gd fmla="*/ 2147483646 w 282" name="T98"/>
                <a:gd fmla="*/ 2147483646 h 344" name="T99"/>
                <a:gd fmla="*/ 2147483646 w 282" name="T100"/>
                <a:gd fmla="*/ 2147483646 h 344" name="T101"/>
                <a:gd fmla="*/ 2147483646 w 282" name="T102"/>
                <a:gd fmla="*/ 0 h 344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344" w="282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>
                <a:solidFill>
                  <a:schemeClr val="lt1"/>
                </a:solidFill>
              </a:endParaRPr>
            </a:p>
          </p:txBody>
        </p:sp>
        <p:sp>
          <p:nvSpPr>
            <p:cNvPr id="49" name="浙江"/>
            <p:cNvSpPr/>
            <p:nvPr/>
          </p:nvSpPr>
          <p:spPr bwMode="auto">
            <a:xfrm>
              <a:off x="6069314" y="4280079"/>
              <a:ext cx="432394" cy="500591"/>
            </a:xfrm>
            <a:custGeom>
              <a:gdLst>
                <a:gd fmla="*/ 2147483646 w 242" name="T0"/>
                <a:gd fmla="*/ 2147483646 h 280" name="T1"/>
                <a:gd fmla="*/ 2147483646 w 242" name="T2"/>
                <a:gd fmla="*/ 2147483646 h 280" name="T3"/>
                <a:gd fmla="*/ 2147483646 w 242" name="T4"/>
                <a:gd fmla="*/ 2147483646 h 280" name="T5"/>
                <a:gd fmla="*/ 2147483646 w 242" name="T6"/>
                <a:gd fmla="*/ 2147483646 h 280" name="T7"/>
                <a:gd fmla="*/ 2147483646 w 242" name="T8"/>
                <a:gd fmla="*/ 2147483646 h 280" name="T9"/>
                <a:gd fmla="*/ 2147483646 w 242" name="T10"/>
                <a:gd fmla="*/ 2147483646 h 280" name="T11"/>
                <a:gd fmla="*/ 2147483646 w 242" name="T12"/>
                <a:gd fmla="*/ 2147483646 h 280" name="T13"/>
                <a:gd fmla="*/ 2147483646 w 242" name="T14"/>
                <a:gd fmla="*/ 2147483646 h 280" name="T15"/>
                <a:gd fmla="*/ 2147483646 w 242" name="T16"/>
                <a:gd fmla="*/ 2147483646 h 280" name="T17"/>
                <a:gd fmla="*/ 0 w 242" name="T18"/>
                <a:gd fmla="*/ 2147483646 h 280" name="T19"/>
                <a:gd fmla="*/ 2147483646 w 242" name="T20"/>
                <a:gd fmla="*/ 2147483646 h 280" name="T21"/>
                <a:gd fmla="*/ 2147483646 w 242" name="T22"/>
                <a:gd fmla="*/ 2147483646 h 280" name="T23"/>
                <a:gd fmla="*/ 2147483646 w 242" name="T24"/>
                <a:gd fmla="*/ 2147483646 h 280" name="T25"/>
                <a:gd fmla="*/ 2147483646 w 242" name="T26"/>
                <a:gd fmla="*/ 2147483646 h 280" name="T27"/>
                <a:gd fmla="*/ 2147483646 w 242" name="T28"/>
                <a:gd fmla="*/ 2147483646 h 280" name="T29"/>
                <a:gd fmla="*/ 2147483646 w 242" name="T30"/>
                <a:gd fmla="*/ 2147483646 h 280" name="T31"/>
                <a:gd fmla="*/ 2147483646 w 242" name="T32"/>
                <a:gd fmla="*/ 2147483646 h 280" name="T33"/>
                <a:gd fmla="*/ 2147483646 w 242" name="T34"/>
                <a:gd fmla="*/ 2147483646 h 280" name="T35"/>
                <a:gd fmla="*/ 2147483646 w 242" name="T36"/>
                <a:gd fmla="*/ 2147483646 h 280" name="T37"/>
                <a:gd fmla="*/ 2147483646 w 242" name="T38"/>
                <a:gd fmla="*/ 2147483646 h 280" name="T39"/>
                <a:gd fmla="*/ 2147483646 w 242" name="T40"/>
                <a:gd fmla="*/ 2147483646 h 280" name="T41"/>
                <a:gd fmla="*/ 2147483646 w 242" name="T42"/>
                <a:gd fmla="*/ 2147483646 h 280" name="T43"/>
                <a:gd fmla="*/ 2147483646 w 242" name="T44"/>
                <a:gd fmla="*/ 2147483646 h 280" name="T45"/>
                <a:gd fmla="*/ 2147483646 w 242" name="T46"/>
                <a:gd fmla="*/ 2147483646 h 280" name="T47"/>
                <a:gd fmla="*/ 2147483646 w 242" name="T48"/>
                <a:gd fmla="*/ 2147483646 h 280" name="T49"/>
                <a:gd fmla="*/ 2147483646 w 242" name="T50"/>
                <a:gd fmla="*/ 2147483646 h 280" name="T51"/>
                <a:gd fmla="*/ 2147483646 w 242" name="T52"/>
                <a:gd fmla="*/ 2147483646 h 280" name="T53"/>
                <a:gd fmla="*/ 2147483646 w 242" name="T54"/>
                <a:gd fmla="*/ 2147483646 h 280" name="T55"/>
                <a:gd fmla="*/ 2147483646 w 242" name="T56"/>
                <a:gd fmla="*/ 2147483646 h 280" name="T57"/>
                <a:gd fmla="*/ 2147483646 w 242" name="T58"/>
                <a:gd fmla="*/ 2147483646 h 280" name="T59"/>
                <a:gd fmla="*/ 2147483646 w 242" name="T60"/>
                <a:gd fmla="*/ 2147483646 h 280" name="T61"/>
                <a:gd fmla="*/ 2147483646 w 242" name="T62"/>
                <a:gd fmla="*/ 2147483646 h 280" name="T63"/>
                <a:gd fmla="*/ 2147483646 w 242" name="T64"/>
                <a:gd fmla="*/ 2147483646 h 280" name="T65"/>
                <a:gd fmla="*/ 2147483646 w 242" name="T66"/>
                <a:gd fmla="*/ 2147483646 h 280" name="T67"/>
                <a:gd fmla="*/ 2147483646 w 242" name="T68"/>
                <a:gd fmla="*/ 2147483646 h 280" name="T69"/>
                <a:gd fmla="*/ 2147483646 w 242" name="T70"/>
                <a:gd fmla="*/ 2147483646 h 280" name="T71"/>
                <a:gd fmla="*/ 2147483646 w 242" name="T72"/>
                <a:gd fmla="*/ 2147483646 h 280" name="T73"/>
                <a:gd fmla="*/ 2147483646 w 242" name="T74"/>
                <a:gd fmla="*/ 2147483646 h 280" name="T75"/>
                <a:gd fmla="*/ 2147483646 w 242" name="T76"/>
                <a:gd fmla="*/ 2147483646 h 280" name="T77"/>
                <a:gd fmla="*/ 2147483646 w 242" name="T78"/>
                <a:gd fmla="*/ 2147483646 h 280" name="T79"/>
                <a:gd fmla="*/ 2147483646 w 242" name="T80"/>
                <a:gd fmla="*/ 2147483646 h 280" name="T81"/>
                <a:gd fmla="*/ 2147483646 w 242" name="T82"/>
                <a:gd fmla="*/ 2147483646 h 280" name="T83"/>
                <a:gd fmla="*/ 2147483646 w 242" name="T84"/>
                <a:gd fmla="*/ 2147483646 h 280" name="T85"/>
                <a:gd fmla="*/ 2147483646 w 242" name="T86"/>
                <a:gd fmla="*/ 2147483646 h 280" name="T87"/>
                <a:gd fmla="*/ 2147483646 w 242" name="T88"/>
                <a:gd fmla="*/ 2147483646 h 280" name="T89"/>
                <a:gd fmla="*/ 2147483646 w 242" name="T90"/>
                <a:gd fmla="*/ 2147483646 h 280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b" l="0" r="r" t="0"/>
              <a:pathLst>
                <a:path h="280" w="241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52" name="安徽"/>
            <p:cNvSpPr/>
            <p:nvPr/>
          </p:nvSpPr>
          <p:spPr bwMode="auto">
            <a:xfrm>
              <a:off x="5646252" y="3846336"/>
              <a:ext cx="547492" cy="670046"/>
            </a:xfrm>
            <a:custGeom>
              <a:gdLst>
                <a:gd fmla="*/ 2147483646 w 306" name="T0"/>
                <a:gd fmla="*/ 2147483646 h 374" name="T1"/>
                <a:gd fmla="*/ 2147483646 w 306" name="T2"/>
                <a:gd fmla="*/ 2147483646 h 374" name="T3"/>
                <a:gd fmla="*/ 2147483646 w 306" name="T4"/>
                <a:gd fmla="*/ 2147483646 h 374" name="T5"/>
                <a:gd fmla="*/ 2147483646 w 306" name="T6"/>
                <a:gd fmla="*/ 2147483646 h 374" name="T7"/>
                <a:gd fmla="*/ 2147483646 w 306" name="T8"/>
                <a:gd fmla="*/ 2147483646 h 374" name="T9"/>
                <a:gd fmla="*/ 2147483646 w 306" name="T10"/>
                <a:gd fmla="*/ 2147483646 h 374" name="T11"/>
                <a:gd fmla="*/ 2147483646 w 306" name="T12"/>
                <a:gd fmla="*/ 2147483646 h 374" name="T13"/>
                <a:gd fmla="*/ 2147483646 w 306" name="T14"/>
                <a:gd fmla="*/ 2147483646 h 374" name="T15"/>
                <a:gd fmla="*/ 2147483646 w 306" name="T16"/>
                <a:gd fmla="*/ 2147483646 h 374" name="T17"/>
                <a:gd fmla="*/ 2147483646 w 306" name="T18"/>
                <a:gd fmla="*/ 2147483646 h 374" name="T19"/>
                <a:gd fmla="*/ 2147483646 w 306" name="T20"/>
                <a:gd fmla="*/ 2147483646 h 374" name="T21"/>
                <a:gd fmla="*/ 2147483646 w 306" name="T22"/>
                <a:gd fmla="*/ 2147483646 h 374" name="T23"/>
                <a:gd fmla="*/ 2147483646 w 306" name="T24"/>
                <a:gd fmla="*/ 2147483646 h 374" name="T25"/>
                <a:gd fmla="*/ 2147483646 w 306" name="T26"/>
                <a:gd fmla="*/ 2147483646 h 374" name="T27"/>
                <a:gd fmla="*/ 2147483646 w 306" name="T28"/>
                <a:gd fmla="*/ 2147483646 h 374" name="T29"/>
                <a:gd fmla="*/ 2147483646 w 306" name="T30"/>
                <a:gd fmla="*/ 2147483646 h 374" name="T31"/>
                <a:gd fmla="*/ 2147483646 w 306" name="T32"/>
                <a:gd fmla="*/ 2147483646 h 374" name="T33"/>
                <a:gd fmla="*/ 2147483646 w 306" name="T34"/>
                <a:gd fmla="*/ 2147483646 h 374" name="T35"/>
                <a:gd fmla="*/ 2147483646 w 306" name="T36"/>
                <a:gd fmla="*/ 2147483646 h 374" name="T37"/>
                <a:gd fmla="*/ 2147483646 w 306" name="T38"/>
                <a:gd fmla="*/ 2147483646 h 374" name="T39"/>
                <a:gd fmla="*/ 2147483646 w 306" name="T40"/>
                <a:gd fmla="*/ 2147483646 h 374" name="T41"/>
                <a:gd fmla="*/ 2147483646 w 306" name="T42"/>
                <a:gd fmla="*/ 2147483646 h 374" name="T43"/>
                <a:gd fmla="*/ 2147483646 w 306" name="T44"/>
                <a:gd fmla="*/ 2147483646 h 374" name="T45"/>
                <a:gd fmla="*/ 2147483646 w 306" name="T46"/>
                <a:gd fmla="*/ 2147483646 h 374" name="T47"/>
                <a:gd fmla="*/ 2147483646 w 306" name="T48"/>
                <a:gd fmla="*/ 2147483646 h 374" name="T49"/>
                <a:gd fmla="*/ 2147483646 w 306" name="T50"/>
                <a:gd fmla="*/ 2147483646 h 374" name="T51"/>
                <a:gd fmla="*/ 2147483646 w 306" name="T52"/>
                <a:gd fmla="*/ 2147483646 h 374" name="T53"/>
                <a:gd fmla="*/ 2147483646 w 306" name="T54"/>
                <a:gd fmla="*/ 2147483646 h 374" name="T55"/>
                <a:gd fmla="*/ 2147483646 w 306" name="T56"/>
                <a:gd fmla="*/ 2147483646 h 374" name="T57"/>
                <a:gd fmla="*/ 2147483646 w 306" name="T58"/>
                <a:gd fmla="*/ 2147483646 h 374" name="T59"/>
                <a:gd fmla="*/ 2147483646 w 306" name="T60"/>
                <a:gd fmla="*/ 2147483646 h 374" name="T61"/>
                <a:gd fmla="*/ 2147483646 w 306" name="T62"/>
                <a:gd fmla="*/ 2147483646 h 374" name="T63"/>
                <a:gd fmla="*/ 2147483646 w 306" name="T64"/>
                <a:gd fmla="*/ 2147483646 h 374" name="T65"/>
                <a:gd fmla="*/ 2147483646 w 306" name="T66"/>
                <a:gd fmla="*/ 2147483646 h 374" name="T67"/>
                <a:gd fmla="*/ 2147483646 w 306" name="T68"/>
                <a:gd fmla="*/ 2147483646 h 374" name="T69"/>
                <a:gd fmla="*/ 2147483646 w 306" name="T70"/>
                <a:gd fmla="*/ 2147483646 h 374" name="T71"/>
                <a:gd fmla="*/ 2147483646 w 306" name="T72"/>
                <a:gd fmla="*/ 2147483646 h 374" name="T73"/>
                <a:gd fmla="*/ 2147483646 w 306" name="T74"/>
                <a:gd fmla="*/ 2147483646 h 374" name="T75"/>
                <a:gd fmla="*/ 2147483646 w 306" name="T76"/>
                <a:gd fmla="*/ 2147483646 h 374" name="T77"/>
                <a:gd fmla="*/ 2147483646 w 306" name="T78"/>
                <a:gd fmla="*/ 2147483646 h 374" name="T79"/>
                <a:gd fmla="*/ 2147483646 w 306" name="T80"/>
                <a:gd fmla="*/ 2147483646 h 374" name="T81"/>
                <a:gd fmla="*/ 2147483646 w 306" name="T82"/>
                <a:gd fmla="*/ 2147483646 h 374" name="T83"/>
                <a:gd fmla="*/ 2147483646 w 306" name="T84"/>
                <a:gd fmla="*/ 2147483646 h 374" name="T85"/>
                <a:gd fmla="*/ 2147483646 w 306" name="T86"/>
                <a:gd fmla="*/ 2147483646 h 374" name="T87"/>
                <a:gd fmla="*/ 2147483646 w 306" name="T88"/>
                <a:gd fmla="*/ 2147483646 h 374" name="T89"/>
                <a:gd fmla="*/ 2147483646 w 306" name="T90"/>
                <a:gd fmla="*/ 2147483646 h 374" name="T91"/>
                <a:gd fmla="*/ 2147483646 w 306" name="T92"/>
                <a:gd fmla="*/ 2147483646 h 374" name="T93"/>
                <a:gd fmla="*/ 2147483646 w 306" name="T94"/>
                <a:gd fmla="*/ 2147483646 h 374" name="T95"/>
                <a:gd fmla="*/ 2147483646 w 306" name="T96"/>
                <a:gd fmla="*/ 2147483646 h 374" name="T97"/>
                <a:gd fmla="*/ 2147483646 w 306" name="T98"/>
                <a:gd fmla="*/ 2147483646 h 374" name="T99"/>
                <a:gd fmla="*/ 2147483646 w 306" name="T100"/>
                <a:gd fmla="*/ 2147483646 h 374" name="T101"/>
                <a:gd fmla="*/ 2147483646 w 306" name="T102"/>
                <a:gd fmla="*/ 2147483646 h 374" name="T103"/>
                <a:gd fmla="*/ 2147483646 w 306" name="T104"/>
                <a:gd fmla="*/ 2147483646 h 374" name="T105"/>
                <a:gd fmla="*/ 2147483646 w 306" name="T106"/>
                <a:gd fmla="*/ 2147483646 h 374" name="T107"/>
                <a:gd fmla="*/ 2147483646 w 306" name="T108"/>
                <a:gd fmla="*/ 2147483646 h 374" name="T109"/>
                <a:gd fmla="*/ 2147483646 w 306" name="T110"/>
                <a:gd fmla="*/ 2147483646 h 374" name="T111"/>
                <a:gd fmla="*/ 2147483646 w 306" name="T112"/>
                <a:gd fmla="*/ 2147483646 h 374" name="T113"/>
                <a:gd fmla="*/ 2147483646 w 306" name="T114"/>
                <a:gd fmla="*/ 2147483646 h 374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b" l="0" r="r" t="0"/>
              <a:pathLst>
                <a:path h="374" w="306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>
                <a:solidFill>
                  <a:schemeClr val="lt1"/>
                </a:solidFill>
              </a:endParaRPr>
            </a:p>
          </p:txBody>
        </p:sp>
        <p:sp>
          <p:nvSpPr>
            <p:cNvPr id="53" name="天津"/>
            <p:cNvSpPr/>
            <p:nvPr/>
          </p:nvSpPr>
          <p:spPr bwMode="auto">
            <a:xfrm>
              <a:off x="5753573" y="3073685"/>
              <a:ext cx="143094" cy="206765"/>
            </a:xfrm>
            <a:custGeom>
              <a:gdLst>
                <a:gd fmla="*/ 2147483646 w 80" name="T0"/>
                <a:gd fmla="*/ 2147483646 h 116" name="T1"/>
                <a:gd fmla="*/ 2147483646 w 80" name="T2"/>
                <a:gd fmla="*/ 0 h 116" name="T3"/>
                <a:gd fmla="*/ 2147483646 w 80" name="T4"/>
                <a:gd fmla="*/ 0 h 116" name="T5"/>
                <a:gd fmla="*/ 2147483646 w 80" name="T6"/>
                <a:gd fmla="*/ 2147483646 h 116" name="T7"/>
                <a:gd fmla="*/ 2147483646 w 80" name="T8"/>
                <a:gd fmla="*/ 2147483646 h 116" name="T9"/>
                <a:gd fmla="*/ 2147483646 w 80" name="T10"/>
                <a:gd fmla="*/ 2147483646 h 116" name="T11"/>
                <a:gd fmla="*/ 2147483646 w 80" name="T12"/>
                <a:gd fmla="*/ 2147483646 h 116" name="T13"/>
                <a:gd fmla="*/ 2147483646 w 80" name="T14"/>
                <a:gd fmla="*/ 2147483646 h 116" name="T15"/>
                <a:gd fmla="*/ 2147483646 w 80" name="T16"/>
                <a:gd fmla="*/ 2147483646 h 116" name="T17"/>
                <a:gd fmla="*/ 2147483646 w 80" name="T18"/>
                <a:gd fmla="*/ 2147483646 h 116" name="T19"/>
                <a:gd fmla="*/ 2147483646 w 80" name="T20"/>
                <a:gd fmla="*/ 2147483646 h 116" name="T21"/>
                <a:gd fmla="*/ 2147483646 w 80" name="T22"/>
                <a:gd fmla="*/ 2147483646 h 116" name="T23"/>
                <a:gd fmla="*/ 2147483646 w 80" name="T24"/>
                <a:gd fmla="*/ 2147483646 h 116" name="T25"/>
                <a:gd fmla="*/ 2147483646 w 80" name="T26"/>
                <a:gd fmla="*/ 2147483646 h 116" name="T27"/>
                <a:gd fmla="*/ 2147483646 w 80" name="T28"/>
                <a:gd fmla="*/ 2147483646 h 116" name="T29"/>
                <a:gd fmla="*/ 2147483646 w 80" name="T30"/>
                <a:gd fmla="*/ 2147483646 h 116" name="T31"/>
                <a:gd fmla="*/ 2147483646 w 80" name="T32"/>
                <a:gd fmla="*/ 2147483646 h 116" name="T33"/>
                <a:gd fmla="*/ 0 w 80" name="T34"/>
                <a:gd fmla="*/ 2147483646 h 116" name="T35"/>
                <a:gd fmla="*/ 0 w 80" name="T36"/>
                <a:gd fmla="*/ 2147483646 h 116" name="T37"/>
                <a:gd fmla="*/ 0 w 80" name="T38"/>
                <a:gd fmla="*/ 2147483646 h 116" name="T39"/>
                <a:gd fmla="*/ 0 w 80" name="T40"/>
                <a:gd fmla="*/ 2147483646 h 116" name="T41"/>
                <a:gd fmla="*/ 2147483646 w 80" name="T42"/>
                <a:gd fmla="*/ 2147483646 h 116" name="T43"/>
                <a:gd fmla="*/ 2147483646 w 80" name="T44"/>
                <a:gd fmla="*/ 2147483646 h 116" name="T45"/>
                <a:gd fmla="*/ 2147483646 w 80" name="T46"/>
                <a:gd fmla="*/ 2147483646 h 116" name="T47"/>
                <a:gd fmla="*/ 2147483646 w 80" name="T48"/>
                <a:gd fmla="*/ 2147483646 h 116" name="T49"/>
                <a:gd fmla="*/ 2147483646 w 80" name="T50"/>
                <a:gd fmla="*/ 2147483646 h 116" name="T51"/>
                <a:gd fmla="*/ 2147483646 w 80" name="T52"/>
                <a:gd fmla="*/ 2147483646 h 116" name="T53"/>
                <a:gd fmla="*/ 2147483646 w 80" name="T54"/>
                <a:gd fmla="*/ 2147483646 h 116" name="T55"/>
                <a:gd fmla="*/ 2147483646 w 80" name="T56"/>
                <a:gd fmla="*/ 2147483646 h 116" name="T57"/>
                <a:gd fmla="*/ 2147483646 w 80" name="T58"/>
                <a:gd fmla="*/ 2147483646 h 116" name="T59"/>
                <a:gd fmla="*/ 2147483646 w 80" name="T60"/>
                <a:gd fmla="*/ 2147483646 h 116" name="T61"/>
                <a:gd fmla="*/ 2147483646 w 80" name="T62"/>
                <a:gd fmla="*/ 2147483646 h 116" name="T63"/>
                <a:gd fmla="*/ 2147483646 w 80" name="T64"/>
                <a:gd fmla="*/ 2147483646 h 116" name="T65"/>
                <a:gd fmla="*/ 2147483646 w 80" name="T66"/>
                <a:gd fmla="*/ 2147483646 h 116" name="T67"/>
                <a:gd fmla="*/ 2147483646 w 80" name="T68"/>
                <a:gd fmla="*/ 2147483646 h 116" name="T69"/>
                <a:gd fmla="*/ 2147483646 w 80" name="T70"/>
                <a:gd fmla="*/ 2147483646 h 116" name="T71"/>
                <a:gd fmla="*/ 2147483646 w 80" name="T72"/>
                <a:gd fmla="*/ 2147483646 h 116" name="T73"/>
                <a:gd fmla="*/ 2147483646 w 80" name="T74"/>
                <a:gd fmla="*/ 2147483646 h 116" name="T75"/>
                <a:gd fmla="*/ 2147483646 w 80" name="T76"/>
                <a:gd fmla="*/ 2147483646 h 116" name="T77"/>
                <a:gd fmla="*/ 2147483646 w 80" name="T78"/>
                <a:gd fmla="*/ 2147483646 h 116" name="T79"/>
                <a:gd fmla="*/ 2147483646 w 80" name="T80"/>
                <a:gd fmla="*/ 2147483646 h 116" name="T81"/>
                <a:gd fmla="*/ 2147483646 w 80" name="T82"/>
                <a:gd fmla="*/ 2147483646 h 116" name="T83"/>
                <a:gd fmla="*/ 2147483646 w 80" name="T84"/>
                <a:gd fmla="*/ 2147483646 h 116" name="T85"/>
                <a:gd fmla="*/ 2147483646 w 80" name="T86"/>
                <a:gd fmla="*/ 2147483646 h 116" name="T87"/>
                <a:gd fmla="*/ 2147483646 w 80" name="T88"/>
                <a:gd fmla="*/ 2147483646 h 116" name="T89"/>
                <a:gd fmla="*/ 2147483646 w 80" name="T90"/>
                <a:gd fmla="*/ 2147483646 h 116" name="T91"/>
                <a:gd fmla="*/ 2147483646 w 80" name="T92"/>
                <a:gd fmla="*/ 2147483646 h 116" name="T93"/>
                <a:gd fmla="*/ 2147483646 w 80" name="T94"/>
                <a:gd fmla="*/ 2147483646 h 11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115" w="80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>
                <a:solidFill>
                  <a:schemeClr val="lt1"/>
                </a:solidFill>
              </a:endParaRPr>
            </a:p>
          </p:txBody>
        </p:sp>
        <p:sp>
          <p:nvSpPr>
            <p:cNvPr id="66" name="北京"/>
            <p:cNvSpPr/>
            <p:nvPr/>
          </p:nvSpPr>
          <p:spPr bwMode="auto">
            <a:xfrm>
              <a:off x="5610478" y="2980407"/>
              <a:ext cx="189756" cy="203656"/>
            </a:xfrm>
            <a:custGeom>
              <a:gdLst>
                <a:gd fmla="*/ 2147483646 w 106" name="T0"/>
                <a:gd fmla="*/ 2147483646 h 114" name="T1"/>
                <a:gd fmla="*/ 2147483646 w 106" name="T2"/>
                <a:gd fmla="*/ 2147483646 h 114" name="T3"/>
                <a:gd fmla="*/ 2147483646 w 106" name="T4"/>
                <a:gd fmla="*/ 2147483646 h 114" name="T5"/>
                <a:gd fmla="*/ 2147483646 w 106" name="T6"/>
                <a:gd fmla="*/ 2147483646 h 114" name="T7"/>
                <a:gd fmla="*/ 2147483646 w 106" name="T8"/>
                <a:gd fmla="*/ 2147483646 h 114" name="T9"/>
                <a:gd fmla="*/ 2147483646 w 106" name="T10"/>
                <a:gd fmla="*/ 2147483646 h 114" name="T11"/>
                <a:gd fmla="*/ 2147483646 w 106" name="T12"/>
                <a:gd fmla="*/ 2147483646 h 114" name="T13"/>
                <a:gd fmla="*/ 2147483646 w 106" name="T14"/>
                <a:gd fmla="*/ 2147483646 h 114" name="T15"/>
                <a:gd fmla="*/ 2147483646 w 106" name="T16"/>
                <a:gd fmla="*/ 2147483646 h 114" name="T17"/>
                <a:gd fmla="*/ 0 w 106" name="T18"/>
                <a:gd fmla="*/ 2147483646 h 114" name="T19"/>
                <a:gd fmla="*/ 2147483646 w 106" name="T20"/>
                <a:gd fmla="*/ 2147483646 h 114" name="T21"/>
                <a:gd fmla="*/ 2147483646 w 106" name="T22"/>
                <a:gd fmla="*/ 2147483646 h 114" name="T23"/>
                <a:gd fmla="*/ 2147483646 w 106" name="T24"/>
                <a:gd fmla="*/ 2147483646 h 114" name="T25"/>
                <a:gd fmla="*/ 2147483646 w 106" name="T26"/>
                <a:gd fmla="*/ 2147483646 h 114" name="T27"/>
                <a:gd fmla="*/ 2147483646 w 106" name="T28"/>
                <a:gd fmla="*/ 2147483646 h 114" name="T29"/>
                <a:gd fmla="*/ 2147483646 w 106" name="T30"/>
                <a:gd fmla="*/ 2147483646 h 114" name="T31"/>
                <a:gd fmla="*/ 2147483646 w 106" name="T32"/>
                <a:gd fmla="*/ 2147483646 h 114" name="T33"/>
                <a:gd fmla="*/ 2147483646 w 106" name="T34"/>
                <a:gd fmla="*/ 2147483646 h 114" name="T35"/>
                <a:gd fmla="*/ 2147483646 w 106" name="T36"/>
                <a:gd fmla="*/ 2147483646 h 114" name="T37"/>
                <a:gd fmla="*/ 2147483646 w 106" name="T38"/>
                <a:gd fmla="*/ 2147483646 h 114" name="T39"/>
                <a:gd fmla="*/ 2147483646 w 106" name="T40"/>
                <a:gd fmla="*/ 2147483646 h 114" name="T41"/>
                <a:gd fmla="*/ 2147483646 w 106" name="T42"/>
                <a:gd fmla="*/ 2147483646 h 114" name="T43"/>
                <a:gd fmla="*/ 2147483646 w 106" name="T44"/>
                <a:gd fmla="*/ 2147483646 h 114" name="T45"/>
                <a:gd fmla="*/ 2147483646 w 106" name="T46"/>
                <a:gd fmla="*/ 2147483646 h 114" name="T47"/>
                <a:gd fmla="*/ 2147483646 w 106" name="T48"/>
                <a:gd fmla="*/ 2147483646 h 114" name="T49"/>
                <a:gd fmla="*/ 2147483646 w 106" name="T50"/>
                <a:gd fmla="*/ 2147483646 h 114" name="T51"/>
                <a:gd fmla="*/ 2147483646 w 106" name="T52"/>
                <a:gd fmla="*/ 2147483646 h 114" name="T53"/>
                <a:gd fmla="*/ 2147483646 w 106" name="T54"/>
                <a:gd fmla="*/ 2147483646 h 114" name="T55"/>
                <a:gd fmla="*/ 2147483646 w 106" name="T56"/>
                <a:gd fmla="*/ 2147483646 h 114" name="T57"/>
                <a:gd fmla="*/ 2147483646 w 106" name="T58"/>
                <a:gd fmla="*/ 2147483646 h 114" name="T59"/>
                <a:gd fmla="*/ 2147483646 w 106" name="T60"/>
                <a:gd fmla="*/ 2147483646 h 114" name="T61"/>
                <a:gd fmla="*/ 2147483646 w 106" name="T62"/>
                <a:gd fmla="*/ 2147483646 h 114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b" l="0" r="r" t="0"/>
              <a:pathLst>
                <a:path h="114" w="105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>
                <a:solidFill>
                  <a:schemeClr val="lt1"/>
                </a:solidFill>
              </a:endParaRPr>
            </a:p>
          </p:txBody>
        </p:sp>
        <p:sp>
          <p:nvSpPr>
            <p:cNvPr id="67" name="辽宁"/>
            <p:cNvSpPr/>
            <p:nvPr/>
          </p:nvSpPr>
          <p:spPr bwMode="auto">
            <a:xfrm>
              <a:off x="5932441" y="2576203"/>
              <a:ext cx="673477" cy="640508"/>
            </a:xfrm>
            <a:custGeom>
              <a:gdLst>
                <a:gd fmla="*/ 2147483646 w 376" name="T0"/>
                <a:gd fmla="*/ 2147483646 h 358" name="T1"/>
                <a:gd fmla="*/ 2147483646 w 376" name="T2"/>
                <a:gd fmla="*/ 2147483646 h 358" name="T3"/>
                <a:gd fmla="*/ 2147483646 w 376" name="T4"/>
                <a:gd fmla="*/ 2147483646 h 358" name="T5"/>
                <a:gd fmla="*/ 2147483646 w 376" name="T6"/>
                <a:gd fmla="*/ 2147483646 h 358" name="T7"/>
                <a:gd fmla="*/ 2147483646 w 376" name="T8"/>
                <a:gd fmla="*/ 2147483646 h 358" name="T9"/>
                <a:gd fmla="*/ 2147483646 w 376" name="T10"/>
                <a:gd fmla="*/ 2147483646 h 358" name="T11"/>
                <a:gd fmla="*/ 2147483646 w 376" name="T12"/>
                <a:gd fmla="*/ 2147483646 h 358" name="T13"/>
                <a:gd fmla="*/ 2147483646 w 376" name="T14"/>
                <a:gd fmla="*/ 2147483646 h 358" name="T15"/>
                <a:gd fmla="*/ 2147483646 w 376" name="T16"/>
                <a:gd fmla="*/ 2147483646 h 358" name="T17"/>
                <a:gd fmla="*/ 2147483646 w 376" name="T18"/>
                <a:gd fmla="*/ 2147483646 h 358" name="T19"/>
                <a:gd fmla="*/ 2147483646 w 376" name="T20"/>
                <a:gd fmla="*/ 2147483646 h 358" name="T21"/>
                <a:gd fmla="*/ 2147483646 w 376" name="T22"/>
                <a:gd fmla="*/ 2147483646 h 358" name="T23"/>
                <a:gd fmla="*/ 2147483646 w 376" name="T24"/>
                <a:gd fmla="*/ 2147483646 h 358" name="T25"/>
                <a:gd fmla="*/ 2147483646 w 376" name="T26"/>
                <a:gd fmla="*/ 2147483646 h 358" name="T27"/>
                <a:gd fmla="*/ 2147483646 w 376" name="T28"/>
                <a:gd fmla="*/ 2147483646 h 358" name="T29"/>
                <a:gd fmla="*/ 2147483646 w 376" name="T30"/>
                <a:gd fmla="*/ 2147483646 h 358" name="T31"/>
                <a:gd fmla="*/ 2147483646 w 376" name="T32"/>
                <a:gd fmla="*/ 2147483646 h 358" name="T33"/>
                <a:gd fmla="*/ 2147483646 w 376" name="T34"/>
                <a:gd fmla="*/ 2147483646 h 358" name="T35"/>
                <a:gd fmla="*/ 2147483646 w 376" name="T36"/>
                <a:gd fmla="*/ 2147483646 h 358" name="T37"/>
                <a:gd fmla="*/ 2147483646 w 376" name="T38"/>
                <a:gd fmla="*/ 2147483646 h 358" name="T39"/>
                <a:gd fmla="*/ 2147483646 w 376" name="T40"/>
                <a:gd fmla="*/ 2147483646 h 358" name="T41"/>
                <a:gd fmla="*/ 2147483646 w 376" name="T42"/>
                <a:gd fmla="*/ 2147483646 h 358" name="T43"/>
                <a:gd fmla="*/ 2147483646 w 376" name="T44"/>
                <a:gd fmla="*/ 2147483646 h 358" name="T45"/>
                <a:gd fmla="*/ 2147483646 w 376" name="T46"/>
                <a:gd fmla="*/ 2147483646 h 358" name="T47"/>
                <a:gd fmla="*/ 2147483646 w 376" name="T48"/>
                <a:gd fmla="*/ 2147483646 h 358" name="T49"/>
                <a:gd fmla="*/ 2147483646 w 376" name="T50"/>
                <a:gd fmla="*/ 2147483646 h 358" name="T51"/>
                <a:gd fmla="*/ 2147483646 w 376" name="T52"/>
                <a:gd fmla="*/ 2147483646 h 358" name="T53"/>
                <a:gd fmla="*/ 2147483646 w 376" name="T54"/>
                <a:gd fmla="*/ 2147483646 h 358" name="T55"/>
                <a:gd fmla="*/ 2147483646 w 376" name="T56"/>
                <a:gd fmla="*/ 2147483646 h 358" name="T57"/>
                <a:gd fmla="*/ 2147483646 w 376" name="T58"/>
                <a:gd fmla="*/ 2147483646 h 358" name="T59"/>
                <a:gd fmla="*/ 2147483646 w 376" name="T60"/>
                <a:gd fmla="*/ 2147483646 h 358" name="T61"/>
                <a:gd fmla="*/ 2147483646 w 376" name="T62"/>
                <a:gd fmla="*/ 2147483646 h 358" name="T63"/>
                <a:gd fmla="*/ 2147483646 w 376" name="T64"/>
                <a:gd fmla="*/ 2147483646 h 358" name="T65"/>
                <a:gd fmla="*/ 2147483646 w 376" name="T66"/>
                <a:gd fmla="*/ 2147483646 h 358" name="T67"/>
                <a:gd fmla="*/ 2147483646 w 376" name="T68"/>
                <a:gd fmla="*/ 2147483646 h 358" name="T69"/>
                <a:gd fmla="*/ 2147483646 w 376" name="T70"/>
                <a:gd fmla="*/ 2147483646 h 358" name="T71"/>
                <a:gd fmla="*/ 2147483646 w 376" name="T72"/>
                <a:gd fmla="*/ 2147483646 h 358" name="T73"/>
                <a:gd fmla="*/ 2147483646 w 376" name="T74"/>
                <a:gd fmla="*/ 2147483646 h 358" name="T75"/>
                <a:gd fmla="*/ 2147483646 w 376" name="T76"/>
                <a:gd fmla="*/ 2147483646 h 358" name="T77"/>
                <a:gd fmla="*/ 2147483646 w 376" name="T78"/>
                <a:gd fmla="*/ 2147483646 h 358" name="T79"/>
                <a:gd fmla="*/ 2147483646 w 376" name="T80"/>
                <a:gd fmla="*/ 2147483646 h 358" name="T81"/>
                <a:gd fmla="*/ 2147483646 w 376" name="T82"/>
                <a:gd fmla="*/ 2147483646 h 358" name="T83"/>
                <a:gd fmla="*/ 2147483646 w 376" name="T84"/>
                <a:gd fmla="*/ 2147483646 h 358" name="T85"/>
                <a:gd fmla="*/ 2147483646 w 376" name="T86"/>
                <a:gd fmla="*/ 2147483646 h 358" name="T87"/>
                <a:gd fmla="*/ 2147483646 w 376" name="T88"/>
                <a:gd fmla="*/ 2147483646 h 358" name="T89"/>
                <a:gd fmla="*/ 2147483646 w 376" name="T90"/>
                <a:gd fmla="*/ 2147483646 h 358" name="T91"/>
                <a:gd fmla="*/ 2147483646 w 376" name="T92"/>
                <a:gd fmla="*/ 2147483646 h 358" name="T93"/>
                <a:gd fmla="*/ 2147483646 w 376" name="T94"/>
                <a:gd fmla="*/ 2147483646 h 358" name="T95"/>
                <a:gd fmla="*/ 2147483646 w 376" name="T96"/>
                <a:gd fmla="*/ 2147483646 h 358" name="T97"/>
                <a:gd fmla="*/ 2147483646 w 376" name="T98"/>
                <a:gd fmla="*/ 2147483646 h 358" name="T99"/>
                <a:gd fmla="*/ 2147483646 w 376" name="T100"/>
                <a:gd fmla="*/ 2147483646 h 358" name="T101"/>
                <a:gd fmla="*/ 2147483646 w 376" name="T102"/>
                <a:gd fmla="*/ 2147483646 h 358" name="T103"/>
                <a:gd fmla="*/ 2147483646 w 376" name="T104"/>
                <a:gd fmla="*/ 0 h 358" name="T105"/>
                <a:gd fmla="*/ 2147483646 w 376" name="T106"/>
                <a:gd fmla="*/ 2147483646 h 358" name="T107"/>
                <a:gd fmla="*/ 2147483646 w 376" name="T108"/>
                <a:gd fmla="*/ 2147483646 h 358" name="T109"/>
                <a:gd fmla="*/ 2147483646 w 376" name="T110"/>
                <a:gd fmla="*/ 2147483646 h 358" name="T111"/>
                <a:gd fmla="*/ 2147483646 w 376" name="T112"/>
                <a:gd fmla="*/ 2147483646 h 358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358" w="376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>
                <a:solidFill>
                  <a:schemeClr val="lt1"/>
                </a:solidFill>
              </a:endParaRPr>
            </a:p>
          </p:txBody>
        </p:sp>
        <p:sp>
          <p:nvSpPr>
            <p:cNvPr id="68" name="吉林"/>
            <p:cNvSpPr/>
            <p:nvPr/>
          </p:nvSpPr>
          <p:spPr bwMode="auto">
            <a:xfrm>
              <a:off x="6083312" y="2189100"/>
              <a:ext cx="959667" cy="651391"/>
            </a:xfrm>
            <a:custGeom>
              <a:gdLst>
                <a:gd fmla="*/ 2147483646 w 536" name="T0"/>
                <a:gd fmla="*/ 2147483646 h 364" name="T1"/>
                <a:gd fmla="*/ 2147483646 w 536" name="T2"/>
                <a:gd fmla="*/ 2147483646 h 364" name="T3"/>
                <a:gd fmla="*/ 2147483646 w 536" name="T4"/>
                <a:gd fmla="*/ 2147483646 h 364" name="T5"/>
                <a:gd fmla="*/ 2147483646 w 536" name="T6"/>
                <a:gd fmla="*/ 2147483646 h 364" name="T7"/>
                <a:gd fmla="*/ 2147483646 w 536" name="T8"/>
                <a:gd fmla="*/ 2147483646 h 364" name="T9"/>
                <a:gd fmla="*/ 2147483646 w 536" name="T10"/>
                <a:gd fmla="*/ 2147483646 h 364" name="T11"/>
                <a:gd fmla="*/ 2147483646 w 536" name="T12"/>
                <a:gd fmla="*/ 2147483646 h 364" name="T13"/>
                <a:gd fmla="*/ 2147483646 w 536" name="T14"/>
                <a:gd fmla="*/ 2147483646 h 364" name="T15"/>
                <a:gd fmla="*/ 2147483646 w 536" name="T16"/>
                <a:gd fmla="*/ 2147483646 h 364" name="T17"/>
                <a:gd fmla="*/ 2147483646 w 536" name="T18"/>
                <a:gd fmla="*/ 2147483646 h 364" name="T19"/>
                <a:gd fmla="*/ 2147483646 w 536" name="T20"/>
                <a:gd fmla="*/ 2147483646 h 364" name="T21"/>
                <a:gd fmla="*/ 2147483646 w 536" name="T22"/>
                <a:gd fmla="*/ 2147483646 h 364" name="T23"/>
                <a:gd fmla="*/ 2147483646 w 536" name="T24"/>
                <a:gd fmla="*/ 2147483646 h 364" name="T25"/>
                <a:gd fmla="*/ 2147483646 w 536" name="T26"/>
                <a:gd fmla="*/ 2147483646 h 364" name="T27"/>
                <a:gd fmla="*/ 2147483646 w 536" name="T28"/>
                <a:gd fmla="*/ 2147483646 h 364" name="T29"/>
                <a:gd fmla="*/ 2147483646 w 536" name="T30"/>
                <a:gd fmla="*/ 2147483646 h 364" name="T31"/>
                <a:gd fmla="*/ 2147483646 w 536" name="T32"/>
                <a:gd fmla="*/ 2147483646 h 364" name="T33"/>
                <a:gd fmla="*/ 2147483646 w 536" name="T34"/>
                <a:gd fmla="*/ 2147483646 h 364" name="T35"/>
                <a:gd fmla="*/ 2147483646 w 536" name="T36"/>
                <a:gd fmla="*/ 2147483646 h 364" name="T37"/>
                <a:gd fmla="*/ 2147483646 w 536" name="T38"/>
                <a:gd fmla="*/ 2147483646 h 364" name="T39"/>
                <a:gd fmla="*/ 2147483646 w 536" name="T40"/>
                <a:gd fmla="*/ 2147483646 h 364" name="T41"/>
                <a:gd fmla="*/ 2147483646 w 536" name="T42"/>
                <a:gd fmla="*/ 2147483646 h 364" name="T43"/>
                <a:gd fmla="*/ 2147483646 w 536" name="T44"/>
                <a:gd fmla="*/ 2147483646 h 364" name="T45"/>
                <a:gd fmla="*/ 2147483646 w 536" name="T46"/>
                <a:gd fmla="*/ 2147483646 h 364" name="T47"/>
                <a:gd fmla="*/ 2147483646 w 536" name="T48"/>
                <a:gd fmla="*/ 2147483646 h 364" name="T49"/>
                <a:gd fmla="*/ 2147483646 w 536" name="T50"/>
                <a:gd fmla="*/ 2147483646 h 364" name="T51"/>
                <a:gd fmla="*/ 2147483646 w 536" name="T52"/>
                <a:gd fmla="*/ 2147483646 h 364" name="T53"/>
                <a:gd fmla="*/ 2147483646 w 536" name="T54"/>
                <a:gd fmla="*/ 2147483646 h 364" name="T55"/>
                <a:gd fmla="*/ 2147483646 w 536" name="T56"/>
                <a:gd fmla="*/ 2147483646 h 364" name="T57"/>
                <a:gd fmla="*/ 2147483646 w 536" name="T58"/>
                <a:gd fmla="*/ 2147483646 h 364" name="T59"/>
                <a:gd fmla="*/ 2147483646 w 536" name="T60"/>
                <a:gd fmla="*/ 2147483646 h 364" name="T61"/>
                <a:gd fmla="*/ 2147483646 w 536" name="T62"/>
                <a:gd fmla="*/ 2147483646 h 364" name="T63"/>
                <a:gd fmla="*/ 2147483646 w 536" name="T64"/>
                <a:gd fmla="*/ 2147483646 h 364" name="T65"/>
                <a:gd fmla="*/ 2147483646 w 536" name="T66"/>
                <a:gd fmla="*/ 2147483646 h 364" name="T67"/>
                <a:gd fmla="*/ 2147483646 w 536" name="T68"/>
                <a:gd fmla="*/ 2147483646 h 364" name="T69"/>
                <a:gd fmla="*/ 2147483646 w 536" name="T70"/>
                <a:gd fmla="*/ 2147483646 h 364" name="T71"/>
                <a:gd fmla="*/ 2147483646 w 536" name="T72"/>
                <a:gd fmla="*/ 2147483646 h 364" name="T73"/>
                <a:gd fmla="*/ 2147483646 w 536" name="T74"/>
                <a:gd fmla="*/ 2147483646 h 364" name="T75"/>
                <a:gd fmla="*/ 2147483646 w 536" name="T76"/>
                <a:gd fmla="*/ 2147483646 h 364" name="T77"/>
                <a:gd fmla="*/ 2147483646 w 536" name="T78"/>
                <a:gd fmla="*/ 2147483646 h 364" name="T79"/>
                <a:gd fmla="*/ 2147483646 w 536" name="T80"/>
                <a:gd fmla="*/ 2147483646 h 364" name="T81"/>
                <a:gd fmla="*/ 2147483646 w 536" name="T82"/>
                <a:gd fmla="*/ 2147483646 h 364" name="T83"/>
                <a:gd fmla="*/ 2147483646 w 536" name="T84"/>
                <a:gd fmla="*/ 2147483646 h 364" name="T85"/>
                <a:gd fmla="*/ 2147483646 w 536" name="T86"/>
                <a:gd fmla="*/ 2147483646 h 364" name="T87"/>
                <a:gd fmla="*/ 2147483646 w 536" name="T88"/>
                <a:gd fmla="*/ 2147483646 h 364" name="T89"/>
                <a:gd fmla="*/ 2147483646 w 536" name="T90"/>
                <a:gd fmla="*/ 2147483646 h 364" name="T91"/>
                <a:gd fmla="*/ 2147483646 w 536" name="T92"/>
                <a:gd fmla="*/ 2147483646 h 364" name="T93"/>
                <a:gd fmla="*/ 2147483646 w 536" name="T94"/>
                <a:gd fmla="*/ 2147483646 h 364" name="T95"/>
                <a:gd fmla="*/ 2147483646 w 536" name="T96"/>
                <a:gd fmla="*/ 2147483646 h 364" name="T97"/>
                <a:gd fmla="*/ 2147483646 w 536" name="T98"/>
                <a:gd fmla="*/ 2147483646 h 364" name="T99"/>
                <a:gd fmla="*/ 2147483646 w 536" name="T100"/>
                <a:gd fmla="*/ 2147483646 h 364" name="T101"/>
                <a:gd fmla="*/ 2147483646 w 536" name="T102"/>
                <a:gd fmla="*/ 2147483646 h 364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364" w="536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69" name="黑龙江"/>
            <p:cNvSpPr/>
            <p:nvPr/>
          </p:nvSpPr>
          <p:spPr bwMode="auto">
            <a:xfrm>
              <a:off x="5879557" y="1268758"/>
              <a:ext cx="1284739" cy="1167528"/>
            </a:xfrm>
            <a:custGeom>
              <a:gdLst>
                <a:gd fmla="*/ 2147483646 w 718" name="T0"/>
                <a:gd fmla="*/ 2147483646 h 652" name="T1"/>
                <a:gd fmla="*/ 2147483646 w 718" name="T2"/>
                <a:gd fmla="*/ 2147483646 h 652" name="T3"/>
                <a:gd fmla="*/ 2147483646 w 718" name="T4"/>
                <a:gd fmla="*/ 2147483646 h 652" name="T5"/>
                <a:gd fmla="*/ 2147483646 w 718" name="T6"/>
                <a:gd fmla="*/ 2147483646 h 652" name="T7"/>
                <a:gd fmla="*/ 2147483646 w 718" name="T8"/>
                <a:gd fmla="*/ 2147483646 h 652" name="T9"/>
                <a:gd fmla="*/ 2147483646 w 718" name="T10"/>
                <a:gd fmla="*/ 2147483646 h 652" name="T11"/>
                <a:gd fmla="*/ 2147483646 w 718" name="T12"/>
                <a:gd fmla="*/ 2147483646 h 652" name="T13"/>
                <a:gd fmla="*/ 2147483646 w 718" name="T14"/>
                <a:gd fmla="*/ 2147483646 h 652" name="T15"/>
                <a:gd fmla="*/ 2147483646 w 718" name="T16"/>
                <a:gd fmla="*/ 2147483646 h 652" name="T17"/>
                <a:gd fmla="*/ 2147483646 w 718" name="T18"/>
                <a:gd fmla="*/ 2147483646 h 652" name="T19"/>
                <a:gd fmla="*/ 2147483646 w 718" name="T20"/>
                <a:gd fmla="*/ 2147483646 h 652" name="T21"/>
                <a:gd fmla="*/ 2147483646 w 718" name="T22"/>
                <a:gd fmla="*/ 2147483646 h 652" name="T23"/>
                <a:gd fmla="*/ 2147483646 w 718" name="T24"/>
                <a:gd fmla="*/ 2147483646 h 652" name="T25"/>
                <a:gd fmla="*/ 2147483646 w 718" name="T26"/>
                <a:gd fmla="*/ 0 h 652" name="T27"/>
                <a:gd fmla="*/ 2147483646 w 718" name="T28"/>
                <a:gd fmla="*/ 2147483646 h 652" name="T29"/>
                <a:gd fmla="*/ 2147483646 w 718" name="T30"/>
                <a:gd fmla="*/ 2147483646 h 652" name="T31"/>
                <a:gd fmla="*/ 0 w 718" name="T32"/>
                <a:gd fmla="*/ 2147483646 h 652" name="T33"/>
                <a:gd fmla="*/ 2147483646 w 718" name="T34"/>
                <a:gd fmla="*/ 2147483646 h 652" name="T35"/>
                <a:gd fmla="*/ 2147483646 w 718" name="T36"/>
                <a:gd fmla="*/ 2147483646 h 652" name="T37"/>
                <a:gd fmla="*/ 2147483646 w 718" name="T38"/>
                <a:gd fmla="*/ 2147483646 h 652" name="T39"/>
                <a:gd fmla="*/ 2147483646 w 718" name="T40"/>
                <a:gd fmla="*/ 2147483646 h 652" name="T41"/>
                <a:gd fmla="*/ 2147483646 w 718" name="T42"/>
                <a:gd fmla="*/ 2147483646 h 652" name="T43"/>
                <a:gd fmla="*/ 2147483646 w 718" name="T44"/>
                <a:gd fmla="*/ 2147483646 h 652" name="T45"/>
                <a:gd fmla="*/ 2147483646 w 718" name="T46"/>
                <a:gd fmla="*/ 2147483646 h 652" name="T47"/>
                <a:gd fmla="*/ 2147483646 w 718" name="T48"/>
                <a:gd fmla="*/ 2147483646 h 652" name="T49"/>
                <a:gd fmla="*/ 2147483646 w 718" name="T50"/>
                <a:gd fmla="*/ 2147483646 h 652" name="T51"/>
                <a:gd fmla="*/ 2147483646 w 718" name="T52"/>
                <a:gd fmla="*/ 2147483646 h 652" name="T53"/>
                <a:gd fmla="*/ 2147483646 w 718" name="T54"/>
                <a:gd fmla="*/ 2147483646 h 652" name="T55"/>
                <a:gd fmla="*/ 2147483646 w 718" name="T56"/>
                <a:gd fmla="*/ 2147483646 h 652" name="T57"/>
                <a:gd fmla="*/ 2147483646 w 718" name="T58"/>
                <a:gd fmla="*/ 2147483646 h 652" name="T59"/>
                <a:gd fmla="*/ 2147483646 w 718" name="T60"/>
                <a:gd fmla="*/ 2147483646 h 652" name="T61"/>
                <a:gd fmla="*/ 2147483646 w 718" name="T62"/>
                <a:gd fmla="*/ 2147483646 h 652" name="T63"/>
                <a:gd fmla="*/ 2147483646 w 718" name="T64"/>
                <a:gd fmla="*/ 2147483646 h 652" name="T65"/>
                <a:gd fmla="*/ 2147483646 w 718" name="T66"/>
                <a:gd fmla="*/ 2147483646 h 652" name="T67"/>
                <a:gd fmla="*/ 2147483646 w 718" name="T68"/>
                <a:gd fmla="*/ 2147483646 h 652" name="T69"/>
                <a:gd fmla="*/ 2147483646 w 718" name="T70"/>
                <a:gd fmla="*/ 2147483646 h 652" name="T71"/>
                <a:gd fmla="*/ 2147483646 w 718" name="T72"/>
                <a:gd fmla="*/ 2147483646 h 652" name="T73"/>
                <a:gd fmla="*/ 2147483646 w 718" name="T74"/>
                <a:gd fmla="*/ 2147483646 h 652" name="T75"/>
                <a:gd fmla="*/ 2147483646 w 718" name="T76"/>
                <a:gd fmla="*/ 2147483646 h 652" name="T77"/>
                <a:gd fmla="*/ 2147483646 w 718" name="T78"/>
                <a:gd fmla="*/ 2147483646 h 652" name="T79"/>
                <a:gd fmla="*/ 2147483646 w 718" name="T80"/>
                <a:gd fmla="*/ 2147483646 h 652" name="T81"/>
                <a:gd fmla="*/ 2147483646 w 718" name="T82"/>
                <a:gd fmla="*/ 2147483646 h 652" name="T83"/>
                <a:gd fmla="*/ 2147483646 w 718" name="T84"/>
                <a:gd fmla="*/ 2147483646 h 652" name="T85"/>
                <a:gd fmla="*/ 2147483646 w 718" name="T86"/>
                <a:gd fmla="*/ 2147483646 h 652" name="T87"/>
                <a:gd fmla="*/ 2147483646 w 718" name="T88"/>
                <a:gd fmla="*/ 2147483646 h 652" name="T89"/>
                <a:gd fmla="*/ 2147483646 w 718" name="T90"/>
                <a:gd fmla="*/ 2147483646 h 652" name="T91"/>
                <a:gd fmla="*/ 2147483646 w 718" name="T92"/>
                <a:gd fmla="*/ 2147483646 h 652" name="T93"/>
                <a:gd fmla="*/ 2147483646 w 718" name="T94"/>
                <a:gd fmla="*/ 2147483646 h 652" name="T95"/>
                <a:gd fmla="*/ 2147483646 w 718" name="T96"/>
                <a:gd fmla="*/ 2147483646 h 652" name="T97"/>
                <a:gd fmla="*/ 2147483646 w 718" name="T98"/>
                <a:gd fmla="*/ 2147483646 h 652" name="T99"/>
                <a:gd fmla="*/ 2147483646 w 718" name="T100"/>
                <a:gd fmla="*/ 2147483646 h 652" name="T101"/>
                <a:gd fmla="*/ 2147483646 w 718" name="T102"/>
                <a:gd fmla="*/ 2147483646 h 652" name="T103"/>
                <a:gd fmla="*/ 2147483646 w 718" name="T104"/>
                <a:gd fmla="*/ 2147483646 h 652" name="T105"/>
                <a:gd fmla="*/ 2147483646 w 718" name="T106"/>
                <a:gd fmla="*/ 2147483646 h 652" name="T107"/>
                <a:gd fmla="*/ 2147483646 w 718" name="T108"/>
                <a:gd fmla="*/ 2147483646 h 652" name="T109"/>
                <a:gd fmla="*/ 2147483646 w 718" name="T110"/>
                <a:gd fmla="*/ 2147483646 h 652" name="T111"/>
                <a:gd fmla="*/ 2147483646 w 718" name="T112"/>
                <a:gd fmla="*/ 2147483646 h 652" name="T113"/>
                <a:gd fmla="*/ 2147483646 w 718" name="T114"/>
                <a:gd fmla="*/ 2147483646 h 652" name="T115"/>
                <a:gd fmla="*/ 2147483646 w 718" name="T116"/>
                <a:gd fmla="*/ 2147483646 h 652" name="T117"/>
                <a:gd fmla="*/ 2147483646 w 718" name="T118"/>
                <a:gd fmla="*/ 2147483646 h 652" name="T119"/>
                <a:gd fmla="*/ 2147483646 w 718" name="T120"/>
                <a:gd fmla="*/ 2147483646 h 652" name="T121"/>
                <a:gd fmla="*/ 2147483646 w 718" name="T122"/>
                <a:gd fmla="*/ 2147483646 h 652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652" w="718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>
                <a:solidFill>
                  <a:schemeClr val="lt1"/>
                </a:solidFill>
              </a:endParaRPr>
            </a:p>
          </p:txBody>
        </p:sp>
        <p:sp>
          <p:nvSpPr>
            <p:cNvPr id="70" name="山东"/>
            <p:cNvSpPr/>
            <p:nvPr/>
          </p:nvSpPr>
          <p:spPr bwMode="auto">
            <a:xfrm>
              <a:off x="5624476" y="3362847"/>
              <a:ext cx="777687" cy="488154"/>
            </a:xfrm>
            <a:custGeom>
              <a:gdLst>
                <a:gd fmla="*/ 2147483646 w 434" name="T0"/>
                <a:gd fmla="*/ 2147483646 h 272" name="T1"/>
                <a:gd fmla="*/ 2147483646 w 434" name="T2"/>
                <a:gd fmla="*/ 2147483646 h 272" name="T3"/>
                <a:gd fmla="*/ 2147483646 w 434" name="T4"/>
                <a:gd fmla="*/ 0 h 272" name="T5"/>
                <a:gd fmla="*/ 2147483646 w 434" name="T6"/>
                <a:gd fmla="*/ 2147483646 h 272" name="T7"/>
                <a:gd fmla="*/ 2147483646 w 434" name="T8"/>
                <a:gd fmla="*/ 2147483646 h 272" name="T9"/>
                <a:gd fmla="*/ 2147483646 w 434" name="T10"/>
                <a:gd fmla="*/ 2147483646 h 272" name="T11"/>
                <a:gd fmla="*/ 2147483646 w 434" name="T12"/>
                <a:gd fmla="*/ 2147483646 h 272" name="T13"/>
                <a:gd fmla="*/ 2147483646 w 434" name="T14"/>
                <a:gd fmla="*/ 2147483646 h 272" name="T15"/>
                <a:gd fmla="*/ 2147483646 w 434" name="T16"/>
                <a:gd fmla="*/ 0 h 272" name="T17"/>
                <a:gd fmla="*/ 2147483646 w 434" name="T18"/>
                <a:gd fmla="*/ 2147483646 h 272" name="T19"/>
                <a:gd fmla="*/ 2147483646 w 434" name="T20"/>
                <a:gd fmla="*/ 2147483646 h 272" name="T21"/>
                <a:gd fmla="*/ 2147483646 w 434" name="T22"/>
                <a:gd fmla="*/ 2147483646 h 272" name="T23"/>
                <a:gd fmla="*/ 2147483646 w 434" name="T24"/>
                <a:gd fmla="*/ 2147483646 h 272" name="T25"/>
                <a:gd fmla="*/ 2147483646 w 434" name="T26"/>
                <a:gd fmla="*/ 2147483646 h 272" name="T27"/>
                <a:gd fmla="*/ 2147483646 w 434" name="T28"/>
                <a:gd fmla="*/ 2147483646 h 272" name="T29"/>
                <a:gd fmla="*/ 2147483646 w 434" name="T30"/>
                <a:gd fmla="*/ 2147483646 h 272" name="T31"/>
                <a:gd fmla="*/ 0 w 434" name="T32"/>
                <a:gd fmla="*/ 2147483646 h 272" name="T33"/>
                <a:gd fmla="*/ 2147483646 w 434" name="T34"/>
                <a:gd fmla="*/ 2147483646 h 272" name="T35"/>
                <a:gd fmla="*/ 2147483646 w 434" name="T36"/>
                <a:gd fmla="*/ 2147483646 h 272" name="T37"/>
                <a:gd fmla="*/ 2147483646 w 434" name="T38"/>
                <a:gd fmla="*/ 2147483646 h 272" name="T39"/>
                <a:gd fmla="*/ 2147483646 w 434" name="T40"/>
                <a:gd fmla="*/ 2147483646 h 272" name="T41"/>
                <a:gd fmla="*/ 2147483646 w 434" name="T42"/>
                <a:gd fmla="*/ 2147483646 h 272" name="T43"/>
                <a:gd fmla="*/ 2147483646 w 434" name="T44"/>
                <a:gd fmla="*/ 2147483646 h 272" name="T45"/>
                <a:gd fmla="*/ 2147483646 w 434" name="T46"/>
                <a:gd fmla="*/ 2147483646 h 272" name="T47"/>
                <a:gd fmla="*/ 2147483646 w 434" name="T48"/>
                <a:gd fmla="*/ 2147483646 h 272" name="T49"/>
                <a:gd fmla="*/ 2147483646 w 434" name="T50"/>
                <a:gd fmla="*/ 2147483646 h 272" name="T51"/>
                <a:gd fmla="*/ 2147483646 w 434" name="T52"/>
                <a:gd fmla="*/ 2147483646 h 272" name="T53"/>
                <a:gd fmla="*/ 2147483646 w 434" name="T54"/>
                <a:gd fmla="*/ 2147483646 h 272" name="T55"/>
                <a:gd fmla="*/ 2147483646 w 434" name="T56"/>
                <a:gd fmla="*/ 2147483646 h 272" name="T57"/>
                <a:gd fmla="*/ 2147483646 w 434" name="T58"/>
                <a:gd fmla="*/ 2147483646 h 272" name="T59"/>
                <a:gd fmla="*/ 2147483646 w 434" name="T60"/>
                <a:gd fmla="*/ 2147483646 h 272" name="T61"/>
                <a:gd fmla="*/ 2147483646 w 434" name="T62"/>
                <a:gd fmla="*/ 2147483646 h 272" name="T63"/>
                <a:gd fmla="*/ 2147483646 w 434" name="T64"/>
                <a:gd fmla="*/ 2147483646 h 272" name="T65"/>
                <a:gd fmla="*/ 2147483646 w 434" name="T66"/>
                <a:gd fmla="*/ 2147483646 h 272" name="T67"/>
                <a:gd fmla="*/ 2147483646 w 434" name="T68"/>
                <a:gd fmla="*/ 2147483646 h 272" name="T69"/>
                <a:gd fmla="*/ 2147483646 w 434" name="T70"/>
                <a:gd fmla="*/ 2147483646 h 272" name="T71"/>
                <a:gd fmla="*/ 2147483646 w 434" name="T72"/>
                <a:gd fmla="*/ 2147483646 h 272" name="T73"/>
                <a:gd fmla="*/ 2147483646 w 434" name="T74"/>
                <a:gd fmla="*/ 2147483646 h 272" name="T75"/>
                <a:gd fmla="*/ 2147483646 w 434" name="T76"/>
                <a:gd fmla="*/ 2147483646 h 272" name="T77"/>
                <a:gd fmla="*/ 2147483646 w 434" name="T78"/>
                <a:gd fmla="*/ 2147483646 h 272" name="T79"/>
                <a:gd fmla="*/ 2147483646 w 434" name="T80"/>
                <a:gd fmla="*/ 2147483646 h 272" name="T81"/>
                <a:gd fmla="*/ 2147483646 w 434" name="T82"/>
                <a:gd fmla="*/ 2147483646 h 272" name="T83"/>
                <a:gd fmla="*/ 2147483646 w 434" name="T84"/>
                <a:gd fmla="*/ 2147483646 h 272" name="T85"/>
                <a:gd fmla="*/ 2147483646 w 434" name="T86"/>
                <a:gd fmla="*/ 2147483646 h 272" name="T87"/>
                <a:gd fmla="*/ 2147483646 w 434" name="T88"/>
                <a:gd fmla="*/ 2147483646 h 272" name="T89"/>
                <a:gd fmla="*/ 2147483646 w 434" name="T90"/>
                <a:gd fmla="*/ 2147483646 h 272" name="T91"/>
                <a:gd fmla="*/ 2147483646 w 434" name="T92"/>
                <a:gd fmla="*/ 2147483646 h 272" name="T93"/>
                <a:gd fmla="*/ 2147483646 w 434" name="T94"/>
                <a:gd fmla="*/ 2147483646 h 272" name="T95"/>
                <a:gd fmla="*/ 2147483646 w 434" name="T96"/>
                <a:gd fmla="*/ 2147483646 h 272" name="T97"/>
                <a:gd fmla="*/ 2147483646 w 434" name="T98"/>
                <a:gd fmla="*/ 2147483646 h 272" name="T99"/>
                <a:gd fmla="*/ 2147483646 w 434" name="T100"/>
                <a:gd fmla="*/ 2147483646 h 27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272" w="433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>
                <a:solidFill>
                  <a:schemeClr val="lt1"/>
                </a:solidFill>
              </a:endParaRPr>
            </a:p>
          </p:txBody>
        </p:sp>
        <p:sp>
          <p:nvSpPr>
            <p:cNvPr id="71" name="上海"/>
            <p:cNvSpPr/>
            <p:nvPr/>
          </p:nvSpPr>
          <p:spPr bwMode="auto">
            <a:xfrm>
              <a:off x="6350835" y="4172809"/>
              <a:ext cx="122875" cy="107270"/>
            </a:xfrm>
            <a:custGeom>
              <a:gdLst>
                <a:gd fmla="*/ 2147483646 w 68" name="T0"/>
                <a:gd fmla="*/ 2147483646 h 60" name="T1"/>
                <a:gd fmla="*/ 2147483646 w 68" name="T2"/>
                <a:gd fmla="*/ 2147483646 h 60" name="T3"/>
                <a:gd fmla="*/ 2147483646 w 68" name="T4"/>
                <a:gd fmla="*/ 2147483646 h 60" name="T5"/>
                <a:gd fmla="*/ 2147483646 w 68" name="T6"/>
                <a:gd fmla="*/ 2147483646 h 60" name="T7"/>
                <a:gd fmla="*/ 2147483646 w 68" name="T8"/>
                <a:gd fmla="*/ 2147483646 h 60" name="T9"/>
                <a:gd fmla="*/ 2147483646 w 68" name="T10"/>
                <a:gd fmla="*/ 2147483646 h 60" name="T11"/>
                <a:gd fmla="*/ 2147483646 w 68" name="T12"/>
                <a:gd fmla="*/ 2147483646 h 60" name="T13"/>
                <a:gd fmla="*/ 2147483646 w 68" name="T14"/>
                <a:gd fmla="*/ 2147483646 h 60" name="T15"/>
                <a:gd fmla="*/ 2147483646 w 68" name="T16"/>
                <a:gd fmla="*/ 0 h 60" name="T17"/>
                <a:gd fmla="*/ 2147483646 w 68" name="T18"/>
                <a:gd fmla="*/ 0 h 60" name="T19"/>
                <a:gd fmla="*/ 2147483646 w 68" name="T20"/>
                <a:gd fmla="*/ 0 h 60" name="T21"/>
                <a:gd fmla="*/ 2147483646 w 68" name="T22"/>
                <a:gd fmla="*/ 2147483646 h 60" name="T23"/>
                <a:gd fmla="*/ 2147483646 w 68" name="T24"/>
                <a:gd fmla="*/ 2147483646 h 60" name="T25"/>
                <a:gd fmla="*/ 2147483646 w 68" name="T26"/>
                <a:gd fmla="*/ 2147483646 h 60" name="T27"/>
                <a:gd fmla="*/ 2147483646 w 68" name="T28"/>
                <a:gd fmla="*/ 2147483646 h 60" name="T29"/>
                <a:gd fmla="*/ 2147483646 w 68" name="T30"/>
                <a:gd fmla="*/ 2147483646 h 60" name="T31"/>
                <a:gd fmla="*/ 0 w 68" name="T32"/>
                <a:gd fmla="*/ 2147483646 h 60" name="T33"/>
                <a:gd fmla="*/ 2147483646 w 68" name="T34"/>
                <a:gd fmla="*/ 2147483646 h 60" name="T35"/>
                <a:gd fmla="*/ 2147483646 w 68" name="T36"/>
                <a:gd fmla="*/ 2147483646 h 60" name="T37"/>
                <a:gd fmla="*/ 2147483646 w 68" name="T38"/>
                <a:gd fmla="*/ 2147483646 h 60" name="T39"/>
                <a:gd fmla="*/ 2147483646 w 68" name="T40"/>
                <a:gd fmla="*/ 2147483646 h 60" name="T41"/>
                <a:gd fmla="*/ 2147483646 w 68" name="T42"/>
                <a:gd fmla="*/ 2147483646 h 60" name="T43"/>
                <a:gd fmla="*/ 2147483646 w 68" name="T44"/>
                <a:gd fmla="*/ 2147483646 h 60" name="T45"/>
                <a:gd fmla="*/ 2147483646 w 68" name="T46"/>
                <a:gd fmla="*/ 2147483646 h 60" name="T47"/>
                <a:gd fmla="*/ 2147483646 w 68" name="T48"/>
                <a:gd fmla="*/ 2147483646 h 60" name="T49"/>
                <a:gd fmla="*/ 2147483646 w 68" name="T50"/>
                <a:gd fmla="*/ 2147483646 h 60" name="T51"/>
                <a:gd fmla="*/ 2147483646 w 68" name="T52"/>
                <a:gd fmla="*/ 2147483646 h 60" name="T53"/>
                <a:gd fmla="*/ 2147483646 w 68" name="T54"/>
                <a:gd fmla="*/ 2147483646 h 60" name="T55"/>
                <a:gd fmla="*/ 2147483646 w 68" name="T56"/>
                <a:gd fmla="*/ 2147483646 h 60" name="T57"/>
                <a:gd fmla="*/ 2147483646 w 68" name="T58"/>
                <a:gd fmla="*/ 2147483646 h 60" name="T59"/>
                <a:gd fmla="*/ 2147483646 w 68" name="T60"/>
                <a:gd fmla="*/ 2147483646 h 60" name="T61"/>
                <a:gd fmla="*/ 2147483646 w 68" name="T62"/>
                <a:gd fmla="*/ 2147483646 h 60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b" l="0" r="r" t="0"/>
              <a:pathLst>
                <a:path h="60" w="68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>
                <a:solidFill>
                  <a:schemeClr val="lt1"/>
                </a:solidFill>
              </a:endParaRPr>
            </a:p>
          </p:txBody>
        </p:sp>
        <p:sp>
          <p:nvSpPr>
            <p:cNvPr id="72" name="江苏"/>
            <p:cNvSpPr/>
            <p:nvPr/>
          </p:nvSpPr>
          <p:spPr bwMode="auto">
            <a:xfrm>
              <a:off x="5781568" y="3760832"/>
              <a:ext cx="678143" cy="522356"/>
            </a:xfrm>
            <a:custGeom>
              <a:gdLst>
                <a:gd fmla="*/ 2147483646 w 378" name="T0"/>
                <a:gd fmla="*/ 2147483646 h 292" name="T1"/>
                <a:gd fmla="*/ 2147483646 w 378" name="T2"/>
                <a:gd fmla="*/ 2147483646 h 292" name="T3"/>
                <a:gd fmla="*/ 2147483646 w 378" name="T4"/>
                <a:gd fmla="*/ 2147483646 h 292" name="T5"/>
                <a:gd fmla="*/ 2147483646 w 378" name="T6"/>
                <a:gd fmla="*/ 2147483646 h 292" name="T7"/>
                <a:gd fmla="*/ 2147483646 w 378" name="T8"/>
                <a:gd fmla="*/ 2147483646 h 292" name="T9"/>
                <a:gd fmla="*/ 2147483646 w 378" name="T10"/>
                <a:gd fmla="*/ 0 h 292" name="T11"/>
                <a:gd fmla="*/ 2147483646 w 378" name="T12"/>
                <a:gd fmla="*/ 2147483646 h 292" name="T13"/>
                <a:gd fmla="*/ 2147483646 w 378" name="T14"/>
                <a:gd fmla="*/ 2147483646 h 292" name="T15"/>
                <a:gd fmla="*/ 2147483646 w 378" name="T16"/>
                <a:gd fmla="*/ 2147483646 h 292" name="T17"/>
                <a:gd fmla="*/ 2147483646 w 378" name="T18"/>
                <a:gd fmla="*/ 2147483646 h 292" name="T19"/>
                <a:gd fmla="*/ 2147483646 w 378" name="T20"/>
                <a:gd fmla="*/ 2147483646 h 292" name="T21"/>
                <a:gd fmla="*/ 2147483646 w 378" name="T22"/>
                <a:gd fmla="*/ 2147483646 h 292" name="T23"/>
                <a:gd fmla="*/ 2147483646 w 378" name="T24"/>
                <a:gd fmla="*/ 2147483646 h 292" name="T25"/>
                <a:gd fmla="*/ 2147483646 w 378" name="T26"/>
                <a:gd fmla="*/ 2147483646 h 292" name="T27"/>
                <a:gd fmla="*/ 2147483646 w 378" name="T28"/>
                <a:gd fmla="*/ 2147483646 h 292" name="T29"/>
                <a:gd fmla="*/ 2147483646 w 378" name="T30"/>
                <a:gd fmla="*/ 2147483646 h 292" name="T31"/>
                <a:gd fmla="*/ 2147483646 w 378" name="T32"/>
                <a:gd fmla="*/ 2147483646 h 292" name="T33"/>
                <a:gd fmla="*/ 2147483646 w 378" name="T34"/>
                <a:gd fmla="*/ 2147483646 h 292" name="T35"/>
                <a:gd fmla="*/ 2147483646 w 378" name="T36"/>
                <a:gd fmla="*/ 2147483646 h 292" name="T37"/>
                <a:gd fmla="*/ 2147483646 w 378" name="T38"/>
                <a:gd fmla="*/ 2147483646 h 292" name="T39"/>
                <a:gd fmla="*/ 2147483646 w 378" name="T40"/>
                <a:gd fmla="*/ 2147483646 h 292" name="T41"/>
                <a:gd fmla="*/ 2147483646 w 378" name="T42"/>
                <a:gd fmla="*/ 2147483646 h 292" name="T43"/>
                <a:gd fmla="*/ 2147483646 w 378" name="T44"/>
                <a:gd fmla="*/ 2147483646 h 292" name="T45"/>
                <a:gd fmla="*/ 2147483646 w 378" name="T46"/>
                <a:gd fmla="*/ 2147483646 h 292" name="T47"/>
                <a:gd fmla="*/ 2147483646 w 378" name="T48"/>
                <a:gd fmla="*/ 2147483646 h 292" name="T49"/>
                <a:gd fmla="*/ 2147483646 w 378" name="T50"/>
                <a:gd fmla="*/ 2147483646 h 292" name="T51"/>
                <a:gd fmla="*/ 2147483646 w 378" name="T52"/>
                <a:gd fmla="*/ 2147483646 h 292" name="T53"/>
                <a:gd fmla="*/ 2147483646 w 378" name="T54"/>
                <a:gd fmla="*/ 2147483646 h 292" name="T55"/>
                <a:gd fmla="*/ 2147483646 w 378" name="T56"/>
                <a:gd fmla="*/ 2147483646 h 292" name="T57"/>
                <a:gd fmla="*/ 2147483646 w 378" name="T58"/>
                <a:gd fmla="*/ 2147483646 h 292" name="T59"/>
                <a:gd fmla="*/ 2147483646 w 378" name="T60"/>
                <a:gd fmla="*/ 2147483646 h 292" name="T61"/>
                <a:gd fmla="*/ 2147483646 w 378" name="T62"/>
                <a:gd fmla="*/ 2147483646 h 292" name="T63"/>
                <a:gd fmla="*/ 2147483646 w 378" name="T64"/>
                <a:gd fmla="*/ 2147483646 h 292" name="T65"/>
                <a:gd fmla="*/ 2147483646 w 378" name="T66"/>
                <a:gd fmla="*/ 2147483646 h 292" name="T67"/>
                <a:gd fmla="*/ 2147483646 w 378" name="T68"/>
                <a:gd fmla="*/ 2147483646 h 292" name="T69"/>
                <a:gd fmla="*/ 2147483646 w 378" name="T70"/>
                <a:gd fmla="*/ 2147483646 h 292" name="T71"/>
                <a:gd fmla="*/ 2147483646 w 378" name="T72"/>
                <a:gd fmla="*/ 2147483646 h 292" name="T73"/>
                <a:gd fmla="*/ 2147483646 w 378" name="T74"/>
                <a:gd fmla="*/ 2147483646 h 292" name="T75"/>
                <a:gd fmla="*/ 2147483646 w 378" name="T76"/>
                <a:gd fmla="*/ 2147483646 h 292" name="T77"/>
                <a:gd fmla="*/ 2147483646 w 378" name="T78"/>
                <a:gd fmla="*/ 2147483646 h 292" name="T79"/>
                <a:gd fmla="*/ 2147483646 w 378" name="T80"/>
                <a:gd fmla="*/ 2147483646 h 292" name="T81"/>
                <a:gd fmla="*/ 2147483646 w 378" name="T82"/>
                <a:gd fmla="*/ 2147483646 h 292" name="T83"/>
                <a:gd fmla="*/ 2147483646 w 378" name="T84"/>
                <a:gd fmla="*/ 2147483646 h 292" name="T85"/>
                <a:gd fmla="*/ 2147483646 w 378" name="T86"/>
                <a:gd fmla="*/ 2147483646 h 292" name="T87"/>
                <a:gd fmla="*/ 2147483646 w 378" name="T88"/>
                <a:gd fmla="*/ 2147483646 h 292" name="T89"/>
                <a:gd fmla="*/ 2147483646 w 378" name="T90"/>
                <a:gd fmla="*/ 2147483646 h 292" name="T91"/>
                <a:gd fmla="*/ 2147483646 w 378" name="T92"/>
                <a:gd fmla="*/ 2147483646 h 292" name="T93"/>
                <a:gd fmla="*/ 2147483646 w 378" name="T94"/>
                <a:gd fmla="*/ 2147483646 h 292" name="T95"/>
                <a:gd fmla="*/ 2147483646 w 378" name="T96"/>
                <a:gd fmla="*/ 2147483646 h 292" name="T97"/>
                <a:gd fmla="*/ 2147483646 w 378" name="T98"/>
                <a:gd fmla="*/ 2147483646 h 292" name="T99"/>
                <a:gd fmla="*/ 2147483646 w 378" name="T100"/>
                <a:gd fmla="*/ 2147483646 h 29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292" w="378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>
                <a:solidFill>
                  <a:schemeClr val="lt1"/>
                </a:solidFill>
              </a:endParaRPr>
            </a:p>
          </p:txBody>
        </p:sp>
        <p:sp>
          <p:nvSpPr>
            <p:cNvPr id="73" name="河北"/>
            <p:cNvSpPr/>
            <p:nvPr/>
          </p:nvSpPr>
          <p:spPr bwMode="auto">
            <a:xfrm>
              <a:off x="5428499" y="2761203"/>
              <a:ext cx="629926" cy="898577"/>
            </a:xfrm>
            <a:custGeom>
              <a:gdLst>
                <a:gd fmla="*/ 2147483646 w 352" name="T0"/>
                <a:gd fmla="*/ 2147483646 h 502" name="T1"/>
                <a:gd fmla="*/ 2147483646 w 352" name="T2"/>
                <a:gd fmla="*/ 2147483646 h 502" name="T3"/>
                <a:gd fmla="*/ 2147483646 w 352" name="T4"/>
                <a:gd fmla="*/ 2147483646 h 502" name="T5"/>
                <a:gd fmla="*/ 2147483646 w 352" name="T6"/>
                <a:gd fmla="*/ 2147483646 h 502" name="T7"/>
                <a:gd fmla="*/ 2147483646 w 352" name="T8"/>
                <a:gd fmla="*/ 2147483646 h 502" name="T9"/>
                <a:gd fmla="*/ 2147483646 w 352" name="T10"/>
                <a:gd fmla="*/ 2147483646 h 502" name="T11"/>
                <a:gd fmla="*/ 2147483646 w 352" name="T12"/>
                <a:gd fmla="*/ 2147483646 h 502" name="T13"/>
                <a:gd fmla="*/ 2147483646 w 352" name="T14"/>
                <a:gd fmla="*/ 2147483646 h 502" name="T15"/>
                <a:gd fmla="*/ 2147483646 w 352" name="T16"/>
                <a:gd fmla="*/ 2147483646 h 502" name="T17"/>
                <a:gd fmla="*/ 2147483646 w 352" name="T18"/>
                <a:gd fmla="*/ 2147483646 h 502" name="T19"/>
                <a:gd fmla="*/ 2147483646 w 352" name="T20"/>
                <a:gd fmla="*/ 2147483646 h 502" name="T21"/>
                <a:gd fmla="*/ 2147483646 w 352" name="T22"/>
                <a:gd fmla="*/ 2147483646 h 502" name="T23"/>
                <a:gd fmla="*/ 2147483646 w 352" name="T24"/>
                <a:gd fmla="*/ 2147483646 h 502" name="T25"/>
                <a:gd fmla="*/ 2147483646 w 352" name="T26"/>
                <a:gd fmla="*/ 2147483646 h 502" name="T27"/>
                <a:gd fmla="*/ 2147483646 w 352" name="T28"/>
                <a:gd fmla="*/ 2147483646 h 502" name="T29"/>
                <a:gd fmla="*/ 2147483646 w 352" name="T30"/>
                <a:gd fmla="*/ 2147483646 h 502" name="T31"/>
                <a:gd fmla="*/ 2147483646 w 352" name="T32"/>
                <a:gd fmla="*/ 2147483646 h 502" name="T33"/>
                <a:gd fmla="*/ 2147483646 w 352" name="T34"/>
                <a:gd fmla="*/ 2147483646 h 502" name="T35"/>
                <a:gd fmla="*/ 2147483646 w 352" name="T36"/>
                <a:gd fmla="*/ 2147483646 h 502" name="T37"/>
                <a:gd fmla="*/ 2147483646 w 352" name="T38"/>
                <a:gd fmla="*/ 2147483646 h 502" name="T39"/>
                <a:gd fmla="*/ 2147483646 w 352" name="T40"/>
                <a:gd fmla="*/ 2147483646 h 502" name="T41"/>
                <a:gd fmla="*/ 2147483646 w 352" name="T42"/>
                <a:gd fmla="*/ 2147483646 h 502" name="T43"/>
                <a:gd fmla="*/ 2147483646 w 352" name="T44"/>
                <a:gd fmla="*/ 2147483646 h 502" name="T45"/>
                <a:gd fmla="*/ 2147483646 w 352" name="T46"/>
                <a:gd fmla="*/ 2147483646 h 502" name="T47"/>
                <a:gd fmla="*/ 2147483646 w 352" name="T48"/>
                <a:gd fmla="*/ 2147483646 h 502" name="T49"/>
                <a:gd fmla="*/ 2147483646 w 352" name="T50"/>
                <a:gd fmla="*/ 2147483646 h 502" name="T51"/>
                <a:gd fmla="*/ 2147483646 w 352" name="T52"/>
                <a:gd fmla="*/ 2147483646 h 502" name="T53"/>
                <a:gd fmla="*/ 2147483646 w 352" name="T54"/>
                <a:gd fmla="*/ 2147483646 h 502" name="T55"/>
                <a:gd fmla="*/ 2147483646 w 352" name="T56"/>
                <a:gd fmla="*/ 2147483646 h 502" name="T57"/>
                <a:gd fmla="*/ 2147483646 w 352" name="T58"/>
                <a:gd fmla="*/ 2147483646 h 502" name="T59"/>
                <a:gd fmla="*/ 2147483646 w 352" name="T60"/>
                <a:gd fmla="*/ 2147483646 h 502" name="T61"/>
                <a:gd fmla="*/ 2147483646 w 352" name="T62"/>
                <a:gd fmla="*/ 2147483646 h 502" name="T63"/>
                <a:gd fmla="*/ 2147483646 w 352" name="T64"/>
                <a:gd fmla="*/ 2147483646 h 502" name="T65"/>
                <a:gd fmla="*/ 2147483646 w 352" name="T66"/>
                <a:gd fmla="*/ 2147483646 h 502" name="T67"/>
                <a:gd fmla="*/ 2147483646 w 352" name="T68"/>
                <a:gd fmla="*/ 2147483646 h 502" name="T69"/>
                <a:gd fmla="*/ 2147483646 w 352" name="T70"/>
                <a:gd fmla="*/ 2147483646 h 502" name="T71"/>
                <a:gd fmla="*/ 2147483646 w 352" name="T72"/>
                <a:gd fmla="*/ 2147483646 h 502" name="T73"/>
                <a:gd fmla="*/ 2147483646 w 352" name="T74"/>
                <a:gd fmla="*/ 2147483646 h 502" name="T75"/>
                <a:gd fmla="*/ 2147483646 w 352" name="T76"/>
                <a:gd fmla="*/ 2147483646 h 502" name="T77"/>
                <a:gd fmla="*/ 2147483646 w 352" name="T78"/>
                <a:gd fmla="*/ 2147483646 h 502" name="T79"/>
                <a:gd fmla="*/ 2147483646 w 352" name="T80"/>
                <a:gd fmla="*/ 2147483646 h 502" name="T81"/>
                <a:gd fmla="*/ 2147483646 w 352" name="T82"/>
                <a:gd fmla="*/ 2147483646 h 502" name="T83"/>
                <a:gd fmla="*/ 2147483646 w 352" name="T84"/>
                <a:gd fmla="*/ 2147483646 h 502" name="T85"/>
                <a:gd fmla="*/ 2147483646 w 352" name="T86"/>
                <a:gd fmla="*/ 2147483646 h 502" name="T87"/>
                <a:gd fmla="*/ 2147483646 w 352" name="T88"/>
                <a:gd fmla="*/ 2147483646 h 502" name="T89"/>
                <a:gd fmla="*/ 2147483646 w 352" name="T90"/>
                <a:gd fmla="*/ 2147483646 h 502" name="T91"/>
                <a:gd fmla="*/ 2147483646 w 352" name="T92"/>
                <a:gd fmla="*/ 2147483646 h 502" name="T93"/>
                <a:gd fmla="*/ 2147483646 w 352" name="T94"/>
                <a:gd fmla="*/ 2147483646 h 502" name="T95"/>
                <a:gd fmla="*/ 2147483646 w 352" name="T96"/>
                <a:gd fmla="*/ 2147483646 h 502" name="T97"/>
                <a:gd fmla="*/ 2147483646 w 352" name="T98"/>
                <a:gd fmla="*/ 2147483646 h 502" name="T99"/>
                <a:gd fmla="*/ 2147483646 w 352" name="T100"/>
                <a:gd fmla="*/ 2147483646 h 502" name="T101"/>
                <a:gd fmla="*/ 2147483646 w 352" name="T102"/>
                <a:gd fmla="*/ 2147483646 h 502" name="T103"/>
                <a:gd fmla="*/ 2147483646 w 352" name="T104"/>
                <a:gd fmla="*/ 2147483646 h 502" name="T105"/>
                <a:gd fmla="*/ 2147483646 w 352" name="T106"/>
                <a:gd fmla="*/ 2147483646 h 502" name="T107"/>
                <a:gd fmla="*/ 2147483646 w 352" name="T108"/>
                <a:gd fmla="*/ 2147483646 h 50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502" w="35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74" name="河南"/>
            <p:cNvSpPr/>
            <p:nvPr/>
          </p:nvSpPr>
          <p:spPr bwMode="auto">
            <a:xfrm>
              <a:off x="5140754" y="3624023"/>
              <a:ext cx="662590" cy="656054"/>
            </a:xfrm>
            <a:custGeom>
              <a:gdLst>
                <a:gd fmla="*/ 2147483646 w 370" name="T0"/>
                <a:gd fmla="*/ 2147483646 h 366" name="T1"/>
                <a:gd fmla="*/ 0 w 370" name="T2"/>
                <a:gd fmla="*/ 2147483646 h 366" name="T3"/>
                <a:gd fmla="*/ 2147483646 w 370" name="T4"/>
                <a:gd fmla="*/ 2147483646 h 366" name="T5"/>
                <a:gd fmla="*/ 2147483646 w 370" name="T6"/>
                <a:gd fmla="*/ 2147483646 h 366" name="T7"/>
                <a:gd fmla="*/ 2147483646 w 370" name="T8"/>
                <a:gd fmla="*/ 2147483646 h 366" name="T9"/>
                <a:gd fmla="*/ 2147483646 w 370" name="T10"/>
                <a:gd fmla="*/ 2147483646 h 366" name="T11"/>
                <a:gd fmla="*/ 2147483646 w 370" name="T12"/>
                <a:gd fmla="*/ 2147483646 h 366" name="T13"/>
                <a:gd fmla="*/ 2147483646 w 370" name="T14"/>
                <a:gd fmla="*/ 2147483646 h 366" name="T15"/>
                <a:gd fmla="*/ 2147483646 w 370" name="T16"/>
                <a:gd fmla="*/ 2147483646 h 366" name="T17"/>
                <a:gd fmla="*/ 2147483646 w 370" name="T18"/>
                <a:gd fmla="*/ 2147483646 h 366" name="T19"/>
                <a:gd fmla="*/ 2147483646 w 370" name="T20"/>
                <a:gd fmla="*/ 2147483646 h 366" name="T21"/>
                <a:gd fmla="*/ 2147483646 w 370" name="T22"/>
                <a:gd fmla="*/ 2147483646 h 366" name="T23"/>
                <a:gd fmla="*/ 2147483646 w 370" name="T24"/>
                <a:gd fmla="*/ 2147483646 h 366" name="T25"/>
                <a:gd fmla="*/ 2147483646 w 370" name="T26"/>
                <a:gd fmla="*/ 2147483646 h 366" name="T27"/>
                <a:gd fmla="*/ 2147483646 w 370" name="T28"/>
                <a:gd fmla="*/ 2147483646 h 366" name="T29"/>
                <a:gd fmla="*/ 2147483646 w 370" name="T30"/>
                <a:gd fmla="*/ 2147483646 h 366" name="T31"/>
                <a:gd fmla="*/ 2147483646 w 370" name="T32"/>
                <a:gd fmla="*/ 2147483646 h 366" name="T33"/>
                <a:gd fmla="*/ 2147483646 w 370" name="T34"/>
                <a:gd fmla="*/ 2147483646 h 366" name="T35"/>
                <a:gd fmla="*/ 2147483646 w 370" name="T36"/>
                <a:gd fmla="*/ 2147483646 h 366" name="T37"/>
                <a:gd fmla="*/ 2147483646 w 370" name="T38"/>
                <a:gd fmla="*/ 2147483646 h 366" name="T39"/>
                <a:gd fmla="*/ 2147483646 w 370" name="T40"/>
                <a:gd fmla="*/ 2147483646 h 366" name="T41"/>
                <a:gd fmla="*/ 2147483646 w 370" name="T42"/>
                <a:gd fmla="*/ 2147483646 h 366" name="T43"/>
                <a:gd fmla="*/ 2147483646 w 370" name="T44"/>
                <a:gd fmla="*/ 2147483646 h 366" name="T45"/>
                <a:gd fmla="*/ 2147483646 w 370" name="T46"/>
                <a:gd fmla="*/ 2147483646 h 366" name="T47"/>
                <a:gd fmla="*/ 2147483646 w 370" name="T48"/>
                <a:gd fmla="*/ 2147483646 h 366" name="T49"/>
                <a:gd fmla="*/ 2147483646 w 370" name="T50"/>
                <a:gd fmla="*/ 2147483646 h 366" name="T51"/>
                <a:gd fmla="*/ 2147483646 w 370" name="T52"/>
                <a:gd fmla="*/ 2147483646 h 366" name="T53"/>
                <a:gd fmla="*/ 2147483646 w 370" name="T54"/>
                <a:gd fmla="*/ 2147483646 h 366" name="T55"/>
                <a:gd fmla="*/ 2147483646 w 370" name="T56"/>
                <a:gd fmla="*/ 2147483646 h 366" name="T57"/>
                <a:gd fmla="*/ 2147483646 w 370" name="T58"/>
                <a:gd fmla="*/ 2147483646 h 366" name="T59"/>
                <a:gd fmla="*/ 2147483646 w 370" name="T60"/>
                <a:gd fmla="*/ 2147483646 h 366" name="T61"/>
                <a:gd fmla="*/ 2147483646 w 370" name="T62"/>
                <a:gd fmla="*/ 2147483646 h 366" name="T63"/>
                <a:gd fmla="*/ 2147483646 w 370" name="T64"/>
                <a:gd fmla="*/ 2147483646 h 366" name="T65"/>
                <a:gd fmla="*/ 2147483646 w 370" name="T66"/>
                <a:gd fmla="*/ 2147483646 h 366" name="T67"/>
                <a:gd fmla="*/ 2147483646 w 370" name="T68"/>
                <a:gd fmla="*/ 2147483646 h 366" name="T69"/>
                <a:gd fmla="*/ 2147483646 w 370" name="T70"/>
                <a:gd fmla="*/ 2147483646 h 366" name="T71"/>
                <a:gd fmla="*/ 2147483646 w 370" name="T72"/>
                <a:gd fmla="*/ 2147483646 h 366" name="T73"/>
                <a:gd fmla="*/ 2147483646 w 370" name="T74"/>
                <a:gd fmla="*/ 2147483646 h 366" name="T75"/>
                <a:gd fmla="*/ 2147483646 w 370" name="T76"/>
                <a:gd fmla="*/ 2147483646 h 366" name="T77"/>
                <a:gd fmla="*/ 2147483646 w 370" name="T78"/>
                <a:gd fmla="*/ 2147483646 h 366" name="T79"/>
                <a:gd fmla="*/ 2147483646 w 370" name="T80"/>
                <a:gd fmla="*/ 2147483646 h 366" name="T81"/>
                <a:gd fmla="*/ 2147483646 w 370" name="T82"/>
                <a:gd fmla="*/ 2147483646 h 366" name="T83"/>
                <a:gd fmla="*/ 2147483646 w 370" name="T84"/>
                <a:gd fmla="*/ 2147483646 h 366" name="T85"/>
                <a:gd fmla="*/ 2147483646 w 370" name="T86"/>
                <a:gd fmla="*/ 2147483646 h 366" name="T87"/>
                <a:gd fmla="*/ 2147483646 w 370" name="T88"/>
                <a:gd fmla="*/ 2147483646 h 366" name="T89"/>
                <a:gd fmla="*/ 2147483646 w 370" name="T90"/>
                <a:gd fmla="*/ 2147483646 h 366" name="T91"/>
                <a:gd fmla="*/ 2147483646 w 370" name="T92"/>
                <a:gd fmla="*/ 2147483646 h 366" name="T93"/>
                <a:gd fmla="*/ 2147483646 w 370" name="T94"/>
                <a:gd fmla="*/ 0 h 366" name="T95"/>
                <a:gd fmla="*/ 2147483646 w 370" name="T96"/>
                <a:gd fmla="*/ 2147483646 h 366" name="T97"/>
                <a:gd fmla="*/ 2147483646 w 370" name="T98"/>
                <a:gd fmla="*/ 2147483646 h 366" name="T99"/>
                <a:gd fmla="*/ 2147483646 w 370" name="T100"/>
                <a:gd fmla="*/ 2147483646 h 366" name="T101"/>
                <a:gd fmla="*/ 2147483646 w 370" name="T102"/>
                <a:gd fmla="*/ 2147483646 h 366" name="T103"/>
                <a:gd fmla="*/ 2147483646 w 370" name="T104"/>
                <a:gd fmla="*/ 2147483646 h 366" name="T105"/>
                <a:gd fmla="*/ 2147483646 w 370" name="T106"/>
                <a:gd fmla="*/ 2147483646 h 366" name="T107"/>
                <a:gd fmla="*/ 2147483646 w 370" name="T108"/>
                <a:gd fmla="*/ 2147483646 h 36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366" w="370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>
                <a:solidFill>
                  <a:schemeClr val="lt1"/>
                </a:solidFill>
              </a:endParaRPr>
            </a:p>
          </p:txBody>
        </p:sp>
        <p:sp>
          <p:nvSpPr>
            <p:cNvPr id="75" name="台湾"/>
            <p:cNvSpPr/>
            <p:nvPr/>
          </p:nvSpPr>
          <p:spPr bwMode="auto">
            <a:xfrm>
              <a:off x="6386611" y="5024745"/>
              <a:ext cx="189756" cy="458616"/>
            </a:xfrm>
            <a:custGeom>
              <a:gdLst>
                <a:gd fmla="*/ 2147483646 w 106" name="T0"/>
                <a:gd fmla="*/ 0 h 256" name="T1"/>
                <a:gd fmla="*/ 2147483646 w 106" name="T2"/>
                <a:gd fmla="*/ 0 h 256" name="T3"/>
                <a:gd fmla="*/ 2147483646 w 106" name="T4"/>
                <a:gd fmla="*/ 2147483646 h 256" name="T5"/>
                <a:gd fmla="*/ 2147483646 w 106" name="T6"/>
                <a:gd fmla="*/ 2147483646 h 256" name="T7"/>
                <a:gd fmla="*/ 2147483646 w 106" name="T8"/>
                <a:gd fmla="*/ 2147483646 h 256" name="T9"/>
                <a:gd fmla="*/ 2147483646 w 106" name="T10"/>
                <a:gd fmla="*/ 2147483646 h 256" name="T11"/>
                <a:gd fmla="*/ 2147483646 w 106" name="T12"/>
                <a:gd fmla="*/ 2147483646 h 256" name="T13"/>
                <a:gd fmla="*/ 2147483646 w 106" name="T14"/>
                <a:gd fmla="*/ 2147483646 h 256" name="T15"/>
                <a:gd fmla="*/ 2147483646 w 106" name="T16"/>
                <a:gd fmla="*/ 2147483646 h 256" name="T17"/>
                <a:gd fmla="*/ 0 w 106" name="T18"/>
                <a:gd fmla="*/ 2147483646 h 256" name="T19"/>
                <a:gd fmla="*/ 2147483646 w 106" name="T20"/>
                <a:gd fmla="*/ 2147483646 h 256" name="T21"/>
                <a:gd fmla="*/ 2147483646 w 106" name="T22"/>
                <a:gd fmla="*/ 2147483646 h 256" name="T23"/>
                <a:gd fmla="*/ 2147483646 w 106" name="T24"/>
                <a:gd fmla="*/ 2147483646 h 256" name="T25"/>
                <a:gd fmla="*/ 2147483646 w 106" name="T26"/>
                <a:gd fmla="*/ 2147483646 h 256" name="T27"/>
                <a:gd fmla="*/ 2147483646 w 106" name="T28"/>
                <a:gd fmla="*/ 2147483646 h 256" name="T29"/>
                <a:gd fmla="*/ 2147483646 w 106" name="T30"/>
                <a:gd fmla="*/ 2147483646 h 256" name="T31"/>
                <a:gd fmla="*/ 2147483646 w 106" name="T32"/>
                <a:gd fmla="*/ 2147483646 h 256" name="T33"/>
                <a:gd fmla="*/ 2147483646 w 106" name="T34"/>
                <a:gd fmla="*/ 2147483646 h 256" name="T35"/>
                <a:gd fmla="*/ 2147483646 w 106" name="T36"/>
                <a:gd fmla="*/ 2147483646 h 256" name="T37"/>
                <a:gd fmla="*/ 2147483646 w 106" name="T38"/>
                <a:gd fmla="*/ 2147483646 h 256" name="T39"/>
                <a:gd fmla="*/ 2147483646 w 106" name="T40"/>
                <a:gd fmla="*/ 2147483646 h 256" name="T41"/>
                <a:gd fmla="*/ 2147483646 w 106" name="T42"/>
                <a:gd fmla="*/ 2147483646 h 256" name="T43"/>
                <a:gd fmla="*/ 2147483646 w 106" name="T44"/>
                <a:gd fmla="*/ 2147483646 h 256" name="T45"/>
                <a:gd fmla="*/ 2147483646 w 106" name="T46"/>
                <a:gd fmla="*/ 2147483646 h 256" name="T47"/>
                <a:gd fmla="*/ 2147483646 w 106" name="T48"/>
                <a:gd fmla="*/ 2147483646 h 256" name="T49"/>
                <a:gd fmla="*/ 2147483646 w 106" name="T50"/>
                <a:gd fmla="*/ 2147483646 h 256" name="T51"/>
                <a:gd fmla="*/ 2147483646 w 106" name="T52"/>
                <a:gd fmla="*/ 2147483646 h 256" name="T53"/>
                <a:gd fmla="*/ 2147483646 w 106" name="T54"/>
                <a:gd fmla="*/ 2147483646 h 256" name="T55"/>
                <a:gd fmla="*/ 2147483646 w 106" name="T56"/>
                <a:gd fmla="*/ 2147483646 h 256" name="T57"/>
                <a:gd fmla="*/ 2147483646 w 106" name="T58"/>
                <a:gd fmla="*/ 2147483646 h 256" name="T59"/>
                <a:gd fmla="*/ 2147483646 w 106" name="T60"/>
                <a:gd fmla="*/ 2147483646 h 256" name="T61"/>
                <a:gd fmla="*/ 2147483646 w 106" name="T62"/>
                <a:gd fmla="*/ 2147483646 h 256" name="T63"/>
                <a:gd fmla="*/ 2147483646 w 106" name="T64"/>
                <a:gd fmla="*/ 2147483646 h 256" name="T65"/>
                <a:gd fmla="*/ 2147483646 w 106" name="T66"/>
                <a:gd fmla="*/ 2147483646 h 256" name="T67"/>
                <a:gd fmla="*/ 2147483646 w 106" name="T68"/>
                <a:gd fmla="*/ 2147483646 h 256" name="T69"/>
                <a:gd fmla="*/ 2147483646 w 106" name="T70"/>
                <a:gd fmla="*/ 2147483646 h 256" name="T71"/>
                <a:gd fmla="*/ 2147483646 w 106" name="T72"/>
                <a:gd fmla="*/ 2147483646 h 256" name="T73"/>
                <a:gd fmla="*/ 2147483646 w 106" name="T74"/>
                <a:gd fmla="*/ 2147483646 h 256" name="T75"/>
                <a:gd fmla="*/ 2147483646 w 106" name="T76"/>
                <a:gd fmla="*/ 2147483646 h 256" name="T77"/>
                <a:gd fmla="*/ 2147483646 w 106" name="T78"/>
                <a:gd fmla="*/ 2147483646 h 256" name="T79"/>
                <a:gd fmla="*/ 2147483646 w 106" name="T80"/>
                <a:gd fmla="*/ 2147483646 h 256" name="T81"/>
                <a:gd fmla="*/ 2147483646 w 106" name="T82"/>
                <a:gd fmla="*/ 2147483646 h 256" name="T83"/>
                <a:gd fmla="*/ 2147483646 w 106" name="T84"/>
                <a:gd fmla="*/ 2147483646 h 256" name="T85"/>
                <a:gd fmla="*/ 2147483646 w 106" name="T86"/>
                <a:gd fmla="*/ 2147483646 h 256" name="T87"/>
                <a:gd fmla="*/ 2147483646 w 106" name="T88"/>
                <a:gd fmla="*/ 0 h 25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b" l="0" r="r" t="0"/>
              <a:pathLst>
                <a:path h="256" w="105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>
                <a:solidFill>
                  <a:schemeClr val="lt1"/>
                </a:solidFill>
              </a:endParaRPr>
            </a:p>
          </p:txBody>
        </p:sp>
        <p:sp>
          <p:nvSpPr>
            <p:cNvPr id="76" name="海南"/>
            <p:cNvSpPr/>
            <p:nvPr/>
          </p:nvSpPr>
          <p:spPr bwMode="auto">
            <a:xfrm>
              <a:off x="4991431" y="5837828"/>
              <a:ext cx="286189" cy="250295"/>
            </a:xfrm>
            <a:custGeom>
              <a:gdLst>
                <a:gd fmla="*/ 2147483646 w 160" name="T0"/>
                <a:gd fmla="*/ 2147483646 h 140" name="T1"/>
                <a:gd fmla="*/ 2147483646 w 160" name="T2"/>
                <a:gd fmla="*/ 2147483646 h 140" name="T3"/>
                <a:gd fmla="*/ 2147483646 w 160" name="T4"/>
                <a:gd fmla="*/ 2147483646 h 140" name="T5"/>
                <a:gd fmla="*/ 2147483646 w 160" name="T6"/>
                <a:gd fmla="*/ 2147483646 h 140" name="T7"/>
                <a:gd fmla="*/ 2147483646 w 160" name="T8"/>
                <a:gd fmla="*/ 2147483646 h 140" name="T9"/>
                <a:gd fmla="*/ 2147483646 w 160" name="T10"/>
                <a:gd fmla="*/ 2147483646 h 140" name="T11"/>
                <a:gd fmla="*/ 2147483646 w 160" name="T12"/>
                <a:gd fmla="*/ 2147483646 h 140" name="T13"/>
                <a:gd fmla="*/ 2147483646 w 160" name="T14"/>
                <a:gd fmla="*/ 2147483646 h 140" name="T15"/>
                <a:gd fmla="*/ 2147483646 w 160" name="T16"/>
                <a:gd fmla="*/ 2147483646 h 140" name="T17"/>
                <a:gd fmla="*/ 2147483646 w 160" name="T18"/>
                <a:gd fmla="*/ 2147483646 h 140" name="T19"/>
                <a:gd fmla="*/ 2147483646 w 160" name="T20"/>
                <a:gd fmla="*/ 2147483646 h 140" name="T21"/>
                <a:gd fmla="*/ 2147483646 w 160" name="T22"/>
                <a:gd fmla="*/ 2147483646 h 140" name="T23"/>
                <a:gd fmla="*/ 2147483646 w 160" name="T24"/>
                <a:gd fmla="*/ 2147483646 h 140" name="T25"/>
                <a:gd fmla="*/ 0 w 160" name="T26"/>
                <a:gd fmla="*/ 2147483646 h 140" name="T27"/>
                <a:gd fmla="*/ 2147483646 w 160" name="T28"/>
                <a:gd fmla="*/ 2147483646 h 140" name="T29"/>
                <a:gd fmla="*/ 2147483646 w 160" name="T30"/>
                <a:gd fmla="*/ 2147483646 h 140" name="T31"/>
                <a:gd fmla="*/ 2147483646 w 160" name="T32"/>
                <a:gd fmla="*/ 2147483646 h 140" name="T33"/>
                <a:gd fmla="*/ 2147483646 w 160" name="T34"/>
                <a:gd fmla="*/ 2147483646 h 140" name="T35"/>
                <a:gd fmla="*/ 2147483646 w 160" name="T36"/>
                <a:gd fmla="*/ 2147483646 h 140" name="T37"/>
                <a:gd fmla="*/ 2147483646 w 160" name="T38"/>
                <a:gd fmla="*/ 2147483646 h 140" name="T39"/>
                <a:gd fmla="*/ 2147483646 w 160" name="T40"/>
                <a:gd fmla="*/ 2147483646 h 140" name="T41"/>
                <a:gd fmla="*/ 2147483646 w 160" name="T42"/>
                <a:gd fmla="*/ 2147483646 h 140" name="T43"/>
                <a:gd fmla="*/ 2147483646 w 160" name="T44"/>
                <a:gd fmla="*/ 2147483646 h 140" name="T45"/>
                <a:gd fmla="*/ 2147483646 w 160" name="T46"/>
                <a:gd fmla="*/ 2147483646 h 140" name="T47"/>
                <a:gd fmla="*/ 2147483646 w 160" name="T48"/>
                <a:gd fmla="*/ 2147483646 h 140" name="T49"/>
                <a:gd fmla="*/ 2147483646 w 160" name="T50"/>
                <a:gd fmla="*/ 2147483646 h 140" name="T51"/>
                <a:gd fmla="*/ 2147483646 w 160" name="T52"/>
                <a:gd fmla="*/ 2147483646 h 140" name="T53"/>
                <a:gd fmla="*/ 2147483646 w 160" name="T54"/>
                <a:gd fmla="*/ 2147483646 h 140" name="T55"/>
                <a:gd fmla="*/ 2147483646 w 160" name="T56"/>
                <a:gd fmla="*/ 2147483646 h 140" name="T57"/>
                <a:gd fmla="*/ 2147483646 w 160" name="T58"/>
                <a:gd fmla="*/ 2147483646 h 140" name="T59"/>
                <a:gd fmla="*/ 2147483646 w 160" name="T60"/>
                <a:gd fmla="*/ 2147483646 h 140" name="T61"/>
                <a:gd fmla="*/ 2147483646 w 160" name="T62"/>
                <a:gd fmla="*/ 2147483646 h 140" name="T63"/>
                <a:gd fmla="*/ 2147483646 w 160" name="T64"/>
                <a:gd fmla="*/ 2147483646 h 140" name="T65"/>
                <a:gd fmla="*/ 2147483646 w 160" name="T66"/>
                <a:gd fmla="*/ 2147483646 h 140" name="T67"/>
                <a:gd fmla="*/ 2147483646 w 160" name="T68"/>
                <a:gd fmla="*/ 2147483646 h 140" name="T69"/>
                <a:gd fmla="*/ 2147483646 w 160" name="T70"/>
                <a:gd fmla="*/ 2147483646 h 140" name="T71"/>
                <a:gd fmla="*/ 2147483646 w 160" name="T72"/>
                <a:gd fmla="*/ 2147483646 h 140" name="T73"/>
                <a:gd fmla="*/ 2147483646 w 160" name="T74"/>
                <a:gd fmla="*/ 2147483646 h 140" name="T75"/>
                <a:gd fmla="*/ 2147483646 w 160" name="T76"/>
                <a:gd fmla="*/ 2147483646 h 140" name="T77"/>
                <a:gd fmla="*/ 2147483646 w 160" name="T78"/>
                <a:gd fmla="*/ 2147483646 h 140" name="T79"/>
                <a:gd fmla="*/ 2147483646 w 160" name="T80"/>
                <a:gd fmla="*/ 2147483646 h 140" name="T81"/>
                <a:gd fmla="*/ 2147483646 w 160" name="T82"/>
                <a:gd fmla="*/ 0 h 140" name="T83"/>
                <a:gd fmla="*/ 2147483646 w 160" name="T84"/>
                <a:gd fmla="*/ 2147483646 h 140" name="T85"/>
                <a:gd fmla="*/ 2147483646 w 160" name="T86"/>
                <a:gd fmla="*/ 2147483646 h 140" name="T87"/>
                <a:gd fmla="*/ 2147483646 w 160" name="T88"/>
                <a:gd fmla="*/ 2147483646 h 140" name="T89"/>
                <a:gd fmla="*/ 2147483646 w 160" name="T90"/>
                <a:gd fmla="*/ 2147483646 h 140" name="T91"/>
                <a:gd fmla="*/ 2147483646 w 160" name="T92"/>
                <a:gd fmla="*/ 2147483646 h 140" name="T93"/>
                <a:gd fmla="*/ 2147483646 w 160" name="T94"/>
                <a:gd fmla="*/ 2147483646 h 140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140" w="16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>
                <a:solidFill>
                  <a:schemeClr val="lt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76768" y="3229745"/>
            <a:ext cx="520774" cy="521196"/>
            <a:chOff x="1207815" y="4144074"/>
            <a:chExt cx="520774" cy="521196"/>
          </a:xfrm>
        </p:grpSpPr>
        <p:grpSp>
          <p:nvGrpSpPr>
            <p:cNvPr id="2" name="组合 1"/>
            <p:cNvGrpSpPr/>
            <p:nvPr/>
          </p:nvGrpSpPr>
          <p:grpSpPr>
            <a:xfrm>
              <a:off x="1207815" y="4144074"/>
              <a:ext cx="520774" cy="521196"/>
              <a:chOff x="1207815" y="4144074"/>
              <a:chExt cx="520774" cy="521196"/>
            </a:xfrm>
          </p:grpSpPr>
          <p:sp>
            <p:nvSpPr>
              <p:cNvPr id="99" name="椭圆 98"/>
              <p:cNvSpPr/>
              <p:nvPr/>
            </p:nvSpPr>
            <p:spPr bwMode="auto">
              <a:xfrm>
                <a:off x="1207815" y="4144074"/>
                <a:ext cx="520774" cy="521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50800" dir="81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00" name="椭圆 99"/>
              <p:cNvSpPr/>
              <p:nvPr/>
            </p:nvSpPr>
            <p:spPr bwMode="auto">
              <a:xfrm>
                <a:off x="1207815" y="4168571"/>
                <a:ext cx="496277" cy="4966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3" name="椭圆 2"/>
            <p:cNvSpPr/>
            <p:nvPr/>
          </p:nvSpPr>
          <p:spPr>
            <a:xfrm>
              <a:off x="1251959" y="4206204"/>
              <a:ext cx="420687" cy="42068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1" name="文本框 29"/>
            <p:cNvSpPr txBox="1">
              <a:spLocks noChangeArrowheads="1"/>
            </p:cNvSpPr>
            <p:nvPr/>
          </p:nvSpPr>
          <p:spPr bwMode="auto">
            <a:xfrm>
              <a:off x="1226883" y="4221882"/>
              <a:ext cx="481330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  <a:lvl2pPr eaLnBrk="0" hangingPunct="0" indent="-285750" marL="742950">
                <a:defRPr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9pPr>
            </a:lstStyle>
            <a:p>
              <a:r>
                <a:rPr altLang="zh-CN" lang="en-US" smtClean="0" sz="2000">
                  <a:solidFill>
                    <a:schemeClr val="bg1"/>
                  </a:solidFill>
                  <a:effectLst/>
                </a:rPr>
                <a:t>01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6571151" y="3912657"/>
            <a:ext cx="529351" cy="521196"/>
            <a:chOff x="1199238" y="4144074"/>
            <a:chExt cx="529351" cy="521196"/>
          </a:xfrm>
        </p:grpSpPr>
        <p:grpSp>
          <p:nvGrpSpPr>
            <p:cNvPr id="103" name="组合 102"/>
            <p:cNvGrpSpPr/>
            <p:nvPr/>
          </p:nvGrpSpPr>
          <p:grpSpPr>
            <a:xfrm>
              <a:off x="1207815" y="4144074"/>
              <a:ext cx="520774" cy="521196"/>
              <a:chOff x="1207815" y="4144074"/>
              <a:chExt cx="520774" cy="521196"/>
            </a:xfrm>
          </p:grpSpPr>
          <p:sp>
            <p:nvSpPr>
              <p:cNvPr id="106" name="椭圆 105"/>
              <p:cNvSpPr/>
              <p:nvPr/>
            </p:nvSpPr>
            <p:spPr bwMode="auto">
              <a:xfrm>
                <a:off x="1207815" y="4144074"/>
                <a:ext cx="520774" cy="521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50800" dir="81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07" name="椭圆 106"/>
              <p:cNvSpPr/>
              <p:nvPr/>
            </p:nvSpPr>
            <p:spPr bwMode="auto">
              <a:xfrm>
                <a:off x="1207815" y="4168571"/>
                <a:ext cx="496277" cy="4966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104" name="椭圆 103"/>
            <p:cNvSpPr/>
            <p:nvPr/>
          </p:nvSpPr>
          <p:spPr>
            <a:xfrm>
              <a:off x="1251959" y="4206204"/>
              <a:ext cx="420687" cy="42068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5" name="文本框 29"/>
            <p:cNvSpPr txBox="1">
              <a:spLocks noChangeArrowheads="1"/>
            </p:cNvSpPr>
            <p:nvPr/>
          </p:nvSpPr>
          <p:spPr bwMode="auto">
            <a:xfrm>
              <a:off x="1201588" y="4229550"/>
              <a:ext cx="481330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  <a:lvl2pPr eaLnBrk="0" hangingPunct="0" indent="-285750" marL="742950">
                <a:defRPr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9pPr>
            </a:lstStyle>
            <a:p>
              <a:r>
                <a:rPr altLang="zh-CN" lang="en-US" smtClean="0" sz="2000">
                  <a:solidFill>
                    <a:schemeClr val="bg1"/>
                  </a:solidFill>
                  <a:effectLst/>
                </a:rPr>
                <a:t>02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5678212" y="5202891"/>
            <a:ext cx="520774" cy="521196"/>
            <a:chOff x="1207815" y="4144074"/>
            <a:chExt cx="520774" cy="521196"/>
          </a:xfrm>
        </p:grpSpPr>
        <p:grpSp>
          <p:nvGrpSpPr>
            <p:cNvPr id="116" name="组合 115"/>
            <p:cNvGrpSpPr/>
            <p:nvPr/>
          </p:nvGrpSpPr>
          <p:grpSpPr>
            <a:xfrm>
              <a:off x="1207815" y="4144074"/>
              <a:ext cx="520774" cy="521196"/>
              <a:chOff x="1207815" y="4144074"/>
              <a:chExt cx="520774" cy="521196"/>
            </a:xfrm>
          </p:grpSpPr>
          <p:sp>
            <p:nvSpPr>
              <p:cNvPr id="119" name="椭圆 118"/>
              <p:cNvSpPr/>
              <p:nvPr/>
            </p:nvSpPr>
            <p:spPr bwMode="auto">
              <a:xfrm>
                <a:off x="1207815" y="4144074"/>
                <a:ext cx="520774" cy="521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50800" dir="81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20" name="椭圆 119"/>
              <p:cNvSpPr/>
              <p:nvPr/>
            </p:nvSpPr>
            <p:spPr bwMode="auto">
              <a:xfrm>
                <a:off x="1207815" y="4168571"/>
                <a:ext cx="496277" cy="4966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117" name="椭圆 116"/>
            <p:cNvSpPr/>
            <p:nvPr/>
          </p:nvSpPr>
          <p:spPr>
            <a:xfrm>
              <a:off x="1251959" y="4206204"/>
              <a:ext cx="420687" cy="42068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8" name="文本框 29"/>
            <p:cNvSpPr txBox="1">
              <a:spLocks noChangeArrowheads="1"/>
            </p:cNvSpPr>
            <p:nvPr/>
          </p:nvSpPr>
          <p:spPr bwMode="auto">
            <a:xfrm>
              <a:off x="1221637" y="4221881"/>
              <a:ext cx="481330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  <a:lvl2pPr eaLnBrk="0" hangingPunct="0" indent="-285750" marL="742950">
                <a:defRPr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9pPr>
            </a:lstStyle>
            <a:p>
              <a:r>
                <a:rPr altLang="zh-CN" lang="en-US" smtClean="0" sz="2000">
                  <a:solidFill>
                    <a:schemeClr val="bg1"/>
                  </a:solidFill>
                  <a:effectLst/>
                </a:rPr>
                <a:t>03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4552141" y="4155314"/>
            <a:ext cx="525640" cy="521196"/>
            <a:chOff x="1202949" y="4144074"/>
            <a:chExt cx="525640" cy="521196"/>
          </a:xfrm>
        </p:grpSpPr>
        <p:grpSp>
          <p:nvGrpSpPr>
            <p:cNvPr id="122" name="组合 121"/>
            <p:cNvGrpSpPr/>
            <p:nvPr/>
          </p:nvGrpSpPr>
          <p:grpSpPr>
            <a:xfrm>
              <a:off x="1207815" y="4144074"/>
              <a:ext cx="520774" cy="521196"/>
              <a:chOff x="1207815" y="4144074"/>
              <a:chExt cx="520774" cy="521196"/>
            </a:xfrm>
          </p:grpSpPr>
          <p:sp>
            <p:nvSpPr>
              <p:cNvPr id="125" name="椭圆 124"/>
              <p:cNvSpPr/>
              <p:nvPr/>
            </p:nvSpPr>
            <p:spPr bwMode="auto">
              <a:xfrm>
                <a:off x="1207815" y="4144074"/>
                <a:ext cx="520774" cy="521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50800" dir="81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26" name="椭圆 125"/>
              <p:cNvSpPr/>
              <p:nvPr/>
            </p:nvSpPr>
            <p:spPr bwMode="auto">
              <a:xfrm>
                <a:off x="1207815" y="4168571"/>
                <a:ext cx="496277" cy="4966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123" name="椭圆 122"/>
            <p:cNvSpPr/>
            <p:nvPr/>
          </p:nvSpPr>
          <p:spPr>
            <a:xfrm>
              <a:off x="1251959" y="4206204"/>
              <a:ext cx="420687" cy="42068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4" name="文本框 29"/>
            <p:cNvSpPr txBox="1">
              <a:spLocks noChangeArrowheads="1"/>
            </p:cNvSpPr>
            <p:nvPr/>
          </p:nvSpPr>
          <p:spPr bwMode="auto">
            <a:xfrm>
              <a:off x="1205299" y="4234961"/>
              <a:ext cx="481330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  <a:lvl2pPr eaLnBrk="0" hangingPunct="0" indent="-285750" marL="742950">
                <a:defRPr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9pPr>
            </a:lstStyle>
            <a:p>
              <a:r>
                <a:rPr altLang="zh-CN" lang="en-US" smtClean="0" sz="2000">
                  <a:solidFill>
                    <a:schemeClr val="bg1"/>
                  </a:solidFill>
                  <a:effectLst/>
                </a:rPr>
                <a:t>04</a:t>
              </a:r>
            </a:p>
          </p:txBody>
        </p:sp>
      </p:grpSp>
      <p:sp>
        <p:nvSpPr>
          <p:cNvPr id="130" name="文本框 29"/>
          <p:cNvSpPr txBox="1">
            <a:spLocks noChangeArrowheads="1"/>
          </p:cNvSpPr>
          <p:nvPr/>
        </p:nvSpPr>
        <p:spPr bwMode="auto">
          <a:xfrm>
            <a:off x="8211660" y="2061642"/>
            <a:ext cx="48133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  <a:lvl2pPr eaLnBrk="0" hangingPunct="0" indent="-285750" marL="742950">
              <a:defRPr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9pPr>
          </a:lstStyle>
          <a:p>
            <a:r>
              <a:rPr altLang="zh-CN" lang="en-US" smtClean="0" sz="2000">
                <a:solidFill>
                  <a:srgbClr val="0066CC"/>
                </a:solidFill>
                <a:effectLst/>
              </a:rPr>
              <a:t>01</a:t>
            </a:r>
          </a:p>
        </p:txBody>
      </p:sp>
      <p:grpSp>
        <p:nvGrpSpPr>
          <p:cNvPr id="151" name="组合 150"/>
          <p:cNvGrpSpPr/>
          <p:nvPr/>
        </p:nvGrpSpPr>
        <p:grpSpPr>
          <a:xfrm>
            <a:off x="835460" y="5129336"/>
            <a:ext cx="2477305" cy="993984"/>
            <a:chOff x="8784483" y="2133650"/>
            <a:chExt cx="2477305" cy="993984"/>
          </a:xfrm>
        </p:grpSpPr>
        <p:sp>
          <p:nvSpPr>
            <p:cNvPr id="152" name="TextBox 151"/>
            <p:cNvSpPr txBox="1"/>
            <p:nvPr/>
          </p:nvSpPr>
          <p:spPr>
            <a:xfrm>
              <a:off x="8785373" y="2522339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784483" y="2133650"/>
              <a:ext cx="247730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点击输入小标题</a:t>
              </a:r>
            </a:p>
          </p:txBody>
        </p:sp>
      </p:grpSp>
      <p:sp>
        <p:nvSpPr>
          <p:cNvPr id="154" name="文本框 29"/>
          <p:cNvSpPr txBox="1">
            <a:spLocks noChangeArrowheads="1"/>
          </p:cNvSpPr>
          <p:nvPr/>
        </p:nvSpPr>
        <p:spPr bwMode="auto">
          <a:xfrm>
            <a:off x="8211660" y="3282407"/>
            <a:ext cx="48133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  <a:lvl2pPr eaLnBrk="0" hangingPunct="0" indent="-285750" marL="742950">
              <a:defRPr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9pPr>
          </a:lstStyle>
          <a:p>
            <a:r>
              <a:rPr altLang="zh-CN" lang="en-US" smtClean="0" sz="2000">
                <a:solidFill>
                  <a:srgbClr val="0066CC"/>
                </a:solidFill>
                <a:effectLst/>
              </a:rPr>
              <a:t>02</a:t>
            </a:r>
          </a:p>
        </p:txBody>
      </p:sp>
      <p:sp>
        <p:nvSpPr>
          <p:cNvPr id="156" name="文本框 29"/>
          <p:cNvSpPr txBox="1">
            <a:spLocks noChangeArrowheads="1"/>
          </p:cNvSpPr>
          <p:nvPr/>
        </p:nvSpPr>
        <p:spPr bwMode="auto">
          <a:xfrm>
            <a:off x="8211660" y="4613860"/>
            <a:ext cx="48133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  <a:lvl2pPr eaLnBrk="0" hangingPunct="0" indent="-285750" marL="742950">
              <a:defRPr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9pPr>
          </a:lstStyle>
          <a:p>
            <a:r>
              <a:rPr altLang="zh-CN" lang="en-US" smtClean="0" sz="2000">
                <a:solidFill>
                  <a:srgbClr val="0066CC"/>
                </a:solidFill>
                <a:effectLst/>
              </a:rPr>
              <a:t>03</a:t>
            </a:r>
          </a:p>
        </p:txBody>
      </p:sp>
      <p:sp>
        <p:nvSpPr>
          <p:cNvPr id="157" name="文本框 29"/>
          <p:cNvSpPr txBox="1">
            <a:spLocks noChangeArrowheads="1"/>
          </p:cNvSpPr>
          <p:nvPr/>
        </p:nvSpPr>
        <p:spPr bwMode="auto">
          <a:xfrm>
            <a:off x="384913" y="5160113"/>
            <a:ext cx="48133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  <a:lvl2pPr eaLnBrk="0" hangingPunct="0" indent="-285750" marL="742950">
              <a:defRPr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9pPr>
          </a:lstStyle>
          <a:p>
            <a:r>
              <a:rPr altLang="zh-CN" lang="en-US" smtClean="0" sz="2000">
                <a:solidFill>
                  <a:srgbClr val="0066CC"/>
                </a:solidFill>
                <a:effectLst/>
              </a:rPr>
              <a:t>04</a:t>
            </a:r>
          </a:p>
        </p:txBody>
      </p:sp>
    </p:spTree>
    <p:extLst>
      <p:ext uri="{BB962C8B-B14F-4D97-AF65-F5344CB8AC3E}">
        <p14:creationId val="1064875687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8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9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0"/>
      <p:bldP grpId="0" spid="154"/>
      <p:bldP grpId="0" spid="156"/>
      <p:bldP grpId="0" spid="15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60438" y="189434"/>
            <a:ext cx="6696743" cy="646331"/>
            <a:chOff x="360438" y="189434"/>
            <a:chExt cx="6696743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960837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92885" y="303833"/>
              <a:ext cx="266429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66CC"/>
                  </a:solidFill>
                </a:rPr>
                <a:t>Compared with the same period last year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365111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66CC"/>
                  </a:solidFill>
                </a:rPr>
                <a:t>与去年同期比较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84573" y="4577195"/>
            <a:ext cx="266429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/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zh-CN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计划完成：65%</a:t>
            </a:r>
          </a:p>
          <a:p>
            <a:pPr algn="ctr">
              <a:lnSpc>
                <a:spcPct val="150000"/>
              </a:lnSpc>
            </a:pPr>
            <a:r>
              <a:rPr altLang="zh-CN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实际完成数：800万 </a:t>
            </a:r>
          </a:p>
          <a:p>
            <a:pPr algn="ctr">
              <a:lnSpc>
                <a:spcPct val="150000"/>
              </a:lnSpc>
            </a:pPr>
            <a:r>
              <a:rPr altLang="zh-CN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回款数：750万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53126" y="4577195"/>
            <a:ext cx="266429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/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zh-CN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计划完成：70%</a:t>
            </a:r>
          </a:p>
          <a:p>
            <a:pPr algn="ctr">
              <a:lnSpc>
                <a:spcPct val="150000"/>
              </a:lnSpc>
            </a:pPr>
            <a:r>
              <a:rPr altLang="zh-CN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实际完成数：1000万 </a:t>
            </a:r>
          </a:p>
          <a:p>
            <a:pPr algn="ctr">
              <a:lnSpc>
                <a:spcPct val="150000"/>
              </a:lnSpc>
            </a:pPr>
            <a:r>
              <a:rPr altLang="zh-CN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回款数：900 万 </a:t>
            </a:r>
          </a:p>
        </p:txBody>
      </p:sp>
      <p:grpSp>
        <p:nvGrpSpPr>
          <p:cNvPr id="54" name="组合 24"/>
          <p:cNvGrpSpPr/>
          <p:nvPr/>
        </p:nvGrpSpPr>
        <p:grpSpPr>
          <a:xfrm>
            <a:off x="1778701" y="1735784"/>
            <a:ext cx="2518237" cy="2520280"/>
            <a:chOff x="2848131" y="1860029"/>
            <a:chExt cx="3807502" cy="3807502"/>
          </a:xfrm>
        </p:grpSpPr>
        <p:sp>
          <p:nvSpPr>
            <p:cNvPr id="56" name="椭圆 55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7" name="椭圆 56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715787" y="2195256"/>
            <a:ext cx="2605090" cy="1836387"/>
            <a:chOff x="1715787" y="2195256"/>
            <a:chExt cx="2605090" cy="1836387"/>
          </a:xfrm>
        </p:grpSpPr>
        <p:sp>
          <p:nvSpPr>
            <p:cNvPr id="55" name="文本框 29"/>
            <p:cNvSpPr txBox="1">
              <a:spLocks noChangeArrowheads="1"/>
            </p:cNvSpPr>
            <p:nvPr/>
          </p:nvSpPr>
          <p:spPr bwMode="auto">
            <a:xfrm>
              <a:off x="2034717" y="2195256"/>
              <a:ext cx="1967230" cy="100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9pPr>
            </a:lstStyle>
            <a:p>
              <a:pPr algn="ctr"/>
              <a:r>
                <a:rPr altLang="zh-CN" lang="en-US" smtClean="0" sz="60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rPr>
                <a:t>2014</a:t>
              </a:r>
            </a:p>
          </p:txBody>
        </p:sp>
        <p:sp>
          <p:nvSpPr>
            <p:cNvPr id="53" name="文本框 33"/>
            <p:cNvSpPr txBox="1"/>
            <p:nvPr/>
          </p:nvSpPr>
          <p:spPr>
            <a:xfrm>
              <a:off x="1715787" y="3092319"/>
              <a:ext cx="2605090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6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上半年情况</a:t>
              </a:r>
            </a:p>
          </p:txBody>
        </p:sp>
        <p:sp>
          <p:nvSpPr>
            <p:cNvPr id="67" name="Freeform 323"/>
            <p:cNvSpPr/>
            <p:nvPr/>
          </p:nvSpPr>
          <p:spPr bwMode="auto">
            <a:xfrm>
              <a:off x="2777814" y="3753830"/>
              <a:ext cx="277813" cy="277813"/>
            </a:xfrm>
            <a:custGeom>
              <a:gdLst>
                <a:gd fmla="*/ 250 w 288" name="T0"/>
                <a:gd fmla="*/ 220 h 287" name="T1"/>
                <a:gd fmla="*/ 169 w 288" name="T2"/>
                <a:gd fmla="*/ 191 h 287" name="T3"/>
                <a:gd fmla="*/ 197 w 288" name="T4"/>
                <a:gd fmla="*/ 136 h 287" name="T5"/>
                <a:gd fmla="*/ 197 w 288" name="T6"/>
                <a:gd fmla="*/ 135 h 287" name="T7"/>
                <a:gd fmla="*/ 204 w 288" name="T8"/>
                <a:gd fmla="*/ 134 h 287" name="T9"/>
                <a:gd fmla="*/ 211 w 288" name="T10"/>
                <a:gd fmla="*/ 107 h 287" name="T11"/>
                <a:gd fmla="*/ 206 w 288" name="T12"/>
                <a:gd fmla="*/ 96 h 287" name="T13"/>
                <a:gd fmla="*/ 205 w 288" name="T14"/>
                <a:gd fmla="*/ 96 h 287" name="T15"/>
                <a:gd fmla="*/ 205 w 288" name="T16"/>
                <a:gd fmla="*/ 93 h 287" name="T17"/>
                <a:gd fmla="*/ 205 w 288" name="T18"/>
                <a:gd fmla="*/ 54 h 287" name="T19"/>
                <a:gd fmla="*/ 193 w 288" name="T20"/>
                <a:gd fmla="*/ 25 h 287" name="T21"/>
                <a:gd fmla="*/ 160 w 288" name="T22"/>
                <a:gd fmla="*/ 8 h 287" name="T23"/>
                <a:gd fmla="*/ 120 w 288" name="T24"/>
                <a:gd fmla="*/ 4 h 287" name="T25"/>
                <a:gd fmla="*/ 103 w 288" name="T26"/>
                <a:gd fmla="*/ 22 h 287" name="T27"/>
                <a:gd fmla="*/ 83 w 288" name="T28"/>
                <a:gd fmla="*/ 54 h 287" name="T29"/>
                <a:gd fmla="*/ 82 w 288" name="T30"/>
                <a:gd fmla="*/ 93 h 287" name="T31"/>
                <a:gd fmla="*/ 82 w 288" name="T32"/>
                <a:gd fmla="*/ 96 h 287" name="T33"/>
                <a:gd fmla="*/ 82 w 288" name="T34"/>
                <a:gd fmla="*/ 96 h 287" name="T35"/>
                <a:gd fmla="*/ 76 w 288" name="T36"/>
                <a:gd fmla="*/ 107 h 287" name="T37"/>
                <a:gd fmla="*/ 83 w 288" name="T38"/>
                <a:gd fmla="*/ 134 h 287" name="T39"/>
                <a:gd fmla="*/ 90 w 288" name="T40"/>
                <a:gd fmla="*/ 135 h 287" name="T41"/>
                <a:gd fmla="*/ 90 w 288" name="T42"/>
                <a:gd fmla="*/ 136 h 287" name="T43"/>
                <a:gd fmla="*/ 118 w 288" name="T44"/>
                <a:gd fmla="*/ 191 h 287" name="T45"/>
                <a:gd fmla="*/ 38 w 288" name="T46"/>
                <a:gd fmla="*/ 220 h 287" name="T47"/>
                <a:gd fmla="*/ 0 w 288" name="T48"/>
                <a:gd fmla="*/ 256 h 287" name="T49"/>
                <a:gd fmla="*/ 0 w 288" name="T50"/>
                <a:gd fmla="*/ 287 h 287" name="T51"/>
                <a:gd fmla="*/ 288 w 288" name="T52"/>
                <a:gd fmla="*/ 287 h 287" name="T53"/>
                <a:gd fmla="*/ 288 w 288" name="T54"/>
                <a:gd fmla="*/ 256 h 287" name="T55"/>
                <a:gd fmla="*/ 250 w 288" name="T56"/>
                <a:gd fmla="*/ 220 h 287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87" w="288">
                  <a:moveTo>
                    <a:pt x="250" y="220"/>
                  </a:moveTo>
                  <a:cubicBezTo>
                    <a:pt x="231" y="212"/>
                    <a:pt x="209" y="196"/>
                    <a:pt x="169" y="191"/>
                  </a:cubicBezTo>
                  <a:cubicBezTo>
                    <a:pt x="181" y="181"/>
                    <a:pt x="186" y="162"/>
                    <a:pt x="197" y="136"/>
                  </a:cubicBezTo>
                  <a:cubicBezTo>
                    <a:pt x="197" y="136"/>
                    <a:pt x="197" y="135"/>
                    <a:pt x="197" y="135"/>
                  </a:cubicBezTo>
                  <a:cubicBezTo>
                    <a:pt x="200" y="135"/>
                    <a:pt x="202" y="135"/>
                    <a:pt x="204" y="134"/>
                  </a:cubicBezTo>
                  <a:cubicBezTo>
                    <a:pt x="208" y="131"/>
                    <a:pt x="211" y="115"/>
                    <a:pt x="211" y="107"/>
                  </a:cubicBezTo>
                  <a:cubicBezTo>
                    <a:pt x="211" y="95"/>
                    <a:pt x="206" y="96"/>
                    <a:pt x="206" y="96"/>
                  </a:cubicBezTo>
                  <a:cubicBezTo>
                    <a:pt x="206" y="96"/>
                    <a:pt x="205" y="96"/>
                    <a:pt x="205" y="96"/>
                  </a:cubicBezTo>
                  <a:cubicBezTo>
                    <a:pt x="205" y="95"/>
                    <a:pt x="205" y="94"/>
                    <a:pt x="205" y="93"/>
                  </a:cubicBezTo>
                  <a:cubicBezTo>
                    <a:pt x="205" y="83"/>
                    <a:pt x="207" y="64"/>
                    <a:pt x="205" y="54"/>
                  </a:cubicBezTo>
                  <a:cubicBezTo>
                    <a:pt x="200" y="39"/>
                    <a:pt x="201" y="33"/>
                    <a:pt x="193" y="25"/>
                  </a:cubicBezTo>
                  <a:cubicBezTo>
                    <a:pt x="182" y="13"/>
                    <a:pt x="166" y="8"/>
                    <a:pt x="160" y="8"/>
                  </a:cubicBezTo>
                  <a:cubicBezTo>
                    <a:pt x="155" y="8"/>
                    <a:pt x="133" y="0"/>
                    <a:pt x="120" y="4"/>
                  </a:cubicBezTo>
                  <a:cubicBezTo>
                    <a:pt x="107" y="9"/>
                    <a:pt x="114" y="22"/>
                    <a:pt x="103" y="22"/>
                  </a:cubicBezTo>
                  <a:cubicBezTo>
                    <a:pt x="92" y="22"/>
                    <a:pt x="87" y="39"/>
                    <a:pt x="83" y="54"/>
                  </a:cubicBezTo>
                  <a:cubicBezTo>
                    <a:pt x="80" y="64"/>
                    <a:pt x="82" y="82"/>
                    <a:pt x="82" y="93"/>
                  </a:cubicBezTo>
                  <a:cubicBezTo>
                    <a:pt x="82" y="94"/>
                    <a:pt x="82" y="95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76" y="95"/>
                    <a:pt x="76" y="107"/>
                  </a:cubicBezTo>
                  <a:cubicBezTo>
                    <a:pt x="76" y="115"/>
                    <a:pt x="79" y="131"/>
                    <a:pt x="83" y="134"/>
                  </a:cubicBezTo>
                  <a:cubicBezTo>
                    <a:pt x="85" y="135"/>
                    <a:pt x="88" y="135"/>
                    <a:pt x="90" y="135"/>
                  </a:cubicBezTo>
                  <a:cubicBezTo>
                    <a:pt x="90" y="135"/>
                    <a:pt x="90" y="136"/>
                    <a:pt x="90" y="136"/>
                  </a:cubicBezTo>
                  <a:cubicBezTo>
                    <a:pt x="101" y="163"/>
                    <a:pt x="106" y="182"/>
                    <a:pt x="118" y="191"/>
                  </a:cubicBezTo>
                  <a:cubicBezTo>
                    <a:pt x="79" y="196"/>
                    <a:pt x="57" y="212"/>
                    <a:pt x="38" y="220"/>
                  </a:cubicBezTo>
                  <a:cubicBezTo>
                    <a:pt x="0" y="237"/>
                    <a:pt x="0" y="256"/>
                    <a:pt x="0" y="256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288" y="287"/>
                    <a:pt x="288" y="287"/>
                    <a:pt x="288" y="287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56"/>
                    <a:pt x="287" y="237"/>
                    <a:pt x="250" y="22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91898" y="1845618"/>
            <a:ext cx="706229" cy="3816424"/>
            <a:chOff x="5191898" y="1845618"/>
            <a:chExt cx="706229" cy="3816424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5545013" y="1845618"/>
              <a:ext cx="0" cy="3816424"/>
            </a:xfrm>
            <a:prstGeom prst="line">
              <a:avLst/>
            </a:prstGeom>
            <a:ln>
              <a:solidFill>
                <a:srgbClr val="0066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组合 69"/>
            <p:cNvGrpSpPr/>
            <p:nvPr/>
          </p:nvGrpSpPr>
          <p:grpSpPr>
            <a:xfrm>
              <a:off x="5191898" y="2351253"/>
              <a:ext cx="706229" cy="703668"/>
              <a:chOff x="3618897" y="2279040"/>
              <a:chExt cx="706229" cy="703668"/>
            </a:xfrm>
            <a:solidFill>
              <a:srgbClr val="FF0000"/>
            </a:solidFill>
          </p:grpSpPr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3713987" y="2279040"/>
                <a:ext cx="516048" cy="703668"/>
              </a:xfrm>
              <a:custGeom>
                <a:gdLst>
                  <a:gd fmla="*/ 222 w 597" name="T0"/>
                  <a:gd fmla="*/ 575 h 814" name="T1"/>
                  <a:gd fmla="*/ 253 w 597" name="T2"/>
                  <a:gd fmla="*/ 598 h 814" name="T3"/>
                  <a:gd fmla="*/ 344 w 597" name="T4"/>
                  <a:gd fmla="*/ 598 h 814" name="T5"/>
                  <a:gd fmla="*/ 375 w 597" name="T6"/>
                  <a:gd fmla="*/ 575 h 814" name="T7"/>
                  <a:gd fmla="*/ 414 w 597" name="T8"/>
                  <a:gd fmla="*/ 509 h 814" name="T9"/>
                  <a:gd fmla="*/ 539 w 597" name="T10"/>
                  <a:gd fmla="*/ 298 h 814" name="T11"/>
                  <a:gd fmla="*/ 298 w 597" name="T12"/>
                  <a:gd fmla="*/ 57 h 814" name="T13"/>
                  <a:gd fmla="*/ 57 w 597" name="T14"/>
                  <a:gd fmla="*/ 298 h 814" name="T15"/>
                  <a:gd fmla="*/ 183 w 597" name="T16"/>
                  <a:gd fmla="*/ 509 h 814" name="T17"/>
                  <a:gd fmla="*/ 222 w 597" name="T18"/>
                  <a:gd fmla="*/ 575 h 814" name="T19"/>
                  <a:gd fmla="*/ 354 w 597" name="T20"/>
                  <a:gd fmla="*/ 782 h 814" name="T21"/>
                  <a:gd fmla="*/ 314 w 597" name="T22"/>
                  <a:gd fmla="*/ 814 h 814" name="T23"/>
                  <a:gd fmla="*/ 282 w 597" name="T24"/>
                  <a:gd fmla="*/ 814 h 814" name="T25"/>
                  <a:gd fmla="*/ 242 w 597" name="T26"/>
                  <a:gd fmla="*/ 782 h 814" name="T27"/>
                  <a:gd fmla="*/ 226 w 597" name="T28"/>
                  <a:gd fmla="*/ 782 h 814" name="T29"/>
                  <a:gd fmla="*/ 165 w 597" name="T30"/>
                  <a:gd fmla="*/ 722 h 814" name="T31"/>
                  <a:gd fmla="*/ 165 w 597" name="T32"/>
                  <a:gd fmla="*/ 576 h 814" name="T33"/>
                  <a:gd fmla="*/ 155 w 597" name="T34"/>
                  <a:gd fmla="*/ 559 h 814" name="T35"/>
                  <a:gd fmla="*/ 0 w 597" name="T36"/>
                  <a:gd fmla="*/ 298 h 814" name="T37"/>
                  <a:gd fmla="*/ 298 w 597" name="T38"/>
                  <a:gd fmla="*/ 0 h 814" name="T39"/>
                  <a:gd fmla="*/ 597 w 597" name="T40"/>
                  <a:gd fmla="*/ 298 h 814" name="T41"/>
                  <a:gd fmla="*/ 441 w 597" name="T42"/>
                  <a:gd fmla="*/ 559 h 814" name="T43"/>
                  <a:gd fmla="*/ 431 w 597" name="T44"/>
                  <a:gd fmla="*/ 576 h 814" name="T45"/>
                  <a:gd fmla="*/ 432 w 597" name="T46"/>
                  <a:gd fmla="*/ 722 h 814" name="T47"/>
                  <a:gd fmla="*/ 371 w 597" name="T48"/>
                  <a:gd fmla="*/ 782 h 814" name="T49"/>
                  <a:gd fmla="*/ 354 w 597" name="T50"/>
                  <a:gd fmla="*/ 782 h 814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814" w="597">
                    <a:moveTo>
                      <a:pt x="222" y="575"/>
                    </a:moveTo>
                    <a:cubicBezTo>
                      <a:pt x="224" y="589"/>
                      <a:pt x="238" y="598"/>
                      <a:pt x="253" y="598"/>
                    </a:cubicBezTo>
                    <a:cubicBezTo>
                      <a:pt x="344" y="598"/>
                      <a:pt x="344" y="598"/>
                      <a:pt x="344" y="598"/>
                    </a:cubicBezTo>
                    <a:cubicBezTo>
                      <a:pt x="358" y="598"/>
                      <a:pt x="373" y="589"/>
                      <a:pt x="375" y="575"/>
                    </a:cubicBezTo>
                    <a:cubicBezTo>
                      <a:pt x="377" y="547"/>
                      <a:pt x="390" y="523"/>
                      <a:pt x="414" y="509"/>
                    </a:cubicBezTo>
                    <a:cubicBezTo>
                      <a:pt x="491" y="467"/>
                      <a:pt x="539" y="386"/>
                      <a:pt x="539" y="298"/>
                    </a:cubicBezTo>
                    <a:cubicBezTo>
                      <a:pt x="539" y="165"/>
                      <a:pt x="431" y="57"/>
                      <a:pt x="298" y="57"/>
                    </a:cubicBezTo>
                    <a:cubicBezTo>
                      <a:pt x="165" y="57"/>
                      <a:pt x="57" y="165"/>
                      <a:pt x="57" y="298"/>
                    </a:cubicBezTo>
                    <a:cubicBezTo>
                      <a:pt x="57" y="386"/>
                      <a:pt x="105" y="467"/>
                      <a:pt x="183" y="509"/>
                    </a:cubicBezTo>
                    <a:cubicBezTo>
                      <a:pt x="207" y="523"/>
                      <a:pt x="219" y="547"/>
                      <a:pt x="222" y="575"/>
                    </a:cubicBezTo>
                    <a:close/>
                    <a:moveTo>
                      <a:pt x="354" y="782"/>
                    </a:moveTo>
                    <a:cubicBezTo>
                      <a:pt x="350" y="800"/>
                      <a:pt x="334" y="814"/>
                      <a:pt x="314" y="814"/>
                    </a:cubicBezTo>
                    <a:cubicBezTo>
                      <a:pt x="282" y="814"/>
                      <a:pt x="282" y="814"/>
                      <a:pt x="282" y="814"/>
                    </a:cubicBezTo>
                    <a:cubicBezTo>
                      <a:pt x="263" y="814"/>
                      <a:pt x="247" y="800"/>
                      <a:pt x="242" y="782"/>
                    </a:cubicBezTo>
                    <a:cubicBezTo>
                      <a:pt x="226" y="782"/>
                      <a:pt x="226" y="782"/>
                      <a:pt x="226" y="782"/>
                    </a:cubicBezTo>
                    <a:cubicBezTo>
                      <a:pt x="193" y="782"/>
                      <a:pt x="165" y="755"/>
                      <a:pt x="165" y="722"/>
                    </a:cubicBezTo>
                    <a:cubicBezTo>
                      <a:pt x="165" y="576"/>
                      <a:pt x="165" y="576"/>
                      <a:pt x="165" y="576"/>
                    </a:cubicBezTo>
                    <a:cubicBezTo>
                      <a:pt x="165" y="569"/>
                      <a:pt x="162" y="563"/>
                      <a:pt x="155" y="559"/>
                    </a:cubicBezTo>
                    <a:cubicBezTo>
                      <a:pt x="60" y="507"/>
                      <a:pt x="0" y="407"/>
                      <a:pt x="0" y="298"/>
                    </a:cubicBezTo>
                    <a:cubicBezTo>
                      <a:pt x="0" y="133"/>
                      <a:pt x="134" y="0"/>
                      <a:pt x="298" y="0"/>
                    </a:cubicBezTo>
                    <a:cubicBezTo>
                      <a:pt x="463" y="0"/>
                      <a:pt x="597" y="133"/>
                      <a:pt x="597" y="298"/>
                    </a:cubicBezTo>
                    <a:cubicBezTo>
                      <a:pt x="597" y="407"/>
                      <a:pt x="537" y="507"/>
                      <a:pt x="441" y="559"/>
                    </a:cubicBezTo>
                    <a:cubicBezTo>
                      <a:pt x="435" y="563"/>
                      <a:pt x="431" y="569"/>
                      <a:pt x="431" y="576"/>
                    </a:cubicBezTo>
                    <a:cubicBezTo>
                      <a:pt x="432" y="722"/>
                      <a:pt x="432" y="722"/>
                      <a:pt x="432" y="722"/>
                    </a:cubicBezTo>
                    <a:cubicBezTo>
                      <a:pt x="432" y="755"/>
                      <a:pt x="404" y="782"/>
                      <a:pt x="371" y="782"/>
                    </a:cubicBezTo>
                    <a:cubicBezTo>
                      <a:pt x="354" y="782"/>
                      <a:pt x="354" y="782"/>
                      <a:pt x="354" y="782"/>
                    </a:cubicBezTo>
                    <a:close/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Freeform 10"/>
              <p:cNvSpPr>
                <a:spLocks noEditPoints="1"/>
              </p:cNvSpPr>
              <p:nvPr/>
            </p:nvSpPr>
            <p:spPr bwMode="auto">
              <a:xfrm>
                <a:off x="3618897" y="2347432"/>
                <a:ext cx="706229" cy="373412"/>
              </a:xfrm>
              <a:custGeom>
                <a:gdLst>
                  <a:gd fmla="*/ 699 w 817" name="T0"/>
                  <a:gd fmla="*/ 406 h 432" name="T1"/>
                  <a:gd fmla="*/ 692 w 817" name="T2"/>
                  <a:gd fmla="*/ 380 h 432" name="T3"/>
                  <a:gd fmla="*/ 718 w 817" name="T4"/>
                  <a:gd fmla="*/ 373 h 432" name="T5"/>
                  <a:gd fmla="*/ 755 w 817" name="T6"/>
                  <a:gd fmla="*/ 394 h 432" name="T7"/>
                  <a:gd fmla="*/ 762 w 817" name="T8"/>
                  <a:gd fmla="*/ 420 h 432" name="T9"/>
                  <a:gd fmla="*/ 736 w 817" name="T10"/>
                  <a:gd fmla="*/ 427 h 432" name="T11"/>
                  <a:gd fmla="*/ 699 w 817" name="T12"/>
                  <a:gd fmla="*/ 406 h 432" name="T13"/>
                  <a:gd fmla="*/ 718 w 817" name="T14"/>
                  <a:gd fmla="*/ 59 h 432" name="T15"/>
                  <a:gd fmla="*/ 692 w 817" name="T16"/>
                  <a:gd fmla="*/ 52 h 432" name="T17"/>
                  <a:gd fmla="*/ 699 w 817" name="T18"/>
                  <a:gd fmla="*/ 26 h 432" name="T19"/>
                  <a:gd fmla="*/ 736 w 817" name="T20"/>
                  <a:gd fmla="*/ 5 h 432" name="T21"/>
                  <a:gd fmla="*/ 762 w 817" name="T22"/>
                  <a:gd fmla="*/ 12 h 432" name="T23"/>
                  <a:gd fmla="*/ 755 w 817" name="T24"/>
                  <a:gd fmla="*/ 38 h 432" name="T25"/>
                  <a:gd fmla="*/ 718 w 817" name="T26"/>
                  <a:gd fmla="*/ 59 h 432" name="T27"/>
                  <a:gd fmla="*/ 755 w 817" name="T28"/>
                  <a:gd fmla="*/ 235 h 432" name="T29"/>
                  <a:gd fmla="*/ 736 w 817" name="T30"/>
                  <a:gd fmla="*/ 216 h 432" name="T31"/>
                  <a:gd fmla="*/ 755 w 817" name="T32"/>
                  <a:gd fmla="*/ 197 h 432" name="T33"/>
                  <a:gd fmla="*/ 798 w 817" name="T34"/>
                  <a:gd fmla="*/ 197 h 432" name="T35"/>
                  <a:gd fmla="*/ 817 w 817" name="T36"/>
                  <a:gd fmla="*/ 216 h 432" name="T37"/>
                  <a:gd fmla="*/ 798 w 817" name="T38"/>
                  <a:gd fmla="*/ 235 h 432" name="T39"/>
                  <a:gd fmla="*/ 755 w 817" name="T40"/>
                  <a:gd fmla="*/ 235 h 432" name="T41"/>
                  <a:gd fmla="*/ 118 w 817" name="T42"/>
                  <a:gd fmla="*/ 26 h 432" name="T43"/>
                  <a:gd fmla="*/ 124 w 817" name="T44"/>
                  <a:gd fmla="*/ 52 h 432" name="T45"/>
                  <a:gd fmla="*/ 98 w 817" name="T46"/>
                  <a:gd fmla="*/ 59 h 432" name="T47"/>
                  <a:gd fmla="*/ 62 w 817" name="T48"/>
                  <a:gd fmla="*/ 38 h 432" name="T49"/>
                  <a:gd fmla="*/ 55 w 817" name="T50"/>
                  <a:gd fmla="*/ 12 h 432" name="T51"/>
                  <a:gd fmla="*/ 81 w 817" name="T52"/>
                  <a:gd fmla="*/ 5 h 432" name="T53"/>
                  <a:gd fmla="*/ 118 w 817" name="T54"/>
                  <a:gd fmla="*/ 26 h 432" name="T55"/>
                  <a:gd fmla="*/ 98 w 817" name="T56"/>
                  <a:gd fmla="*/ 373 h 432" name="T57"/>
                  <a:gd fmla="*/ 124 w 817" name="T58"/>
                  <a:gd fmla="*/ 380 h 432" name="T59"/>
                  <a:gd fmla="*/ 118 w 817" name="T60"/>
                  <a:gd fmla="*/ 406 h 432" name="T61"/>
                  <a:gd fmla="*/ 81 w 817" name="T62"/>
                  <a:gd fmla="*/ 427 h 432" name="T63"/>
                  <a:gd fmla="*/ 55 w 817" name="T64"/>
                  <a:gd fmla="*/ 420 h 432" name="T65"/>
                  <a:gd fmla="*/ 62 w 817" name="T66"/>
                  <a:gd fmla="*/ 394 h 432" name="T67"/>
                  <a:gd fmla="*/ 98 w 817" name="T68"/>
                  <a:gd fmla="*/ 373 h 432" name="T69"/>
                  <a:gd fmla="*/ 62 w 817" name="T70"/>
                  <a:gd fmla="*/ 197 h 432" name="T71"/>
                  <a:gd fmla="*/ 81 w 817" name="T72"/>
                  <a:gd fmla="*/ 216 h 432" name="T73"/>
                  <a:gd fmla="*/ 62 w 817" name="T74"/>
                  <a:gd fmla="*/ 235 h 432" name="T75"/>
                  <a:gd fmla="*/ 19 w 817" name="T76"/>
                  <a:gd fmla="*/ 235 h 432" name="T77"/>
                  <a:gd fmla="*/ 0 w 817" name="T78"/>
                  <a:gd fmla="*/ 216 h 432" name="T79"/>
                  <a:gd fmla="*/ 19 w 817" name="T80"/>
                  <a:gd fmla="*/ 197 h 432" name="T81"/>
                  <a:gd fmla="*/ 62 w 817" name="T82"/>
                  <a:gd fmla="*/ 197 h 432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432" w="817">
                    <a:moveTo>
                      <a:pt x="699" y="406"/>
                    </a:moveTo>
                    <a:cubicBezTo>
                      <a:pt x="690" y="401"/>
                      <a:pt x="687" y="389"/>
                      <a:pt x="692" y="380"/>
                    </a:cubicBezTo>
                    <a:cubicBezTo>
                      <a:pt x="698" y="371"/>
                      <a:pt x="709" y="368"/>
                      <a:pt x="718" y="373"/>
                    </a:cubicBezTo>
                    <a:cubicBezTo>
                      <a:pt x="755" y="394"/>
                      <a:pt x="755" y="394"/>
                      <a:pt x="755" y="394"/>
                    </a:cubicBezTo>
                    <a:cubicBezTo>
                      <a:pt x="764" y="399"/>
                      <a:pt x="767" y="411"/>
                      <a:pt x="762" y="420"/>
                    </a:cubicBezTo>
                    <a:cubicBezTo>
                      <a:pt x="757" y="429"/>
                      <a:pt x="745" y="432"/>
                      <a:pt x="736" y="427"/>
                    </a:cubicBezTo>
                    <a:cubicBezTo>
                      <a:pt x="699" y="406"/>
                      <a:pt x="699" y="406"/>
                      <a:pt x="699" y="406"/>
                    </a:cubicBezTo>
                    <a:close/>
                    <a:moveTo>
                      <a:pt x="718" y="59"/>
                    </a:moveTo>
                    <a:cubicBezTo>
                      <a:pt x="709" y="64"/>
                      <a:pt x="698" y="61"/>
                      <a:pt x="692" y="52"/>
                    </a:cubicBezTo>
                    <a:cubicBezTo>
                      <a:pt x="687" y="43"/>
                      <a:pt x="690" y="31"/>
                      <a:pt x="699" y="26"/>
                    </a:cubicBezTo>
                    <a:cubicBezTo>
                      <a:pt x="736" y="5"/>
                      <a:pt x="736" y="5"/>
                      <a:pt x="736" y="5"/>
                    </a:cubicBezTo>
                    <a:cubicBezTo>
                      <a:pt x="745" y="0"/>
                      <a:pt x="757" y="3"/>
                      <a:pt x="762" y="12"/>
                    </a:cubicBezTo>
                    <a:cubicBezTo>
                      <a:pt x="767" y="21"/>
                      <a:pt x="764" y="32"/>
                      <a:pt x="755" y="38"/>
                    </a:cubicBezTo>
                    <a:cubicBezTo>
                      <a:pt x="718" y="59"/>
                      <a:pt x="718" y="59"/>
                      <a:pt x="718" y="59"/>
                    </a:cubicBezTo>
                    <a:close/>
                    <a:moveTo>
                      <a:pt x="755" y="235"/>
                    </a:moveTo>
                    <a:cubicBezTo>
                      <a:pt x="745" y="235"/>
                      <a:pt x="736" y="226"/>
                      <a:pt x="736" y="216"/>
                    </a:cubicBezTo>
                    <a:cubicBezTo>
                      <a:pt x="736" y="205"/>
                      <a:pt x="745" y="197"/>
                      <a:pt x="755" y="197"/>
                    </a:cubicBezTo>
                    <a:cubicBezTo>
                      <a:pt x="798" y="197"/>
                      <a:pt x="798" y="197"/>
                      <a:pt x="798" y="197"/>
                    </a:cubicBezTo>
                    <a:cubicBezTo>
                      <a:pt x="808" y="197"/>
                      <a:pt x="817" y="205"/>
                      <a:pt x="817" y="216"/>
                    </a:cubicBezTo>
                    <a:cubicBezTo>
                      <a:pt x="817" y="226"/>
                      <a:pt x="808" y="235"/>
                      <a:pt x="798" y="235"/>
                    </a:cubicBezTo>
                    <a:cubicBezTo>
                      <a:pt x="755" y="235"/>
                      <a:pt x="755" y="235"/>
                      <a:pt x="755" y="235"/>
                    </a:cubicBezTo>
                    <a:close/>
                    <a:moveTo>
                      <a:pt x="118" y="26"/>
                    </a:moveTo>
                    <a:cubicBezTo>
                      <a:pt x="127" y="31"/>
                      <a:pt x="130" y="43"/>
                      <a:pt x="124" y="52"/>
                    </a:cubicBezTo>
                    <a:cubicBezTo>
                      <a:pt x="119" y="61"/>
                      <a:pt x="108" y="64"/>
                      <a:pt x="98" y="59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53" y="32"/>
                      <a:pt x="49" y="21"/>
                      <a:pt x="55" y="12"/>
                    </a:cubicBezTo>
                    <a:cubicBezTo>
                      <a:pt x="60" y="3"/>
                      <a:pt x="72" y="0"/>
                      <a:pt x="81" y="5"/>
                    </a:cubicBezTo>
                    <a:cubicBezTo>
                      <a:pt x="118" y="26"/>
                      <a:pt x="118" y="26"/>
                      <a:pt x="118" y="26"/>
                    </a:cubicBezTo>
                    <a:close/>
                    <a:moveTo>
                      <a:pt x="98" y="373"/>
                    </a:moveTo>
                    <a:cubicBezTo>
                      <a:pt x="108" y="368"/>
                      <a:pt x="119" y="371"/>
                      <a:pt x="124" y="380"/>
                    </a:cubicBezTo>
                    <a:cubicBezTo>
                      <a:pt x="130" y="389"/>
                      <a:pt x="127" y="401"/>
                      <a:pt x="118" y="406"/>
                    </a:cubicBezTo>
                    <a:cubicBezTo>
                      <a:pt x="81" y="427"/>
                      <a:pt x="81" y="427"/>
                      <a:pt x="81" y="427"/>
                    </a:cubicBezTo>
                    <a:cubicBezTo>
                      <a:pt x="72" y="432"/>
                      <a:pt x="60" y="429"/>
                      <a:pt x="55" y="420"/>
                    </a:cubicBezTo>
                    <a:cubicBezTo>
                      <a:pt x="49" y="411"/>
                      <a:pt x="53" y="399"/>
                      <a:pt x="62" y="394"/>
                    </a:cubicBezTo>
                    <a:cubicBezTo>
                      <a:pt x="98" y="373"/>
                      <a:pt x="98" y="373"/>
                      <a:pt x="98" y="373"/>
                    </a:cubicBezTo>
                    <a:close/>
                    <a:moveTo>
                      <a:pt x="62" y="197"/>
                    </a:moveTo>
                    <a:cubicBezTo>
                      <a:pt x="72" y="197"/>
                      <a:pt x="81" y="205"/>
                      <a:pt x="81" y="216"/>
                    </a:cubicBezTo>
                    <a:cubicBezTo>
                      <a:pt x="81" y="226"/>
                      <a:pt x="72" y="235"/>
                      <a:pt x="62" y="235"/>
                    </a:cubicBezTo>
                    <a:cubicBezTo>
                      <a:pt x="19" y="235"/>
                      <a:pt x="19" y="235"/>
                      <a:pt x="19" y="235"/>
                    </a:cubicBezTo>
                    <a:cubicBezTo>
                      <a:pt x="9" y="235"/>
                      <a:pt x="0" y="226"/>
                      <a:pt x="0" y="216"/>
                    </a:cubicBezTo>
                    <a:cubicBezTo>
                      <a:pt x="0" y="205"/>
                      <a:pt x="9" y="197"/>
                      <a:pt x="19" y="197"/>
                    </a:cubicBezTo>
                    <a:cubicBezTo>
                      <a:pt x="62" y="197"/>
                      <a:pt x="62" y="197"/>
                      <a:pt x="62" y="197"/>
                    </a:cubicBezTo>
                    <a:close/>
                  </a:path>
                </a:pathLst>
              </a:custGeom>
              <a:solidFill>
                <a:srgbClr val="0066CC"/>
              </a:solidFill>
              <a:ln w="9525">
                <a:solidFill>
                  <a:srgbClr val="0066CC"/>
                </a:solidFill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Freeform 11"/>
              <p:cNvSpPr/>
              <p:nvPr/>
            </p:nvSpPr>
            <p:spPr bwMode="auto">
              <a:xfrm>
                <a:off x="3845651" y="2427528"/>
                <a:ext cx="253087" cy="253452"/>
              </a:xfrm>
              <a:custGeom>
                <a:gdLst>
                  <a:gd fmla="*/ 3 w 293" name="T0"/>
                  <a:gd fmla="*/ 38 h 293" name="T1"/>
                  <a:gd fmla="*/ 16 w 293" name="T2"/>
                  <a:gd fmla="*/ 15 h 293" name="T3"/>
                  <a:gd fmla="*/ 39 w 293" name="T4"/>
                  <a:gd fmla="*/ 28 h 293" name="T5"/>
                  <a:gd fmla="*/ 50 w 293" name="T6"/>
                  <a:gd fmla="*/ 65 h 293" name="T7"/>
                  <a:gd fmla="*/ 91 w 293" name="T8"/>
                  <a:gd fmla="*/ 53 h 293" name="T9"/>
                  <a:gd fmla="*/ 91 w 293" name="T10"/>
                  <a:gd fmla="*/ 53 h 293" name="T11"/>
                  <a:gd fmla="*/ 127 w 293" name="T12"/>
                  <a:gd fmla="*/ 48 h 293" name="T13"/>
                  <a:gd fmla="*/ 127 w 293" name="T14"/>
                  <a:gd fmla="*/ 19 h 293" name="T15"/>
                  <a:gd fmla="*/ 146 w 293" name="T16"/>
                  <a:gd fmla="*/ 0 h 293" name="T17"/>
                  <a:gd fmla="*/ 165 w 293" name="T18"/>
                  <a:gd fmla="*/ 19 h 293" name="T19"/>
                  <a:gd fmla="*/ 165 w 293" name="T20"/>
                  <a:gd fmla="*/ 48 h 293" name="T21"/>
                  <a:gd fmla="*/ 202 w 293" name="T22"/>
                  <a:gd fmla="*/ 53 h 293" name="T23"/>
                  <a:gd fmla="*/ 202 w 293" name="T24"/>
                  <a:gd fmla="*/ 53 h 293" name="T25"/>
                  <a:gd fmla="*/ 202 w 293" name="T26"/>
                  <a:gd fmla="*/ 53 h 293" name="T27"/>
                  <a:gd fmla="*/ 242 w 293" name="T28"/>
                  <a:gd fmla="*/ 65 h 293" name="T29"/>
                  <a:gd fmla="*/ 253 w 293" name="T30"/>
                  <a:gd fmla="*/ 28 h 293" name="T31"/>
                  <a:gd fmla="*/ 277 w 293" name="T32"/>
                  <a:gd fmla="*/ 15 h 293" name="T33"/>
                  <a:gd fmla="*/ 290 w 293" name="T34"/>
                  <a:gd fmla="*/ 38 h 293" name="T35"/>
                  <a:gd fmla="*/ 220 w 293" name="T36"/>
                  <a:gd fmla="*/ 278 h 293" name="T37"/>
                  <a:gd fmla="*/ 196 w 293" name="T38"/>
                  <a:gd fmla="*/ 290 h 293" name="T39"/>
                  <a:gd fmla="*/ 183 w 293" name="T40"/>
                  <a:gd fmla="*/ 267 h 293" name="T41"/>
                  <a:gd fmla="*/ 232 w 293" name="T42"/>
                  <a:gd fmla="*/ 102 h 293" name="T43"/>
                  <a:gd fmla="*/ 194 w 293" name="T44"/>
                  <a:gd fmla="*/ 90 h 293" name="T45"/>
                  <a:gd fmla="*/ 194 w 293" name="T46"/>
                  <a:gd fmla="*/ 90 h 293" name="T47"/>
                  <a:gd fmla="*/ 165 w 293" name="T48"/>
                  <a:gd fmla="*/ 86 h 293" name="T49"/>
                  <a:gd fmla="*/ 165 w 293" name="T50"/>
                  <a:gd fmla="*/ 132 h 293" name="T51"/>
                  <a:gd fmla="*/ 146 w 293" name="T52"/>
                  <a:gd fmla="*/ 151 h 293" name="T53"/>
                  <a:gd fmla="*/ 127 w 293" name="T54"/>
                  <a:gd fmla="*/ 132 h 293" name="T55"/>
                  <a:gd fmla="*/ 127 w 293" name="T56"/>
                  <a:gd fmla="*/ 86 h 293" name="T57"/>
                  <a:gd fmla="*/ 99 w 293" name="T58"/>
                  <a:gd fmla="*/ 90 h 293" name="T59"/>
                  <a:gd fmla="*/ 99 w 293" name="T60"/>
                  <a:gd fmla="*/ 90 h 293" name="T61"/>
                  <a:gd fmla="*/ 61 w 293" name="T62"/>
                  <a:gd fmla="*/ 102 h 293" name="T63"/>
                  <a:gd fmla="*/ 109 w 293" name="T64"/>
                  <a:gd fmla="*/ 267 h 293" name="T65"/>
                  <a:gd fmla="*/ 96 w 293" name="T66"/>
                  <a:gd fmla="*/ 290 h 293" name="T67"/>
                  <a:gd fmla="*/ 73 w 293" name="T68"/>
                  <a:gd fmla="*/ 278 h 293" name="T69"/>
                  <a:gd fmla="*/ 3 w 293" name="T70"/>
                  <a:gd fmla="*/ 38 h 293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293" w="293">
                    <a:moveTo>
                      <a:pt x="3" y="38"/>
                    </a:moveTo>
                    <a:cubicBezTo>
                      <a:pt x="0" y="28"/>
                      <a:pt x="6" y="18"/>
                      <a:pt x="16" y="15"/>
                    </a:cubicBezTo>
                    <a:cubicBezTo>
                      <a:pt x="26" y="12"/>
                      <a:pt x="37" y="18"/>
                      <a:pt x="39" y="28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63" y="60"/>
                      <a:pt x="77" y="56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103" y="50"/>
                      <a:pt x="115" y="49"/>
                      <a:pt x="127" y="48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8"/>
                      <a:pt x="136" y="0"/>
                      <a:pt x="146" y="0"/>
                    </a:cubicBezTo>
                    <a:cubicBezTo>
                      <a:pt x="157" y="0"/>
                      <a:pt x="165" y="8"/>
                      <a:pt x="165" y="19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78" y="49"/>
                      <a:pt x="190" y="50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16" y="56"/>
                      <a:pt x="229" y="60"/>
                      <a:pt x="242" y="65"/>
                    </a:cubicBezTo>
                    <a:cubicBezTo>
                      <a:pt x="253" y="28"/>
                      <a:pt x="253" y="28"/>
                      <a:pt x="253" y="28"/>
                    </a:cubicBezTo>
                    <a:cubicBezTo>
                      <a:pt x="256" y="18"/>
                      <a:pt x="267" y="12"/>
                      <a:pt x="277" y="15"/>
                    </a:cubicBezTo>
                    <a:cubicBezTo>
                      <a:pt x="287" y="18"/>
                      <a:pt x="293" y="28"/>
                      <a:pt x="290" y="38"/>
                    </a:cubicBezTo>
                    <a:cubicBezTo>
                      <a:pt x="220" y="278"/>
                      <a:pt x="220" y="278"/>
                      <a:pt x="220" y="278"/>
                    </a:cubicBezTo>
                    <a:cubicBezTo>
                      <a:pt x="217" y="288"/>
                      <a:pt x="206" y="293"/>
                      <a:pt x="196" y="290"/>
                    </a:cubicBezTo>
                    <a:cubicBezTo>
                      <a:pt x="186" y="288"/>
                      <a:pt x="180" y="277"/>
                      <a:pt x="183" y="267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20" y="97"/>
                      <a:pt x="207" y="93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85" y="88"/>
                      <a:pt x="175" y="87"/>
                      <a:pt x="165" y="86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43"/>
                      <a:pt x="157" y="151"/>
                      <a:pt x="146" y="151"/>
                    </a:cubicBezTo>
                    <a:cubicBezTo>
                      <a:pt x="136" y="151"/>
                      <a:pt x="127" y="143"/>
                      <a:pt x="127" y="132"/>
                    </a:cubicBezTo>
                    <a:cubicBezTo>
                      <a:pt x="127" y="86"/>
                      <a:pt x="127" y="86"/>
                      <a:pt x="127" y="86"/>
                    </a:cubicBezTo>
                    <a:cubicBezTo>
                      <a:pt x="118" y="87"/>
                      <a:pt x="108" y="88"/>
                      <a:pt x="99" y="90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85" y="93"/>
                      <a:pt x="73" y="97"/>
                      <a:pt x="61" y="102"/>
                    </a:cubicBezTo>
                    <a:cubicBezTo>
                      <a:pt x="109" y="267"/>
                      <a:pt x="109" y="267"/>
                      <a:pt x="109" y="267"/>
                    </a:cubicBezTo>
                    <a:cubicBezTo>
                      <a:pt x="112" y="277"/>
                      <a:pt x="106" y="288"/>
                      <a:pt x="96" y="290"/>
                    </a:cubicBezTo>
                    <a:cubicBezTo>
                      <a:pt x="86" y="293"/>
                      <a:pt x="76" y="288"/>
                      <a:pt x="73" y="278"/>
                    </a:cubicBezTo>
                    <a:cubicBezTo>
                      <a:pt x="3" y="38"/>
                      <a:pt x="3" y="38"/>
                      <a:pt x="3" y="38"/>
                    </a:cubicBezTo>
                    <a:close/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3" name="组合 24"/>
          <p:cNvGrpSpPr/>
          <p:nvPr/>
        </p:nvGrpSpPr>
        <p:grpSpPr>
          <a:xfrm>
            <a:off x="6747253" y="1735784"/>
            <a:ext cx="2518237" cy="2520280"/>
            <a:chOff x="2848131" y="1860029"/>
            <a:chExt cx="3807502" cy="3807502"/>
          </a:xfrm>
        </p:grpSpPr>
        <p:sp>
          <p:nvSpPr>
            <p:cNvPr id="65" name="椭圆 6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66" name="椭圆 65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84339" y="2195256"/>
            <a:ext cx="2605090" cy="1836387"/>
            <a:chOff x="6684339" y="2195256"/>
            <a:chExt cx="2605090" cy="1836387"/>
          </a:xfrm>
        </p:grpSpPr>
        <p:sp>
          <p:nvSpPr>
            <p:cNvPr id="64" name="文本框 29"/>
            <p:cNvSpPr txBox="1">
              <a:spLocks noChangeArrowheads="1"/>
            </p:cNvSpPr>
            <p:nvPr/>
          </p:nvSpPr>
          <p:spPr bwMode="auto">
            <a:xfrm>
              <a:off x="7003271" y="2195256"/>
              <a:ext cx="1967230" cy="100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9pPr>
            </a:lstStyle>
            <a:p>
              <a:pPr algn="ctr"/>
              <a:r>
                <a:rPr altLang="zh-CN" lang="en-US" smtClean="0" sz="60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rPr>
                <a:t>2015</a:t>
              </a:r>
            </a:p>
          </p:txBody>
        </p:sp>
        <p:sp>
          <p:nvSpPr>
            <p:cNvPr id="62" name="文本框 33"/>
            <p:cNvSpPr txBox="1"/>
            <p:nvPr/>
          </p:nvSpPr>
          <p:spPr>
            <a:xfrm>
              <a:off x="6684341" y="3092319"/>
              <a:ext cx="2605090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6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上半年情况</a:t>
              </a:r>
            </a:p>
          </p:txBody>
        </p:sp>
        <p:sp>
          <p:nvSpPr>
            <p:cNvPr id="74" name="Freeform 323"/>
            <p:cNvSpPr/>
            <p:nvPr/>
          </p:nvSpPr>
          <p:spPr bwMode="auto">
            <a:xfrm>
              <a:off x="7847977" y="3753830"/>
              <a:ext cx="277813" cy="277813"/>
            </a:xfrm>
            <a:custGeom>
              <a:gdLst>
                <a:gd fmla="*/ 250 w 288" name="T0"/>
                <a:gd fmla="*/ 220 h 287" name="T1"/>
                <a:gd fmla="*/ 169 w 288" name="T2"/>
                <a:gd fmla="*/ 191 h 287" name="T3"/>
                <a:gd fmla="*/ 197 w 288" name="T4"/>
                <a:gd fmla="*/ 136 h 287" name="T5"/>
                <a:gd fmla="*/ 197 w 288" name="T6"/>
                <a:gd fmla="*/ 135 h 287" name="T7"/>
                <a:gd fmla="*/ 204 w 288" name="T8"/>
                <a:gd fmla="*/ 134 h 287" name="T9"/>
                <a:gd fmla="*/ 211 w 288" name="T10"/>
                <a:gd fmla="*/ 107 h 287" name="T11"/>
                <a:gd fmla="*/ 206 w 288" name="T12"/>
                <a:gd fmla="*/ 96 h 287" name="T13"/>
                <a:gd fmla="*/ 205 w 288" name="T14"/>
                <a:gd fmla="*/ 96 h 287" name="T15"/>
                <a:gd fmla="*/ 205 w 288" name="T16"/>
                <a:gd fmla="*/ 93 h 287" name="T17"/>
                <a:gd fmla="*/ 205 w 288" name="T18"/>
                <a:gd fmla="*/ 54 h 287" name="T19"/>
                <a:gd fmla="*/ 193 w 288" name="T20"/>
                <a:gd fmla="*/ 25 h 287" name="T21"/>
                <a:gd fmla="*/ 160 w 288" name="T22"/>
                <a:gd fmla="*/ 8 h 287" name="T23"/>
                <a:gd fmla="*/ 120 w 288" name="T24"/>
                <a:gd fmla="*/ 4 h 287" name="T25"/>
                <a:gd fmla="*/ 103 w 288" name="T26"/>
                <a:gd fmla="*/ 22 h 287" name="T27"/>
                <a:gd fmla="*/ 83 w 288" name="T28"/>
                <a:gd fmla="*/ 54 h 287" name="T29"/>
                <a:gd fmla="*/ 82 w 288" name="T30"/>
                <a:gd fmla="*/ 93 h 287" name="T31"/>
                <a:gd fmla="*/ 82 w 288" name="T32"/>
                <a:gd fmla="*/ 96 h 287" name="T33"/>
                <a:gd fmla="*/ 82 w 288" name="T34"/>
                <a:gd fmla="*/ 96 h 287" name="T35"/>
                <a:gd fmla="*/ 76 w 288" name="T36"/>
                <a:gd fmla="*/ 107 h 287" name="T37"/>
                <a:gd fmla="*/ 83 w 288" name="T38"/>
                <a:gd fmla="*/ 134 h 287" name="T39"/>
                <a:gd fmla="*/ 90 w 288" name="T40"/>
                <a:gd fmla="*/ 135 h 287" name="T41"/>
                <a:gd fmla="*/ 90 w 288" name="T42"/>
                <a:gd fmla="*/ 136 h 287" name="T43"/>
                <a:gd fmla="*/ 118 w 288" name="T44"/>
                <a:gd fmla="*/ 191 h 287" name="T45"/>
                <a:gd fmla="*/ 38 w 288" name="T46"/>
                <a:gd fmla="*/ 220 h 287" name="T47"/>
                <a:gd fmla="*/ 0 w 288" name="T48"/>
                <a:gd fmla="*/ 256 h 287" name="T49"/>
                <a:gd fmla="*/ 0 w 288" name="T50"/>
                <a:gd fmla="*/ 287 h 287" name="T51"/>
                <a:gd fmla="*/ 288 w 288" name="T52"/>
                <a:gd fmla="*/ 287 h 287" name="T53"/>
                <a:gd fmla="*/ 288 w 288" name="T54"/>
                <a:gd fmla="*/ 256 h 287" name="T55"/>
                <a:gd fmla="*/ 250 w 288" name="T56"/>
                <a:gd fmla="*/ 220 h 287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87" w="288">
                  <a:moveTo>
                    <a:pt x="250" y="220"/>
                  </a:moveTo>
                  <a:cubicBezTo>
                    <a:pt x="231" y="212"/>
                    <a:pt x="209" y="196"/>
                    <a:pt x="169" y="191"/>
                  </a:cubicBezTo>
                  <a:cubicBezTo>
                    <a:pt x="181" y="181"/>
                    <a:pt x="186" y="162"/>
                    <a:pt x="197" y="136"/>
                  </a:cubicBezTo>
                  <a:cubicBezTo>
                    <a:pt x="197" y="136"/>
                    <a:pt x="197" y="135"/>
                    <a:pt x="197" y="135"/>
                  </a:cubicBezTo>
                  <a:cubicBezTo>
                    <a:pt x="200" y="135"/>
                    <a:pt x="202" y="135"/>
                    <a:pt x="204" y="134"/>
                  </a:cubicBezTo>
                  <a:cubicBezTo>
                    <a:pt x="208" y="131"/>
                    <a:pt x="211" y="115"/>
                    <a:pt x="211" y="107"/>
                  </a:cubicBezTo>
                  <a:cubicBezTo>
                    <a:pt x="211" y="95"/>
                    <a:pt x="206" y="96"/>
                    <a:pt x="206" y="96"/>
                  </a:cubicBezTo>
                  <a:cubicBezTo>
                    <a:pt x="206" y="96"/>
                    <a:pt x="205" y="96"/>
                    <a:pt x="205" y="96"/>
                  </a:cubicBezTo>
                  <a:cubicBezTo>
                    <a:pt x="205" y="95"/>
                    <a:pt x="205" y="94"/>
                    <a:pt x="205" y="93"/>
                  </a:cubicBezTo>
                  <a:cubicBezTo>
                    <a:pt x="205" y="83"/>
                    <a:pt x="207" y="64"/>
                    <a:pt x="205" y="54"/>
                  </a:cubicBezTo>
                  <a:cubicBezTo>
                    <a:pt x="200" y="39"/>
                    <a:pt x="201" y="33"/>
                    <a:pt x="193" y="25"/>
                  </a:cubicBezTo>
                  <a:cubicBezTo>
                    <a:pt x="182" y="13"/>
                    <a:pt x="166" y="8"/>
                    <a:pt x="160" y="8"/>
                  </a:cubicBezTo>
                  <a:cubicBezTo>
                    <a:pt x="155" y="8"/>
                    <a:pt x="133" y="0"/>
                    <a:pt x="120" y="4"/>
                  </a:cubicBezTo>
                  <a:cubicBezTo>
                    <a:pt x="107" y="9"/>
                    <a:pt x="114" y="22"/>
                    <a:pt x="103" y="22"/>
                  </a:cubicBezTo>
                  <a:cubicBezTo>
                    <a:pt x="92" y="22"/>
                    <a:pt x="87" y="39"/>
                    <a:pt x="83" y="54"/>
                  </a:cubicBezTo>
                  <a:cubicBezTo>
                    <a:pt x="80" y="64"/>
                    <a:pt x="82" y="82"/>
                    <a:pt x="82" y="93"/>
                  </a:cubicBezTo>
                  <a:cubicBezTo>
                    <a:pt x="82" y="94"/>
                    <a:pt x="82" y="95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76" y="95"/>
                    <a:pt x="76" y="107"/>
                  </a:cubicBezTo>
                  <a:cubicBezTo>
                    <a:pt x="76" y="115"/>
                    <a:pt x="79" y="131"/>
                    <a:pt x="83" y="134"/>
                  </a:cubicBezTo>
                  <a:cubicBezTo>
                    <a:pt x="85" y="135"/>
                    <a:pt x="88" y="135"/>
                    <a:pt x="90" y="135"/>
                  </a:cubicBezTo>
                  <a:cubicBezTo>
                    <a:pt x="90" y="135"/>
                    <a:pt x="90" y="136"/>
                    <a:pt x="90" y="136"/>
                  </a:cubicBezTo>
                  <a:cubicBezTo>
                    <a:pt x="101" y="163"/>
                    <a:pt x="106" y="182"/>
                    <a:pt x="118" y="191"/>
                  </a:cubicBezTo>
                  <a:cubicBezTo>
                    <a:pt x="79" y="196"/>
                    <a:pt x="57" y="212"/>
                    <a:pt x="38" y="220"/>
                  </a:cubicBezTo>
                  <a:cubicBezTo>
                    <a:pt x="0" y="237"/>
                    <a:pt x="0" y="256"/>
                    <a:pt x="0" y="256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288" y="287"/>
                    <a:pt x="288" y="287"/>
                    <a:pt x="288" y="287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56"/>
                    <a:pt x="287" y="237"/>
                    <a:pt x="250" y="22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66CC"/>
                </a:solidFill>
              </a:endParaRPr>
            </a:p>
          </p:txBody>
        </p:sp>
      </p:grpSp>
      <p:sp>
        <p:nvSpPr>
          <p:cNvPr id="77" name="椭圆 76"/>
          <p:cNvSpPr/>
          <p:nvPr/>
        </p:nvSpPr>
        <p:spPr>
          <a:xfrm>
            <a:off x="769282" y="3735897"/>
            <a:ext cx="815291" cy="81529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sp>
        <p:nvSpPr>
          <p:cNvPr id="78" name="椭圆 77"/>
          <p:cNvSpPr/>
          <p:nvPr/>
        </p:nvSpPr>
        <p:spPr>
          <a:xfrm>
            <a:off x="9083911" y="2912075"/>
            <a:ext cx="815291" cy="81529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</p:spTree>
    <p:extLst>
      <p:ext uri="{BB962C8B-B14F-4D97-AF65-F5344CB8AC3E}">
        <p14:creationId val="56685256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"/>
      <p:bldP grpId="0" spid="59"/>
      <p:bldP grpId="0" spid="77"/>
      <p:bldP grpId="0" spid="7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60438" y="189434"/>
            <a:ext cx="6551016" cy="646331"/>
            <a:chOff x="360438" y="189434"/>
            <a:chExt cx="6551016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4536901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39247" y="303833"/>
              <a:ext cx="187220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66CC"/>
                  </a:solidFill>
                </a:rPr>
                <a:t>Department main work content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417646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66CC"/>
                  </a:solidFill>
                </a:rPr>
                <a:t>部门主要工作内容</a:t>
              </a:r>
            </a:p>
          </p:txBody>
        </p:sp>
      </p:grpSp>
      <p:sp>
        <p:nvSpPr>
          <p:cNvPr id="32" name="椭圆 7"/>
          <p:cNvSpPr/>
          <p:nvPr/>
        </p:nvSpPr>
        <p:spPr>
          <a:xfrm>
            <a:off x="1918022" y="3587304"/>
            <a:ext cx="5141913" cy="1209675"/>
          </a:xfrm>
          <a:custGeom>
            <a:gdLst>
              <a:gd fmla="*/ 5141438 w 5141438" name="connsiteX0"/>
              <a:gd fmla="*/ 0 h 1208638" name="connsiteY0"/>
              <a:gd fmla="*/ 2570719 w 5141438" name="connsiteX1"/>
              <a:gd fmla="*/ 1208638 h 1208638" name="connsiteY1"/>
              <a:gd fmla="*/ 0 w 5141438" name="connsiteX2"/>
              <a:gd fmla="*/ 0 h 1208638" name="connsiteY2"/>
              <a:gd fmla="*/ 5232878 w 5232878" name="connsiteX3"/>
              <a:gd fmla="*/ 91440 h 120863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208638" w="5141438">
                <a:moveTo>
                  <a:pt x="5141438" y="0"/>
                </a:moveTo>
                <a:cubicBezTo>
                  <a:pt x="4741027" y="708082"/>
                  <a:pt x="3740838" y="1208638"/>
                  <a:pt x="2570719" y="1208638"/>
                </a:cubicBezTo>
                <a:cubicBezTo>
                  <a:pt x="1400600" y="1208638"/>
                  <a:pt x="400411" y="708082"/>
                  <a:pt x="0" y="0"/>
                </a:cubicBez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cxnSp>
        <p:nvCxnSpPr>
          <p:cNvPr id="33" name="直接连接符 32"/>
          <p:cNvCxnSpPr>
            <a:endCxn id="32" idx="1"/>
          </p:cNvCxnSpPr>
          <p:nvPr/>
        </p:nvCxnSpPr>
        <p:spPr>
          <a:xfrm>
            <a:off x="4485010" y="2988817"/>
            <a:ext cx="3175" cy="180816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87"/>
          <p:cNvGrpSpPr/>
          <p:nvPr/>
        </p:nvGrpSpPr>
        <p:grpSpPr>
          <a:xfrm>
            <a:off x="3438847" y="1269554"/>
            <a:ext cx="2084388" cy="2084388"/>
            <a:chOff x="2848131" y="1860029"/>
            <a:chExt cx="3807502" cy="3807502"/>
          </a:xfrm>
        </p:grpSpPr>
        <p:sp>
          <p:nvSpPr>
            <p:cNvPr id="43" name="椭圆 42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4" name="椭圆 43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90" name="组合 87"/>
          <p:cNvGrpSpPr/>
          <p:nvPr/>
        </p:nvGrpSpPr>
        <p:grpSpPr>
          <a:xfrm>
            <a:off x="1258180" y="2523057"/>
            <a:ext cx="1185004" cy="1185004"/>
            <a:chOff x="2848131" y="1860029"/>
            <a:chExt cx="3807502" cy="3807502"/>
          </a:xfrm>
        </p:grpSpPr>
        <p:sp>
          <p:nvSpPr>
            <p:cNvPr id="92" name="椭圆 9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3" name="椭圆 92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94" name="组合 87"/>
          <p:cNvGrpSpPr/>
          <p:nvPr/>
        </p:nvGrpSpPr>
        <p:grpSpPr>
          <a:xfrm>
            <a:off x="2690804" y="3892898"/>
            <a:ext cx="1185004" cy="1185004"/>
            <a:chOff x="2848131" y="1860029"/>
            <a:chExt cx="3807502" cy="3807502"/>
          </a:xfrm>
        </p:grpSpPr>
        <p:sp>
          <p:nvSpPr>
            <p:cNvPr id="95" name="椭圆 9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6" name="椭圆 95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97" name="组合 87"/>
          <p:cNvGrpSpPr/>
          <p:nvPr/>
        </p:nvGrpSpPr>
        <p:grpSpPr>
          <a:xfrm>
            <a:off x="4824933" y="4003642"/>
            <a:ext cx="1185004" cy="1185004"/>
            <a:chOff x="2848131" y="1860029"/>
            <a:chExt cx="3807502" cy="3807502"/>
          </a:xfrm>
        </p:grpSpPr>
        <p:sp>
          <p:nvSpPr>
            <p:cNvPr id="98" name="椭圆 97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9" name="椭圆 98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100" name="组合 87"/>
          <p:cNvGrpSpPr/>
          <p:nvPr/>
        </p:nvGrpSpPr>
        <p:grpSpPr>
          <a:xfrm>
            <a:off x="6467433" y="2846616"/>
            <a:ext cx="1185004" cy="1185004"/>
            <a:chOff x="2848131" y="1860029"/>
            <a:chExt cx="3807502" cy="3807502"/>
          </a:xfrm>
        </p:grpSpPr>
        <p:sp>
          <p:nvSpPr>
            <p:cNvPr id="101" name="椭圆 100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103" name="文本框 5"/>
          <p:cNvSpPr txBox="1"/>
          <p:nvPr/>
        </p:nvSpPr>
        <p:spPr>
          <a:xfrm>
            <a:off x="3847830" y="1991375"/>
            <a:ext cx="131224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solidFill>
                  <a:srgbClr val="0066CC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rPr>
              <a:t>总部</a:t>
            </a:r>
          </a:p>
        </p:txBody>
      </p:sp>
      <p:sp>
        <p:nvSpPr>
          <p:cNvPr id="104" name="文本框 5"/>
          <p:cNvSpPr txBox="1"/>
          <p:nvPr/>
        </p:nvSpPr>
        <p:spPr>
          <a:xfrm>
            <a:off x="1208432" y="2896121"/>
            <a:ext cx="13122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0066CC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rPr>
              <a:t>1部门</a:t>
            </a:r>
          </a:p>
        </p:txBody>
      </p:sp>
      <p:sp>
        <p:nvSpPr>
          <p:cNvPr id="105" name="文本框 5"/>
          <p:cNvSpPr txBox="1"/>
          <p:nvPr/>
        </p:nvSpPr>
        <p:spPr>
          <a:xfrm>
            <a:off x="2627183" y="4293889"/>
            <a:ext cx="13122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0066CC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zh-CN" lang="en-US"/>
              <a:t>2部门</a:t>
            </a:r>
          </a:p>
        </p:txBody>
      </p:sp>
      <p:sp>
        <p:nvSpPr>
          <p:cNvPr id="106" name="文本框 5"/>
          <p:cNvSpPr txBox="1"/>
          <p:nvPr/>
        </p:nvSpPr>
        <p:spPr>
          <a:xfrm>
            <a:off x="4824933" y="4408289"/>
            <a:ext cx="13122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0066CC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zh-CN" lang="en-US"/>
              <a:t>3部门</a:t>
            </a:r>
          </a:p>
        </p:txBody>
      </p:sp>
      <p:sp>
        <p:nvSpPr>
          <p:cNvPr id="107" name="文本框 5"/>
          <p:cNvSpPr txBox="1"/>
          <p:nvPr/>
        </p:nvSpPr>
        <p:spPr>
          <a:xfrm>
            <a:off x="6409110" y="3256161"/>
            <a:ext cx="13122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0066CC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zh-CN" lang="en-US"/>
              <a:t>4部门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936501" y="3933851"/>
            <a:ext cx="2133944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</a:p>
          <a:p>
            <a:pPr>
              <a:lnSpc>
                <a:spcPts val="1500"/>
              </a:lnSpc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627277" y="5446018"/>
            <a:ext cx="2133944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</a:p>
          <a:p>
            <a:pPr>
              <a:lnSpc>
                <a:spcPts val="1500"/>
              </a:lnSpc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898562" y="5446018"/>
            <a:ext cx="2133944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</a:p>
          <a:p>
            <a:pPr>
              <a:lnSpc>
                <a:spcPts val="1500"/>
              </a:lnSpc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550340" y="4246873"/>
            <a:ext cx="2133944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</a:p>
          <a:p>
            <a:pPr>
              <a:lnSpc>
                <a:spcPts val="1500"/>
              </a:lnSpc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713362" y="2925738"/>
            <a:ext cx="2133944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</a:p>
          <a:p>
            <a:pPr>
              <a:lnSpc>
                <a:spcPts val="15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497341" y="2382609"/>
            <a:ext cx="2655625" cy="461665"/>
            <a:chOff x="8497341" y="2382609"/>
            <a:chExt cx="2655625" cy="461665"/>
          </a:xfrm>
        </p:grpSpPr>
        <p:sp>
          <p:nvSpPr>
            <p:cNvPr id="116" name="Freeform 512"/>
            <p:cNvSpPr/>
            <p:nvPr/>
          </p:nvSpPr>
          <p:spPr bwMode="auto">
            <a:xfrm>
              <a:off x="8497341" y="2477211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640466" y="2382609"/>
              <a:ext cx="251249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各部门内容情况</a:t>
              </a: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8713362" y="3528804"/>
            <a:ext cx="2133944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点击此处添加部门情况</a:t>
            </a:r>
          </a:p>
          <a:p>
            <a:r>
              <a:rPr altLang="en-US" lang="zh-CN"/>
              <a:t>点击此处添加内容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8713362" y="4176876"/>
            <a:ext cx="2133944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点击此处添加部门情况</a:t>
            </a:r>
          </a:p>
          <a:p>
            <a:r>
              <a:rPr altLang="en-US" lang="zh-CN"/>
              <a:t>点击此处添加内容</a:t>
            </a:r>
          </a:p>
        </p:txBody>
      </p:sp>
    </p:spTree>
    <p:extLst>
      <p:ext uri="{BB962C8B-B14F-4D97-AF65-F5344CB8AC3E}">
        <p14:creationId val="107292725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2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8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5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6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7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2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7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8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8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9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9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9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0" id="10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7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10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fill="hold" grpId="0" id="1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5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103"/>
      <p:bldP grpId="0" spid="104"/>
      <p:bldP grpId="0" spid="105"/>
      <p:bldP grpId="0" spid="106"/>
      <p:bldP grpId="0" spid="107"/>
      <p:bldP grpId="0" spid="110"/>
      <p:bldP grpId="0" spid="112"/>
      <p:bldP grpId="0" spid="113"/>
      <p:bldP grpId="0" spid="114"/>
      <p:bldP grpId="0" spid="115"/>
      <p:bldP grpId="0" spid="119"/>
      <p:bldP grpId="0" spid="12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3" name="组合 32"/>
          <p:cNvGrpSpPr/>
          <p:nvPr/>
        </p:nvGrpSpPr>
        <p:grpSpPr>
          <a:xfrm>
            <a:off x="15231676" y="405458"/>
            <a:ext cx="4680520" cy="3024336"/>
            <a:chOff x="5303118" y="641161"/>
            <a:chExt cx="4680520" cy="3024336"/>
          </a:xfrm>
        </p:grpSpPr>
        <p:cxnSp>
          <p:nvCxnSpPr>
            <p:cNvPr id="35" name="直接连接符 34"/>
            <p:cNvCxnSpPr/>
            <p:nvPr/>
          </p:nvCxnSpPr>
          <p:spPr>
            <a:xfrm flipH="1">
              <a:off x="5303118" y="641161"/>
              <a:ext cx="0" cy="3024336"/>
            </a:xfrm>
            <a:prstGeom prst="line">
              <a:avLst/>
            </a:prstGeom>
            <a:noFill/>
            <a:ln algn="ctr" cap="flat" cmpd="sng"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</p:cxnSp>
        <p:sp>
          <p:nvSpPr>
            <p:cNvPr id="36" name="Text Box 28"/>
            <p:cNvSpPr txBox="1">
              <a:spLocks noChangeArrowheads="1"/>
            </p:cNvSpPr>
            <p:nvPr/>
          </p:nvSpPr>
          <p:spPr bwMode="auto">
            <a:xfrm>
              <a:off x="5447134" y="1266647"/>
              <a:ext cx="4536504" cy="201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1pPr>
              <a:lvl2pPr eaLnBrk="0" hangingPunct="0" indent="-285750" marL="74295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2pPr>
              <a:lvl3pPr eaLnBrk="0" hangingPunct="0" indent="-228600" marL="11430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3pPr>
              <a:lvl4pPr eaLnBrk="0" hangingPunct="0" indent="-228600" marL="16002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4pPr>
              <a:lvl5pPr eaLnBrk="0" hangingPunct="0" indent="-228600" marL="20574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5pPr>
              <a:lvl6pPr eaLnBrk="0" fontAlgn="base" hangingPunct="0" indent="-228600" latinLnBrk="1" marL="25146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6pPr>
              <a:lvl7pPr eaLnBrk="0" fontAlgn="base" hangingPunct="0" indent="-228600" latinLnBrk="1" marL="29718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7pPr>
              <a:lvl8pPr eaLnBrk="0" fontAlgn="base" hangingPunct="0" indent="-228600" latinLnBrk="1" marL="34290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8pPr>
              <a:lvl9pPr eaLnBrk="0" fontAlgn="base" hangingPunct="0" indent="-228600" latinLnBrk="1" marL="38862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zh-CN"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2015年重要事项</a:t>
              </a:r>
            </a:p>
            <a:p>
              <a:pPr>
                <a:lnSpc>
                  <a:spcPct val="150000"/>
                </a:lnSpc>
              </a:pPr>
              <a:r>
                <a:rPr altLang="zh-CN"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2015年完成项目</a:t>
              </a:r>
            </a:p>
            <a:p>
              <a:pPr>
                <a:lnSpc>
                  <a:spcPct val="150000"/>
                </a:lnSpc>
              </a:pPr>
              <a:r>
                <a:rPr altLang="zh-CN"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完成任务和未完成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3242" y="2809178"/>
            <a:ext cx="1641411" cy="2952193"/>
            <a:chOff x="406574" y="1514107"/>
            <a:chExt cx="2520000" cy="4532397"/>
          </a:xfrm>
        </p:grpSpPr>
        <p:pic>
          <p:nvPicPr>
            <p:cNvPr id="39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406574" y="1514107"/>
              <a:ext cx="2520000" cy="3360000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0" name="组合 39"/>
            <p:cNvGrpSpPr/>
            <p:nvPr/>
          </p:nvGrpSpPr>
          <p:grpSpPr>
            <a:xfrm>
              <a:off x="406574" y="5374011"/>
              <a:ext cx="2520000" cy="672493"/>
              <a:chOff x="406574" y="5374011"/>
              <a:chExt cx="2520000" cy="672493"/>
            </a:xfrm>
          </p:grpSpPr>
          <p:sp>
            <p:nvSpPr>
              <p:cNvPr id="41" name="TextBox 40">
                <a:hlinkClick action="ppaction://hlinkshowjump?jump=nextslide"/>
              </p:cNvPr>
              <p:cNvSpPr txBox="1"/>
              <p:nvPr/>
            </p:nvSpPr>
            <p:spPr>
              <a:xfrm>
                <a:off x="406574" y="5479481"/>
                <a:ext cx="2520000" cy="561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en-US" lang="zh-CN" sz="1800">
                    <a:solidFill>
                      <a:srgbClr val="0066CC"/>
                    </a:solidFill>
                    <a:latin charset="-122" pitchFamily="34" typeface="微软雅黑"/>
                    <a:ea charset="-122" pitchFamily="34" typeface="微软雅黑"/>
                  </a:rPr>
                  <a:t>年度工作概述</a:t>
                </a: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 flipV="1">
                <a:off x="419041" y="5374011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44" name="组合 43"/>
          <p:cNvGrpSpPr/>
          <p:nvPr/>
        </p:nvGrpSpPr>
        <p:grpSpPr>
          <a:xfrm>
            <a:off x="2736701" y="2809178"/>
            <a:ext cx="1641593" cy="2954395"/>
            <a:chOff x="3358902" y="1510725"/>
            <a:chExt cx="2520280" cy="4535779"/>
          </a:xfrm>
        </p:grpSpPr>
        <p:pic>
          <p:nvPicPr>
            <p:cNvPr id="45" name="Picture 3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23471" y="1510725"/>
              <a:ext cx="2390863" cy="3462922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组合 45"/>
            <p:cNvGrpSpPr/>
            <p:nvPr/>
          </p:nvGrpSpPr>
          <p:grpSpPr>
            <a:xfrm>
              <a:off x="3358902" y="5374010"/>
              <a:ext cx="2520280" cy="672494"/>
              <a:chOff x="3358902" y="5374010"/>
              <a:chExt cx="2520280" cy="672494"/>
            </a:xfrm>
          </p:grpSpPr>
          <p:sp>
            <p:nvSpPr>
              <p:cNvPr id="47" name="TextBox 46">
                <a:hlinkClick action="ppaction://hlinkshowjump?jump=nextslide"/>
              </p:cNvPr>
              <p:cNvSpPr txBox="1"/>
              <p:nvPr/>
            </p:nvSpPr>
            <p:spPr>
              <a:xfrm>
                <a:off x="3358903" y="5479480"/>
                <a:ext cx="2520001" cy="561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zh-CN" lang="zh-CN" sz="1800">
                    <a:solidFill>
                      <a:srgbClr val="0066CC"/>
                    </a:solidFill>
                    <a:latin charset="-122" pitchFamily="34" typeface="微软雅黑"/>
                    <a:ea charset="-122" pitchFamily="34" typeface="微软雅黑"/>
                  </a:rPr>
                  <a:t>工作完成情况</a:t>
                </a: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 flipV="1">
                <a:off x="3371649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49" name="组合 48"/>
          <p:cNvGrpSpPr/>
          <p:nvPr/>
        </p:nvGrpSpPr>
        <p:grpSpPr>
          <a:xfrm>
            <a:off x="4752925" y="2809178"/>
            <a:ext cx="1659948" cy="2952239"/>
            <a:chOff x="6282770" y="1514104"/>
            <a:chExt cx="2548460" cy="4532469"/>
          </a:xfrm>
        </p:grpSpPr>
        <p:pic>
          <p:nvPicPr>
            <p:cNvPr id="50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6311231" y="1514104"/>
              <a:ext cx="2519999" cy="3451871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组合 50"/>
            <p:cNvGrpSpPr/>
            <p:nvPr/>
          </p:nvGrpSpPr>
          <p:grpSpPr>
            <a:xfrm>
              <a:off x="6282770" y="5374010"/>
              <a:ext cx="2548460" cy="672563"/>
              <a:chOff x="6282770" y="5374010"/>
              <a:chExt cx="2548460" cy="672563"/>
            </a:xfrm>
          </p:grpSpPr>
          <p:sp>
            <p:nvSpPr>
              <p:cNvPr id="52" name="TextBox 51">
                <a:hlinkClick action="ppaction://hlinkshowjump?jump=nextslide"/>
              </p:cNvPr>
              <p:cNvSpPr txBox="1"/>
              <p:nvPr/>
            </p:nvSpPr>
            <p:spPr>
              <a:xfrm>
                <a:off x="6282769" y="5479550"/>
                <a:ext cx="2548460" cy="561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en-US" lang="zh-CN" sz="1800">
                    <a:solidFill>
                      <a:srgbClr val="0066CC"/>
                    </a:solidFill>
                    <a:latin charset="-122" pitchFamily="34" typeface="微软雅黑"/>
                    <a:ea charset="-122" pitchFamily="34" typeface="微软雅黑"/>
                  </a:rPr>
                  <a:t>项目成果展示</a:t>
                </a:r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 flipV="1">
                <a:off x="6323697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58" name="组合 57"/>
          <p:cNvGrpSpPr/>
          <p:nvPr/>
        </p:nvGrpSpPr>
        <p:grpSpPr>
          <a:xfrm>
            <a:off x="6697141" y="2809177"/>
            <a:ext cx="2103005" cy="2952194"/>
            <a:chOff x="9042458" y="1514103"/>
            <a:chExt cx="3228669" cy="4532399"/>
          </a:xfrm>
        </p:grpSpPr>
        <p:pic>
          <p:nvPicPr>
            <p:cNvPr id="59" name="Picture 5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9263558" y="1514103"/>
              <a:ext cx="2520000" cy="3462923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0" name="组合 59"/>
            <p:cNvGrpSpPr/>
            <p:nvPr/>
          </p:nvGrpSpPr>
          <p:grpSpPr>
            <a:xfrm>
              <a:off x="9042458" y="5374010"/>
              <a:ext cx="3228669" cy="672492"/>
              <a:chOff x="9042458" y="5374010"/>
              <a:chExt cx="3228669" cy="672492"/>
            </a:xfrm>
          </p:grpSpPr>
          <p:sp>
            <p:nvSpPr>
              <p:cNvPr id="61" name="TextBox 60">
                <a:hlinkClick action="ppaction://hlinkshowjump?jump=nextslide"/>
              </p:cNvPr>
              <p:cNvSpPr txBox="1"/>
              <p:nvPr/>
            </p:nvSpPr>
            <p:spPr>
              <a:xfrm>
                <a:off x="9042458" y="5479479"/>
                <a:ext cx="3228669" cy="561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zh-CN" lang="zh-CN" sz="1800">
                    <a:solidFill>
                      <a:srgbClr val="0066CC"/>
                    </a:solidFill>
                    <a:latin charset="-122" pitchFamily="34" typeface="微软雅黑"/>
                    <a:ea charset="-122" pitchFamily="34" typeface="微软雅黑"/>
                  </a:rPr>
                  <a:t>工作中存在的不足</a:t>
                </a: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 flipV="1">
                <a:off x="9276025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pic>
        <p:nvPicPr>
          <p:cNvPr descr="C:\Documents and Settings\tdz\桌面\未标题-1.png" id="64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-2732414" y="2243212"/>
            <a:ext cx="2634931" cy="464296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组合 64"/>
          <p:cNvGrpSpPr/>
          <p:nvPr/>
        </p:nvGrpSpPr>
        <p:grpSpPr>
          <a:xfrm>
            <a:off x="8944161" y="2743576"/>
            <a:ext cx="1857436" cy="3017795"/>
            <a:chOff x="9263558" y="1413389"/>
            <a:chExt cx="2851655" cy="4633113"/>
          </a:xfrm>
        </p:grpSpPr>
        <p:pic>
          <p:nvPicPr>
            <p:cNvPr id="66" name="Picture 5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9263558" y="1413389"/>
              <a:ext cx="2452758" cy="3563636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7" name="组合 66"/>
            <p:cNvGrpSpPr/>
            <p:nvPr/>
          </p:nvGrpSpPr>
          <p:grpSpPr>
            <a:xfrm>
              <a:off x="9263558" y="5374010"/>
              <a:ext cx="2851655" cy="672492"/>
              <a:chOff x="9263558" y="5374010"/>
              <a:chExt cx="2851655" cy="672492"/>
            </a:xfrm>
          </p:grpSpPr>
          <p:sp>
            <p:nvSpPr>
              <p:cNvPr id="68" name="TextBox 67">
                <a:hlinkClick action="ppaction://hlinkshowjump?jump=nextslide"/>
              </p:cNvPr>
              <p:cNvSpPr txBox="1"/>
              <p:nvPr/>
            </p:nvSpPr>
            <p:spPr>
              <a:xfrm>
                <a:off x="9263557" y="5479479"/>
                <a:ext cx="2851655" cy="561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zh-CN" lang="en-US" smtClean="0" sz="1800">
                    <a:solidFill>
                      <a:srgbClr val="0066CC"/>
                    </a:solidFill>
                  </a:rPr>
                  <a:t>2018年工作计划</a:t>
                </a:r>
              </a:p>
            </p:txBody>
          </p:sp>
          <p:cxnSp>
            <p:nvCxnSpPr>
              <p:cNvPr id="69" name="直接连接符 68"/>
              <p:cNvCxnSpPr/>
              <p:nvPr/>
            </p:nvCxnSpPr>
            <p:spPr>
              <a:xfrm flipV="1">
                <a:off x="9276025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71" name="组合 70"/>
          <p:cNvGrpSpPr/>
          <p:nvPr/>
        </p:nvGrpSpPr>
        <p:grpSpPr>
          <a:xfrm>
            <a:off x="4481974" y="1666578"/>
            <a:ext cx="802098" cy="802096"/>
            <a:chOff x="7414667" y="3750265"/>
            <a:chExt cx="871129" cy="871129"/>
          </a:xfrm>
        </p:grpSpPr>
        <p:sp>
          <p:nvSpPr>
            <p:cNvPr id="72" name="椭圆 71"/>
            <p:cNvSpPr/>
            <p:nvPr/>
          </p:nvSpPr>
          <p:spPr>
            <a:xfrm>
              <a:off x="7414667" y="3750265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73" name="文本框 20"/>
            <p:cNvSpPr txBox="1"/>
            <p:nvPr/>
          </p:nvSpPr>
          <p:spPr>
            <a:xfrm>
              <a:off x="7468848" y="3843910"/>
              <a:ext cx="792991" cy="69516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6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rPr>
                <a:t>02</a:t>
              </a:r>
            </a:p>
          </p:txBody>
        </p:sp>
      </p:grpSp>
      <p:pic>
        <p:nvPicPr>
          <p:cNvPr id="74" name="s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78758" y="3836302"/>
            <a:ext cx="1835871" cy="4893980"/>
          </a:xfrm>
          <a:prstGeom prst="rect">
            <a:avLst/>
          </a:prstGeom>
        </p:spPr>
      </p:pic>
    </p:spTree>
    <p:extLst>
      <p:ext uri="{BB962C8B-B14F-4D97-AF65-F5344CB8AC3E}">
        <p14:creationId val="2786046386"/>
      </p:ext>
    </p:extLst>
  </p:cSld>
  <p:clrMapOvr>
    <a:masterClrMapping/>
  </p:clrMapOvr>
  <mc:AlternateContent>
    <mc:Choice Requires="p14">
      <p:transition p14:dur="20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2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3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4643E-07 7.40741E-07 L 1.00896 0.59051" pathEditMode="relative" ptsTypes="AA" rAng="0">
                                      <p:cBhvr>
                                        <p:cTn dur="500" fill="hold" id="3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41" y="2951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33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4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35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36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4.04742E-06 4.81481E-06 L 0.55941 0.64583" pathEditMode="relative" ptsTypes="AA" rAng="0">
                                      <p:cBhvr>
                                        <p:cTn dur="500" fill="hold" id="3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71" y="3229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8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39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0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41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42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0.10877 0.00139 L 0.35153 0.64421" pathEditMode="relative" ptsTypes="AA" rAng="0">
                                      <p:cBhvr>
                                        <p:cTn dur="500" fill="hold" id="4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1" y="3213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4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45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6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47"/>
                                        <p:tgtEl>
                                          <p:spTgt spid="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48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4.03915E-06 3.33333E-06 L 0.1901 0.6037" pathEditMode="relative" ptsTypes="AA" rAng="0">
                                      <p:cBhvr>
                                        <p:cTn dur="500" fill="hold" id="4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8" y="3018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0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51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2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53"/>
                                        <p:tgtEl>
                                          <p:spTgt spid="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54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-1.10375E-06 1.48148E-06 L 0.87238 0.62083" pathEditMode="relative" ptsTypes="AA" rAng="0">
                                      <p:cBhvr>
                                        <p:cTn dur="500" fill="hold" id="5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12" y="3104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6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57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8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59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fill="hold" id="61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1961"/>
                            </p:stCondLst>
                            <p:childTnLst>
                              <p:par>
                                <p:cTn fill="hold" id="64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1962"/>
                            </p:stCondLst>
                            <p:childTnLst>
                              <p:par>
                                <p:cTn fill="hold" id="67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1963"/>
                            </p:stCondLst>
                            <p:childTnLst>
                              <p:par>
                                <p:cTn fill="hold" id="70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2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2213"/>
                            </p:stCondLst>
                            <p:childTnLst>
                              <p:par>
                                <p:cTn accel="12000" decel="12000" fill="hold" id="79" nodeType="after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456E-06 1.48148E-06 L 0.11676 0.00787" pathEditMode="relative" ptsTypes="AA" rAng="0">
                                      <p:cBhvr>
                                        <p:cTn dur="500" fill="hold" id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1" y="394"/>
                                    </p:animMotion>
                                  </p:childTnLst>
                                </p:cTn>
                              </p:par>
                              <p:par>
                                <p:cTn accel="12000" decel="12000" fill="hold" id="81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423E-06 2.59259E-06 L 0.12255 0.00115" pathEditMode="relative" ptsTypes="AA" rAng="0">
                                      <p:cBhvr>
                                        <p:cTn dur="500" fill="hold" id="8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2713"/>
                            </p:stCondLst>
                            <p:childTnLst>
                              <p:par>
                                <p:cTn fill="hold" id="84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8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8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3213"/>
                            </p:stCondLst>
                            <p:childTnLst>
                              <p:par>
                                <p:cTn fill="hold" id="8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9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3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4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 nodeType="clickPar">
                      <p:stCondLst>
                        <p:cond delay="indefinite"/>
                        <p:cond delay="0" evt="onBegin">
                          <p:tn val="94"/>
                        </p:cond>
                      </p:stCondLst>
                      <p:childTnLst>
                        <p:par>
                          <p:cTn fill="hold" id="9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7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8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99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50000" decel="50000" fill="hold" id="101" nodeType="after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5255 L -0.74428 0.34653" pathEditMode="relative" ptsTypes="AA" rAng="0">
                                      <p:cBhvr>
                                        <p:cTn dur="500" fill="hold" id="10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6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60437" y="189434"/>
            <a:ext cx="6824826" cy="646331"/>
            <a:chOff x="360437" y="189434"/>
            <a:chExt cx="6824826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4464893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96941" y="416491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mtClean="0" sz="1200">
                  <a:solidFill>
                    <a:srgbClr val="0066CC"/>
                  </a:solidFill>
                </a:rPr>
                <a:t>Important issues in 2015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410445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mtClean="0" sz="3600">
                  <a:solidFill>
                    <a:srgbClr val="0066CC"/>
                  </a:solidFill>
                </a:rPr>
                <a:t>2015年重要事项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641357" y="2133650"/>
            <a:ext cx="2349967" cy="981110"/>
            <a:chOff x="8641357" y="2133650"/>
            <a:chExt cx="2349967" cy="981110"/>
          </a:xfrm>
        </p:grpSpPr>
        <p:sp>
          <p:nvSpPr>
            <p:cNvPr id="115" name="TextBox 114"/>
            <p:cNvSpPr txBox="1"/>
            <p:nvPr/>
          </p:nvSpPr>
          <p:spPr>
            <a:xfrm>
              <a:off x="8785374" y="2637706"/>
              <a:ext cx="2133944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</a:p>
            <a:p>
              <a:pPr>
                <a:lnSpc>
                  <a:spcPts val="15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1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784483" y="2133650"/>
              <a:ext cx="220684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重要内容情况</a:t>
              </a:r>
            </a:p>
          </p:txBody>
        </p:sp>
      </p:grpSp>
      <p:sp>
        <p:nvSpPr>
          <p:cNvPr id="68" name="椭圆 67"/>
          <p:cNvSpPr/>
          <p:nvPr/>
        </p:nvSpPr>
        <p:spPr>
          <a:xfrm>
            <a:off x="1656581" y="1629594"/>
            <a:ext cx="4145792" cy="4142203"/>
          </a:xfrm>
          <a:prstGeom prst="ellipse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1" name="组合 87"/>
          <p:cNvGrpSpPr/>
          <p:nvPr/>
        </p:nvGrpSpPr>
        <p:grpSpPr>
          <a:xfrm>
            <a:off x="936501" y="1636841"/>
            <a:ext cx="2529816" cy="2529816"/>
            <a:chOff x="2848131" y="1860029"/>
            <a:chExt cx="3807502" cy="3807502"/>
          </a:xfrm>
        </p:grpSpPr>
        <p:sp>
          <p:nvSpPr>
            <p:cNvPr id="43" name="椭圆 42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4" name="椭圆 43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123" name="组合 87"/>
          <p:cNvGrpSpPr/>
          <p:nvPr/>
        </p:nvGrpSpPr>
        <p:grpSpPr>
          <a:xfrm>
            <a:off x="4392885" y="1629594"/>
            <a:ext cx="2993204" cy="2993204"/>
            <a:chOff x="2848131" y="1860029"/>
            <a:chExt cx="3807502" cy="3807502"/>
          </a:xfrm>
        </p:grpSpPr>
        <p:sp>
          <p:nvSpPr>
            <p:cNvPr id="124" name="椭圆 123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2938028" y="1918029"/>
              <a:ext cx="3627710" cy="362771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126" name="组合 87"/>
          <p:cNvGrpSpPr/>
          <p:nvPr/>
        </p:nvGrpSpPr>
        <p:grpSpPr>
          <a:xfrm>
            <a:off x="2808709" y="4518204"/>
            <a:ext cx="1756440" cy="1756440"/>
            <a:chOff x="2848131" y="1860029"/>
            <a:chExt cx="3807502" cy="3807502"/>
          </a:xfrm>
        </p:grpSpPr>
        <p:sp>
          <p:nvSpPr>
            <p:cNvPr id="127" name="椭圆 126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8641357" y="3299279"/>
            <a:ext cx="2349967" cy="981110"/>
            <a:chOff x="8641357" y="2133650"/>
            <a:chExt cx="2349967" cy="981110"/>
          </a:xfrm>
        </p:grpSpPr>
        <p:sp>
          <p:nvSpPr>
            <p:cNvPr id="133" name="TextBox 132"/>
            <p:cNvSpPr txBox="1"/>
            <p:nvPr/>
          </p:nvSpPr>
          <p:spPr>
            <a:xfrm>
              <a:off x="8785374" y="2637706"/>
              <a:ext cx="2133944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</a:p>
            <a:p>
              <a:pPr>
                <a:lnSpc>
                  <a:spcPts val="15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3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784483" y="2133650"/>
              <a:ext cx="220684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重要内容情况</a:t>
              </a: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8641357" y="4527054"/>
            <a:ext cx="2349967" cy="981110"/>
            <a:chOff x="8641357" y="2133650"/>
            <a:chExt cx="2349967" cy="981110"/>
          </a:xfrm>
        </p:grpSpPr>
        <p:sp>
          <p:nvSpPr>
            <p:cNvPr id="137" name="TextBox 136"/>
            <p:cNvSpPr txBox="1"/>
            <p:nvPr/>
          </p:nvSpPr>
          <p:spPr>
            <a:xfrm>
              <a:off x="8785374" y="2637706"/>
              <a:ext cx="2133944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</a:p>
            <a:p>
              <a:pPr>
                <a:lnSpc>
                  <a:spcPts val="15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38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8784483" y="2133650"/>
              <a:ext cx="220684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重要内容情况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78840" y="2069476"/>
            <a:ext cx="1845138" cy="1348124"/>
            <a:chOff x="1278840" y="2069476"/>
            <a:chExt cx="1845138" cy="1348124"/>
          </a:xfrm>
        </p:grpSpPr>
        <p:sp>
          <p:nvSpPr>
            <p:cNvPr id="129" name="文本框 5"/>
            <p:cNvSpPr txBox="1"/>
            <p:nvPr/>
          </p:nvSpPr>
          <p:spPr>
            <a:xfrm>
              <a:off x="1278840" y="2709714"/>
              <a:ext cx="1845138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40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rPr>
                <a:t>标题1</a:t>
              </a:r>
            </a:p>
          </p:txBody>
        </p:sp>
        <p:grpSp>
          <p:nvGrpSpPr>
            <p:cNvPr id="141" name="组合 140"/>
            <p:cNvGrpSpPr/>
            <p:nvPr/>
          </p:nvGrpSpPr>
          <p:grpSpPr>
            <a:xfrm>
              <a:off x="1800597" y="2069476"/>
              <a:ext cx="640238" cy="640238"/>
              <a:chOff x="2922588" y="1254126"/>
              <a:chExt cx="336550" cy="336550"/>
            </a:xfrm>
            <a:solidFill>
              <a:schemeClr val="bg1">
                <a:lumMod val="65000"/>
              </a:schemeClr>
            </a:solidFill>
          </p:grpSpPr>
          <p:sp>
            <p:nvSpPr>
              <p:cNvPr id="142" name="Freeform 527"/>
              <p:cNvSpPr/>
              <p:nvPr/>
            </p:nvSpPr>
            <p:spPr bwMode="auto">
              <a:xfrm>
                <a:off x="3065463" y="1254126"/>
                <a:ext cx="193675" cy="195263"/>
              </a:xfrm>
              <a:custGeom>
                <a:gdLst>
                  <a:gd fmla="*/ 60 w 122" name="T0"/>
                  <a:gd fmla="*/ 0 h 123" name="T1"/>
                  <a:gd fmla="*/ 0 w 122" name="T2"/>
                  <a:gd fmla="*/ 62 h 123" name="T3"/>
                  <a:gd fmla="*/ 60 w 122" name="T4"/>
                  <a:gd fmla="*/ 123 h 123" name="T5"/>
                  <a:gd fmla="*/ 122 w 122" name="T6"/>
                  <a:gd fmla="*/ 62 h 123" name="T7"/>
                  <a:gd fmla="*/ 60 w 122" name="T8"/>
                  <a:gd fmla="*/ 0 h 12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3" w="122">
                    <a:moveTo>
                      <a:pt x="60" y="0"/>
                    </a:moveTo>
                    <a:lnTo>
                      <a:pt x="0" y="62"/>
                    </a:lnTo>
                    <a:lnTo>
                      <a:pt x="60" y="123"/>
                    </a:lnTo>
                    <a:lnTo>
                      <a:pt x="122" y="6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" name="Freeform 528"/>
              <p:cNvSpPr>
                <a:spLocks noEditPoints="1"/>
              </p:cNvSpPr>
              <p:nvPr/>
            </p:nvSpPr>
            <p:spPr bwMode="auto">
              <a:xfrm>
                <a:off x="2922588" y="1384301"/>
                <a:ext cx="206375" cy="206375"/>
              </a:xfrm>
              <a:custGeom>
                <a:gdLst>
                  <a:gd fmla="*/ 25 w 178" name="T0"/>
                  <a:gd fmla="*/ 71 h 179" name="T1"/>
                  <a:gd fmla="*/ 0 w 178" name="T2"/>
                  <a:gd fmla="*/ 152 h 179" name="T3"/>
                  <a:gd fmla="*/ 27 w 178" name="T4"/>
                  <a:gd fmla="*/ 179 h 179" name="T5"/>
                  <a:gd fmla="*/ 108 w 178" name="T6"/>
                  <a:gd fmla="*/ 153 h 179" name="T7"/>
                  <a:gd fmla="*/ 178 w 178" name="T8"/>
                  <a:gd fmla="*/ 57 h 179" name="T9"/>
                  <a:gd fmla="*/ 121 w 178" name="T10"/>
                  <a:gd fmla="*/ 0 h 179" name="T11"/>
                  <a:gd fmla="*/ 25 w 178" name="T12"/>
                  <a:gd fmla="*/ 71 h 179" name="T13"/>
                  <a:gd fmla="*/ 81 w 178" name="T14"/>
                  <a:gd fmla="*/ 120 h 179" name="T15"/>
                  <a:gd fmla="*/ 59 w 178" name="T16"/>
                  <a:gd fmla="*/ 120 h 179" name="T17"/>
                  <a:gd fmla="*/ 59 w 178" name="T18"/>
                  <a:gd fmla="*/ 98 h 179" name="T19"/>
                  <a:gd fmla="*/ 81 w 178" name="T20"/>
                  <a:gd fmla="*/ 98 h 179" name="T21"/>
                  <a:gd fmla="*/ 81 w 178" name="T22"/>
                  <a:gd fmla="*/ 120 h 1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79" w="178">
                    <a:moveTo>
                      <a:pt x="25" y="71"/>
                    </a:moveTo>
                    <a:cubicBezTo>
                      <a:pt x="38" y="88"/>
                      <a:pt x="27" y="122"/>
                      <a:pt x="0" y="152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57" y="152"/>
                      <a:pt x="91" y="141"/>
                      <a:pt x="108" y="153"/>
                    </a:cubicBezTo>
                    <a:cubicBezTo>
                      <a:pt x="178" y="57"/>
                      <a:pt x="178" y="57"/>
                      <a:pt x="178" y="57"/>
                    </a:cubicBezTo>
                    <a:cubicBezTo>
                      <a:pt x="121" y="0"/>
                      <a:pt x="121" y="0"/>
                      <a:pt x="121" y="0"/>
                    </a:cubicBezTo>
                    <a:lnTo>
                      <a:pt x="25" y="71"/>
                    </a:lnTo>
                    <a:close/>
                    <a:moveTo>
                      <a:pt x="81" y="120"/>
                    </a:moveTo>
                    <a:cubicBezTo>
                      <a:pt x="75" y="126"/>
                      <a:pt x="65" y="126"/>
                      <a:pt x="59" y="120"/>
                    </a:cubicBezTo>
                    <a:cubicBezTo>
                      <a:pt x="53" y="114"/>
                      <a:pt x="53" y="104"/>
                      <a:pt x="59" y="98"/>
                    </a:cubicBezTo>
                    <a:cubicBezTo>
                      <a:pt x="65" y="91"/>
                      <a:pt x="75" y="91"/>
                      <a:pt x="81" y="98"/>
                    </a:cubicBezTo>
                    <a:cubicBezTo>
                      <a:pt x="88" y="104"/>
                      <a:pt x="88" y="114"/>
                      <a:pt x="81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059390" y="2213492"/>
            <a:ext cx="1845138" cy="1504334"/>
            <a:chOff x="5059390" y="2213492"/>
            <a:chExt cx="1845138" cy="1504334"/>
          </a:xfrm>
        </p:grpSpPr>
        <p:sp>
          <p:nvSpPr>
            <p:cNvPr id="130" name="文本框 5"/>
            <p:cNvSpPr txBox="1"/>
            <p:nvPr/>
          </p:nvSpPr>
          <p:spPr>
            <a:xfrm>
              <a:off x="5059390" y="3009940"/>
              <a:ext cx="1845138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/>
                <a:t>标题2</a:t>
              </a:r>
            </a:p>
          </p:txBody>
        </p:sp>
        <p:grpSp>
          <p:nvGrpSpPr>
            <p:cNvPr id="144" name="组合 143"/>
            <p:cNvGrpSpPr/>
            <p:nvPr/>
          </p:nvGrpSpPr>
          <p:grpSpPr>
            <a:xfrm>
              <a:off x="5645415" y="2213492"/>
              <a:ext cx="640238" cy="640238"/>
              <a:chOff x="2922588" y="1254126"/>
              <a:chExt cx="336550" cy="336550"/>
            </a:xfrm>
            <a:solidFill>
              <a:schemeClr val="bg1">
                <a:lumMod val="65000"/>
              </a:schemeClr>
            </a:solidFill>
          </p:grpSpPr>
          <p:sp>
            <p:nvSpPr>
              <p:cNvPr id="145" name="Freeform 527"/>
              <p:cNvSpPr/>
              <p:nvPr/>
            </p:nvSpPr>
            <p:spPr bwMode="auto">
              <a:xfrm>
                <a:off x="3065463" y="1254126"/>
                <a:ext cx="193675" cy="195263"/>
              </a:xfrm>
              <a:custGeom>
                <a:gdLst>
                  <a:gd fmla="*/ 60 w 122" name="T0"/>
                  <a:gd fmla="*/ 0 h 123" name="T1"/>
                  <a:gd fmla="*/ 0 w 122" name="T2"/>
                  <a:gd fmla="*/ 62 h 123" name="T3"/>
                  <a:gd fmla="*/ 60 w 122" name="T4"/>
                  <a:gd fmla="*/ 123 h 123" name="T5"/>
                  <a:gd fmla="*/ 122 w 122" name="T6"/>
                  <a:gd fmla="*/ 62 h 123" name="T7"/>
                  <a:gd fmla="*/ 60 w 122" name="T8"/>
                  <a:gd fmla="*/ 0 h 12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3" w="122">
                    <a:moveTo>
                      <a:pt x="60" y="0"/>
                    </a:moveTo>
                    <a:lnTo>
                      <a:pt x="0" y="62"/>
                    </a:lnTo>
                    <a:lnTo>
                      <a:pt x="60" y="123"/>
                    </a:lnTo>
                    <a:lnTo>
                      <a:pt x="122" y="6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" name="Freeform 528"/>
              <p:cNvSpPr>
                <a:spLocks noEditPoints="1"/>
              </p:cNvSpPr>
              <p:nvPr/>
            </p:nvSpPr>
            <p:spPr bwMode="auto">
              <a:xfrm>
                <a:off x="2922588" y="1384301"/>
                <a:ext cx="206375" cy="206375"/>
              </a:xfrm>
              <a:custGeom>
                <a:gdLst>
                  <a:gd fmla="*/ 25 w 178" name="T0"/>
                  <a:gd fmla="*/ 71 h 179" name="T1"/>
                  <a:gd fmla="*/ 0 w 178" name="T2"/>
                  <a:gd fmla="*/ 152 h 179" name="T3"/>
                  <a:gd fmla="*/ 27 w 178" name="T4"/>
                  <a:gd fmla="*/ 179 h 179" name="T5"/>
                  <a:gd fmla="*/ 108 w 178" name="T6"/>
                  <a:gd fmla="*/ 153 h 179" name="T7"/>
                  <a:gd fmla="*/ 178 w 178" name="T8"/>
                  <a:gd fmla="*/ 57 h 179" name="T9"/>
                  <a:gd fmla="*/ 121 w 178" name="T10"/>
                  <a:gd fmla="*/ 0 h 179" name="T11"/>
                  <a:gd fmla="*/ 25 w 178" name="T12"/>
                  <a:gd fmla="*/ 71 h 179" name="T13"/>
                  <a:gd fmla="*/ 81 w 178" name="T14"/>
                  <a:gd fmla="*/ 120 h 179" name="T15"/>
                  <a:gd fmla="*/ 59 w 178" name="T16"/>
                  <a:gd fmla="*/ 120 h 179" name="T17"/>
                  <a:gd fmla="*/ 59 w 178" name="T18"/>
                  <a:gd fmla="*/ 98 h 179" name="T19"/>
                  <a:gd fmla="*/ 81 w 178" name="T20"/>
                  <a:gd fmla="*/ 98 h 179" name="T21"/>
                  <a:gd fmla="*/ 81 w 178" name="T22"/>
                  <a:gd fmla="*/ 120 h 1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79" w="178">
                    <a:moveTo>
                      <a:pt x="25" y="71"/>
                    </a:moveTo>
                    <a:cubicBezTo>
                      <a:pt x="38" y="88"/>
                      <a:pt x="27" y="122"/>
                      <a:pt x="0" y="152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57" y="152"/>
                      <a:pt x="91" y="141"/>
                      <a:pt x="108" y="153"/>
                    </a:cubicBezTo>
                    <a:cubicBezTo>
                      <a:pt x="178" y="57"/>
                      <a:pt x="178" y="57"/>
                      <a:pt x="178" y="57"/>
                    </a:cubicBezTo>
                    <a:cubicBezTo>
                      <a:pt x="121" y="0"/>
                      <a:pt x="121" y="0"/>
                      <a:pt x="121" y="0"/>
                    </a:cubicBezTo>
                    <a:lnTo>
                      <a:pt x="25" y="71"/>
                    </a:lnTo>
                    <a:close/>
                    <a:moveTo>
                      <a:pt x="81" y="120"/>
                    </a:moveTo>
                    <a:cubicBezTo>
                      <a:pt x="75" y="126"/>
                      <a:pt x="65" y="126"/>
                      <a:pt x="59" y="120"/>
                    </a:cubicBezTo>
                    <a:cubicBezTo>
                      <a:pt x="53" y="114"/>
                      <a:pt x="53" y="104"/>
                      <a:pt x="59" y="98"/>
                    </a:cubicBezTo>
                    <a:cubicBezTo>
                      <a:pt x="65" y="91"/>
                      <a:pt x="75" y="91"/>
                      <a:pt x="81" y="98"/>
                    </a:cubicBezTo>
                    <a:cubicBezTo>
                      <a:pt x="88" y="104"/>
                      <a:pt x="88" y="114"/>
                      <a:pt x="81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2835779" y="4812651"/>
            <a:ext cx="1845138" cy="1065415"/>
            <a:chOff x="2835779" y="4812651"/>
            <a:chExt cx="1845138" cy="1065415"/>
          </a:xfrm>
        </p:grpSpPr>
        <p:sp>
          <p:nvSpPr>
            <p:cNvPr id="131" name="文本框 5"/>
            <p:cNvSpPr txBox="1"/>
            <p:nvPr/>
          </p:nvSpPr>
          <p:spPr>
            <a:xfrm>
              <a:off x="2835779" y="5354846"/>
              <a:ext cx="1845138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8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rPr>
                <a:t>标题3</a:t>
              </a:r>
            </a:p>
          </p:txBody>
        </p:sp>
        <p:grpSp>
          <p:nvGrpSpPr>
            <p:cNvPr id="147" name="组合 146"/>
            <p:cNvGrpSpPr/>
            <p:nvPr/>
          </p:nvGrpSpPr>
          <p:grpSpPr>
            <a:xfrm>
              <a:off x="3400851" y="4812651"/>
              <a:ext cx="538577" cy="538577"/>
              <a:chOff x="2922588" y="1254126"/>
              <a:chExt cx="336550" cy="336550"/>
            </a:xfrm>
            <a:solidFill>
              <a:schemeClr val="bg1">
                <a:lumMod val="65000"/>
              </a:schemeClr>
            </a:solidFill>
          </p:grpSpPr>
          <p:sp>
            <p:nvSpPr>
              <p:cNvPr id="148" name="Freeform 527"/>
              <p:cNvSpPr/>
              <p:nvPr/>
            </p:nvSpPr>
            <p:spPr bwMode="auto">
              <a:xfrm>
                <a:off x="3065463" y="1254126"/>
                <a:ext cx="193675" cy="195263"/>
              </a:xfrm>
              <a:custGeom>
                <a:gdLst>
                  <a:gd fmla="*/ 60 w 122" name="T0"/>
                  <a:gd fmla="*/ 0 h 123" name="T1"/>
                  <a:gd fmla="*/ 0 w 122" name="T2"/>
                  <a:gd fmla="*/ 62 h 123" name="T3"/>
                  <a:gd fmla="*/ 60 w 122" name="T4"/>
                  <a:gd fmla="*/ 123 h 123" name="T5"/>
                  <a:gd fmla="*/ 122 w 122" name="T6"/>
                  <a:gd fmla="*/ 62 h 123" name="T7"/>
                  <a:gd fmla="*/ 60 w 122" name="T8"/>
                  <a:gd fmla="*/ 0 h 12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3" w="122">
                    <a:moveTo>
                      <a:pt x="60" y="0"/>
                    </a:moveTo>
                    <a:lnTo>
                      <a:pt x="0" y="62"/>
                    </a:lnTo>
                    <a:lnTo>
                      <a:pt x="60" y="123"/>
                    </a:lnTo>
                    <a:lnTo>
                      <a:pt x="122" y="6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" name="Freeform 528"/>
              <p:cNvSpPr>
                <a:spLocks noEditPoints="1"/>
              </p:cNvSpPr>
              <p:nvPr/>
            </p:nvSpPr>
            <p:spPr bwMode="auto">
              <a:xfrm>
                <a:off x="2922588" y="1384301"/>
                <a:ext cx="206375" cy="206375"/>
              </a:xfrm>
              <a:custGeom>
                <a:gdLst>
                  <a:gd fmla="*/ 25 w 178" name="T0"/>
                  <a:gd fmla="*/ 71 h 179" name="T1"/>
                  <a:gd fmla="*/ 0 w 178" name="T2"/>
                  <a:gd fmla="*/ 152 h 179" name="T3"/>
                  <a:gd fmla="*/ 27 w 178" name="T4"/>
                  <a:gd fmla="*/ 179 h 179" name="T5"/>
                  <a:gd fmla="*/ 108 w 178" name="T6"/>
                  <a:gd fmla="*/ 153 h 179" name="T7"/>
                  <a:gd fmla="*/ 178 w 178" name="T8"/>
                  <a:gd fmla="*/ 57 h 179" name="T9"/>
                  <a:gd fmla="*/ 121 w 178" name="T10"/>
                  <a:gd fmla="*/ 0 h 179" name="T11"/>
                  <a:gd fmla="*/ 25 w 178" name="T12"/>
                  <a:gd fmla="*/ 71 h 179" name="T13"/>
                  <a:gd fmla="*/ 81 w 178" name="T14"/>
                  <a:gd fmla="*/ 120 h 179" name="T15"/>
                  <a:gd fmla="*/ 59 w 178" name="T16"/>
                  <a:gd fmla="*/ 120 h 179" name="T17"/>
                  <a:gd fmla="*/ 59 w 178" name="T18"/>
                  <a:gd fmla="*/ 98 h 179" name="T19"/>
                  <a:gd fmla="*/ 81 w 178" name="T20"/>
                  <a:gd fmla="*/ 98 h 179" name="T21"/>
                  <a:gd fmla="*/ 81 w 178" name="T22"/>
                  <a:gd fmla="*/ 120 h 1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79" w="178">
                    <a:moveTo>
                      <a:pt x="25" y="71"/>
                    </a:moveTo>
                    <a:cubicBezTo>
                      <a:pt x="38" y="88"/>
                      <a:pt x="27" y="122"/>
                      <a:pt x="0" y="152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57" y="152"/>
                      <a:pt x="91" y="141"/>
                      <a:pt x="108" y="153"/>
                    </a:cubicBezTo>
                    <a:cubicBezTo>
                      <a:pt x="178" y="57"/>
                      <a:pt x="178" y="57"/>
                      <a:pt x="178" y="57"/>
                    </a:cubicBezTo>
                    <a:cubicBezTo>
                      <a:pt x="121" y="0"/>
                      <a:pt x="121" y="0"/>
                      <a:pt x="121" y="0"/>
                    </a:cubicBezTo>
                    <a:lnTo>
                      <a:pt x="25" y="71"/>
                    </a:lnTo>
                    <a:close/>
                    <a:moveTo>
                      <a:pt x="81" y="120"/>
                    </a:moveTo>
                    <a:cubicBezTo>
                      <a:pt x="75" y="126"/>
                      <a:pt x="65" y="126"/>
                      <a:pt x="59" y="120"/>
                    </a:cubicBezTo>
                    <a:cubicBezTo>
                      <a:pt x="53" y="114"/>
                      <a:pt x="53" y="104"/>
                      <a:pt x="59" y="98"/>
                    </a:cubicBezTo>
                    <a:cubicBezTo>
                      <a:pt x="65" y="91"/>
                      <a:pt x="75" y="91"/>
                      <a:pt x="81" y="98"/>
                    </a:cubicBezTo>
                    <a:cubicBezTo>
                      <a:pt x="88" y="104"/>
                      <a:pt x="88" y="114"/>
                      <a:pt x="81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723423502"/>
      </p:ext>
    </p:extLst>
  </p:cSld>
  <p:clrMapOvr>
    <a:masterClrMapping/>
  </p:clrMapOvr>
  <mc:AlternateContent>
    <mc:Choice Requires="p14">
      <p:transition p14:dur="20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4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60437" y="189434"/>
            <a:ext cx="7544906" cy="646331"/>
            <a:chOff x="360437" y="189434"/>
            <a:chExt cx="7544906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5130606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17021" y="416491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66CC"/>
                  </a:solidFill>
                </a:rPr>
                <a:t>The overall work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4770169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z="3600">
                  <a:solidFill>
                    <a:srgbClr val="0066CC"/>
                  </a:solidFill>
                </a:rPr>
                <a:t>2015年整体工作情况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20478" y="1742204"/>
            <a:ext cx="10060514" cy="2484943"/>
            <a:chOff x="720478" y="1742204"/>
            <a:chExt cx="10060514" cy="2484943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659491" y="1942808"/>
              <a:ext cx="3115037" cy="20683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cap="sq" w="88900">
              <a:noFill/>
              <a:miter lim="800000"/>
            </a:ln>
            <a:effectLst/>
            <a:scene3d>
              <a:camera prst="orthographicFront"/>
              <a:lightRig dir="t" rig="twoPt">
                <a:rot lat="0" lon="0" rev="7200000"/>
              </a:lightRig>
            </a:scene3d>
            <a:sp3d>
              <a:bevelT h="19050" w="25400"/>
              <a:contourClr>
                <a:srgbClr val="FFFFFF"/>
              </a:contourClr>
            </a:sp3d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26412" y="1928035"/>
              <a:ext cx="3159534" cy="20979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cap="sq" w="88900">
              <a:noFill/>
              <a:miter lim="800000"/>
            </a:ln>
            <a:effectLst/>
            <a:scene3d>
              <a:camera prst="orthographicFront"/>
              <a:lightRig dir="t" rig="twoPt">
                <a:rot lat="0" lon="0" rev="7200000"/>
              </a:lightRig>
            </a:scene3d>
            <a:sp3d>
              <a:bevelT h="19050" w="25400"/>
              <a:contourClr>
                <a:srgbClr val="FFFFFF"/>
              </a:contourClr>
            </a:sp3d>
          </p:spPr>
        </p:pic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131852" y="1889913"/>
              <a:ext cx="3274358" cy="21741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cap="sq" w="88900">
              <a:noFill/>
              <a:miter lim="800000"/>
            </a:ln>
            <a:effectLst/>
            <a:scene3d>
              <a:camera prst="orthographicFront"/>
              <a:lightRig dir="t" rig="twoPt">
                <a:rot lat="0" lon="0" rev="7200000"/>
              </a:lightRig>
            </a:scene3d>
            <a:sp3d>
              <a:bevelT h="19050" w="25400"/>
              <a:contourClr>
                <a:srgbClr val="FFFFFF"/>
              </a:contourClr>
            </a:sp3d>
          </p:spPr>
        </p:pic>
        <p:sp>
          <p:nvSpPr>
            <p:cNvPr id="76" name="矩形 75"/>
            <p:cNvSpPr/>
            <p:nvPr/>
          </p:nvSpPr>
          <p:spPr>
            <a:xfrm flipH="1" rot="16200000">
              <a:off x="5669205" y="-3206523"/>
              <a:ext cx="163059" cy="100605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79" name="矩形 78"/>
            <p:cNvSpPr/>
            <p:nvPr/>
          </p:nvSpPr>
          <p:spPr>
            <a:xfrm flipH="1" rot="16200000">
              <a:off x="5669205" y="-884639"/>
              <a:ext cx="163059" cy="100605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20325" y="4581922"/>
            <a:ext cx="2620431" cy="1087934"/>
            <a:chOff x="8641357" y="2133650"/>
            <a:chExt cx="2620431" cy="1087934"/>
          </a:xfrm>
        </p:grpSpPr>
        <p:sp>
          <p:nvSpPr>
            <p:cNvPr id="81" name="TextBox 80"/>
            <p:cNvSpPr txBox="1"/>
            <p:nvPr/>
          </p:nvSpPr>
          <p:spPr>
            <a:xfrm>
              <a:off x="8785373" y="2637706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8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784483" y="2133649"/>
              <a:ext cx="247730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工作情况内容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131852" y="4581922"/>
            <a:ext cx="2620431" cy="1087934"/>
            <a:chOff x="8641357" y="2133650"/>
            <a:chExt cx="2620431" cy="1087934"/>
          </a:xfrm>
        </p:grpSpPr>
        <p:sp>
          <p:nvSpPr>
            <p:cNvPr id="85" name="TextBox 84"/>
            <p:cNvSpPr txBox="1"/>
            <p:nvPr/>
          </p:nvSpPr>
          <p:spPr>
            <a:xfrm>
              <a:off x="8785373" y="2637706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8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784482" y="2133649"/>
              <a:ext cx="247730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工作情况内容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659491" y="4581922"/>
            <a:ext cx="2620431" cy="1087934"/>
            <a:chOff x="8641357" y="2133650"/>
            <a:chExt cx="2620431" cy="1087934"/>
          </a:xfrm>
        </p:grpSpPr>
        <p:sp>
          <p:nvSpPr>
            <p:cNvPr id="89" name="TextBox 88"/>
            <p:cNvSpPr txBox="1"/>
            <p:nvPr/>
          </p:nvSpPr>
          <p:spPr>
            <a:xfrm>
              <a:off x="8785375" y="2637706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1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784484" y="2133649"/>
              <a:ext cx="247730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工作情况内容</a:t>
              </a:r>
            </a:p>
          </p:txBody>
        </p:sp>
      </p:grpSp>
    </p:spTree>
    <p:extLst>
      <p:ext uri="{BB962C8B-B14F-4D97-AF65-F5344CB8AC3E}">
        <p14:creationId val="2501952668"/>
      </p:ext>
    </p:extLst>
  </p:cSld>
  <p:clrMapOvr>
    <a:masterClrMapping/>
  </p:clrMapOvr>
  <mc:AlternateContent>
    <mc:Choice Requires="p14">
      <p:transition p14:dur="12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88429" y="189434"/>
            <a:ext cx="6751111" cy="646331"/>
            <a:chOff x="288429" y="189434"/>
            <a:chExt cx="6751111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4608909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95324" y="340291"/>
              <a:ext cx="194421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66CC"/>
                  </a:solidFill>
                </a:rPr>
                <a:t>To complete the project in 2015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8429" y="189434"/>
              <a:ext cx="432048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mtClean="0" sz="3600">
                  <a:solidFill>
                    <a:srgbClr val="0066CC"/>
                  </a:solidFill>
                </a:rPr>
                <a:t>2015年完成项目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021534" y="3645819"/>
            <a:ext cx="1715167" cy="110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2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</a:p>
          <a:p>
            <a:pPr>
              <a:lnSpc>
                <a:spcPts val="2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项目情况</a:t>
            </a:r>
          </a:p>
          <a:p>
            <a:pPr>
              <a:lnSpc>
                <a:spcPts val="2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24" name="任意多边形 23"/>
          <p:cNvSpPr/>
          <p:nvPr/>
        </p:nvSpPr>
        <p:spPr>
          <a:xfrm>
            <a:off x="864493" y="1629594"/>
            <a:ext cx="10108663" cy="561975"/>
          </a:xfrm>
          <a:custGeom>
            <a:gdLst>
              <a:gd fmla="*/ 5392799 w 10785598" name="connsiteX0"/>
              <a:gd fmla="*/ 0 h 599608" name="connsiteY0"/>
              <a:gd fmla="*/ 5783856 w 10785598" name="connsiteX1"/>
              <a:gd fmla="*/ 422028 h 599608" name="connsiteY1"/>
              <a:gd fmla="*/ 7247026 w 10785598" name="connsiteX2"/>
              <a:gd fmla="*/ 430641 h 599608" name="connsiteY2"/>
              <a:gd fmla="*/ 10676039 w 10785598" name="connsiteX3"/>
              <a:gd fmla="*/ 563357 h 599608" name="connsiteY3"/>
              <a:gd fmla="*/ 10785598 w 10785598" name="connsiteX4"/>
              <a:gd fmla="*/ 599608 h 599608" name="connsiteY4"/>
              <a:gd fmla="*/ 0 w 10785598" name="connsiteX5"/>
              <a:gd fmla="*/ 599608 h 599608" name="connsiteY5"/>
              <a:gd fmla="*/ 109559 w 10785598" name="connsiteX6"/>
              <a:gd fmla="*/ 563357 h 599608" name="connsiteY6"/>
              <a:gd fmla="*/ 3538573 w 10785598" name="connsiteX7"/>
              <a:gd fmla="*/ 430641 h 599608" name="connsiteY7"/>
              <a:gd fmla="*/ 5001742 w 10785598" name="connsiteX8"/>
              <a:gd fmla="*/ 422028 h 5996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599608" w="10785598">
                <a:moveTo>
                  <a:pt x="5392799" y="0"/>
                </a:moveTo>
                <a:lnTo>
                  <a:pt x="5783856" y="422028"/>
                </a:lnTo>
                <a:lnTo>
                  <a:pt x="7247026" y="430641"/>
                </a:lnTo>
                <a:cubicBezTo>
                  <a:pt x="8981558" y="451826"/>
                  <a:pt x="10298895" y="501879"/>
                  <a:pt x="10676039" y="563357"/>
                </a:cubicBezTo>
                <a:lnTo>
                  <a:pt x="10785598" y="599608"/>
                </a:lnTo>
                <a:lnTo>
                  <a:pt x="0" y="599608"/>
                </a:lnTo>
                <a:lnTo>
                  <a:pt x="109559" y="563357"/>
                </a:lnTo>
                <a:cubicBezTo>
                  <a:pt x="486703" y="501879"/>
                  <a:pt x="1804041" y="451826"/>
                  <a:pt x="3538573" y="430641"/>
                </a:cubicBezTo>
                <a:lnTo>
                  <a:pt x="5001742" y="42202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800"/>
          </a:p>
        </p:txBody>
      </p:sp>
      <p:grpSp>
        <p:nvGrpSpPr>
          <p:cNvPr id="3" name="组合 2"/>
          <p:cNvGrpSpPr/>
          <p:nvPr/>
        </p:nvGrpSpPr>
        <p:grpSpPr>
          <a:xfrm>
            <a:off x="883213" y="2195876"/>
            <a:ext cx="1840463" cy="3215041"/>
            <a:chOff x="883213" y="2195876"/>
            <a:chExt cx="1840463" cy="3215041"/>
          </a:xfrm>
        </p:grpSpPr>
        <p:sp>
          <p:nvSpPr>
            <p:cNvPr id="25" name="圆角矩形 24"/>
            <p:cNvSpPr/>
            <p:nvPr/>
          </p:nvSpPr>
          <p:spPr>
            <a:xfrm>
              <a:off x="883213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bg1"/>
                </a:solidFill>
                <a:latin charset="-122" panose="03000509000000000000" pitchFamily="65" typeface="方正中等线简体"/>
                <a:ea charset="-122" panose="03000509000000000000" pitchFamily="65" typeface="方正中等线简体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flipV="1">
              <a:off x="883213" y="2195876"/>
              <a:ext cx="1840463" cy="1288232"/>
            </a:xfrm>
            <a:custGeom>
              <a:gdLst>
                <a:gd fmla="*/ 958996 w 1963711" name="connsiteX0"/>
                <a:gd fmla="*/ 1374500 h 1374500" name="connsiteY0"/>
                <a:gd fmla="*/ 1004715 w 1963711" name="connsiteX1"/>
                <a:gd fmla="*/ 1374500 h 1374500" name="connsiteY1"/>
                <a:gd fmla="*/ 1004715 w 1963711" name="connsiteX2"/>
                <a:gd fmla="*/ 805149 h 1374500" name="connsiteY2"/>
                <a:gd fmla="*/ 1636419 w 1963711" name="connsiteX3"/>
                <a:gd fmla="*/ 805149 h 1374500" name="connsiteY3"/>
                <a:gd fmla="*/ 1963711 w 1963711" name="connsiteX4"/>
                <a:gd fmla="*/ 477857 h 1374500" name="connsiteY4"/>
                <a:gd fmla="*/ 1963711 w 1963711" name="connsiteX5"/>
                <a:gd fmla="*/ 179883 h 1374500" name="connsiteY5"/>
                <a:gd fmla="*/ 1166735 w 1963711" name="connsiteX6"/>
                <a:gd fmla="*/ 179883 h 1374500" name="connsiteY6"/>
                <a:gd fmla="*/ 981855 w 1963711" name="connsiteX7"/>
                <a:gd fmla="*/ 0 h 1374500" name="connsiteY7"/>
                <a:gd fmla="*/ 796975 w 1963711" name="connsiteX8"/>
                <a:gd fmla="*/ 179883 h 1374500" name="connsiteY8"/>
                <a:gd fmla="*/ 0 w 1963711" name="connsiteX9"/>
                <a:gd fmla="*/ 179883 h 1374500" name="connsiteY9"/>
                <a:gd fmla="*/ 0 w 1963711" name="connsiteX10"/>
                <a:gd fmla="*/ 477857 h 1374500" name="connsiteY10"/>
                <a:gd fmla="*/ 327292 w 1963711" name="connsiteX11"/>
                <a:gd fmla="*/ 805149 h 1374500" name="connsiteY11"/>
                <a:gd fmla="*/ 958996 w 1963711" name="connsiteX12"/>
                <a:gd fmla="*/ 805149 h 137450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374500" w="1963711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80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47998" y="2195876"/>
            <a:ext cx="1840463" cy="3215041"/>
            <a:chOff x="2947998" y="2195876"/>
            <a:chExt cx="1840463" cy="3215041"/>
          </a:xfrm>
        </p:grpSpPr>
        <p:sp>
          <p:nvSpPr>
            <p:cNvPr id="29" name="圆角矩形 28"/>
            <p:cNvSpPr/>
            <p:nvPr/>
          </p:nvSpPr>
          <p:spPr>
            <a:xfrm>
              <a:off x="2947998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bg1"/>
                </a:solidFill>
                <a:latin charset="-122" panose="03000509000000000000" pitchFamily="65" typeface="方正中等线简体"/>
                <a:ea charset="-122" panose="03000509000000000000" pitchFamily="65" typeface="方正中等线简体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 flipV="1">
              <a:off x="2947998" y="2195876"/>
              <a:ext cx="1840463" cy="1288232"/>
            </a:xfrm>
            <a:custGeom>
              <a:gdLst>
                <a:gd fmla="*/ 958996 w 1963711" name="connsiteX0"/>
                <a:gd fmla="*/ 1374500 h 1374500" name="connsiteY0"/>
                <a:gd fmla="*/ 1004715 w 1963711" name="connsiteX1"/>
                <a:gd fmla="*/ 1374500 h 1374500" name="connsiteY1"/>
                <a:gd fmla="*/ 1004715 w 1963711" name="connsiteX2"/>
                <a:gd fmla="*/ 805149 h 1374500" name="connsiteY2"/>
                <a:gd fmla="*/ 1636419 w 1963711" name="connsiteX3"/>
                <a:gd fmla="*/ 805149 h 1374500" name="connsiteY3"/>
                <a:gd fmla="*/ 1963711 w 1963711" name="connsiteX4"/>
                <a:gd fmla="*/ 477857 h 1374500" name="connsiteY4"/>
                <a:gd fmla="*/ 1963711 w 1963711" name="connsiteX5"/>
                <a:gd fmla="*/ 179883 h 1374500" name="connsiteY5"/>
                <a:gd fmla="*/ 1166735 w 1963711" name="connsiteX6"/>
                <a:gd fmla="*/ 179883 h 1374500" name="connsiteY6"/>
                <a:gd fmla="*/ 981855 w 1963711" name="connsiteX7"/>
                <a:gd fmla="*/ 0 h 1374500" name="connsiteY7"/>
                <a:gd fmla="*/ 796975 w 1963711" name="connsiteX8"/>
                <a:gd fmla="*/ 179883 h 1374500" name="connsiteY8"/>
                <a:gd fmla="*/ 0 w 1963711" name="connsiteX9"/>
                <a:gd fmla="*/ 179883 h 1374500" name="connsiteY9"/>
                <a:gd fmla="*/ 0 w 1963711" name="connsiteX10"/>
                <a:gd fmla="*/ 477857 h 1374500" name="connsiteY10"/>
                <a:gd fmla="*/ 327292 w 1963711" name="connsiteX11"/>
                <a:gd fmla="*/ 805149 h 1374500" name="connsiteY11"/>
                <a:gd fmla="*/ 958996 w 1963711" name="connsiteX12"/>
                <a:gd fmla="*/ 805149 h 137450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374500" w="1963711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8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12783" y="2195876"/>
            <a:ext cx="1840463" cy="3215041"/>
            <a:chOff x="5012783" y="2195876"/>
            <a:chExt cx="1840463" cy="3215041"/>
          </a:xfrm>
        </p:grpSpPr>
        <p:sp>
          <p:nvSpPr>
            <p:cNvPr id="33" name="圆角矩形 32"/>
            <p:cNvSpPr/>
            <p:nvPr/>
          </p:nvSpPr>
          <p:spPr>
            <a:xfrm>
              <a:off x="5012783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bg1"/>
                </a:solidFill>
                <a:latin charset="-122" panose="03000509000000000000" pitchFamily="65" typeface="方正中等线简体"/>
                <a:ea charset="-122" panose="03000509000000000000" pitchFamily="65" typeface="方正中等线简体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 flipV="1">
              <a:off x="5012783" y="2195876"/>
              <a:ext cx="1840463" cy="1288232"/>
            </a:xfrm>
            <a:custGeom>
              <a:gdLst>
                <a:gd fmla="*/ 958996 w 1963711" name="connsiteX0"/>
                <a:gd fmla="*/ 1374500 h 1374500" name="connsiteY0"/>
                <a:gd fmla="*/ 1004715 w 1963711" name="connsiteX1"/>
                <a:gd fmla="*/ 1374500 h 1374500" name="connsiteY1"/>
                <a:gd fmla="*/ 1004715 w 1963711" name="connsiteX2"/>
                <a:gd fmla="*/ 805149 h 1374500" name="connsiteY2"/>
                <a:gd fmla="*/ 1636419 w 1963711" name="connsiteX3"/>
                <a:gd fmla="*/ 805149 h 1374500" name="connsiteY3"/>
                <a:gd fmla="*/ 1963711 w 1963711" name="connsiteX4"/>
                <a:gd fmla="*/ 477857 h 1374500" name="connsiteY4"/>
                <a:gd fmla="*/ 1963711 w 1963711" name="connsiteX5"/>
                <a:gd fmla="*/ 179883 h 1374500" name="connsiteY5"/>
                <a:gd fmla="*/ 1166735 w 1963711" name="connsiteX6"/>
                <a:gd fmla="*/ 179883 h 1374500" name="connsiteY6"/>
                <a:gd fmla="*/ 981855 w 1963711" name="connsiteX7"/>
                <a:gd fmla="*/ 0 h 1374500" name="connsiteY7"/>
                <a:gd fmla="*/ 796975 w 1963711" name="connsiteX8"/>
                <a:gd fmla="*/ 179883 h 1374500" name="connsiteY8"/>
                <a:gd fmla="*/ 0 w 1963711" name="connsiteX9"/>
                <a:gd fmla="*/ 179883 h 1374500" name="connsiteY9"/>
                <a:gd fmla="*/ 0 w 1963711" name="connsiteX10"/>
                <a:gd fmla="*/ 477857 h 1374500" name="connsiteY10"/>
                <a:gd fmla="*/ 327292 w 1963711" name="connsiteX11"/>
                <a:gd fmla="*/ 805149 h 1374500" name="connsiteY11"/>
                <a:gd fmla="*/ 958996 w 1963711" name="connsiteX12"/>
                <a:gd fmla="*/ 805149 h 137450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374500" w="1963711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8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077568" y="2195876"/>
            <a:ext cx="1840463" cy="3215041"/>
            <a:chOff x="7077568" y="2195876"/>
            <a:chExt cx="1840463" cy="3215041"/>
          </a:xfrm>
        </p:grpSpPr>
        <p:sp>
          <p:nvSpPr>
            <p:cNvPr id="39" name="圆角矩形 38"/>
            <p:cNvSpPr/>
            <p:nvPr/>
          </p:nvSpPr>
          <p:spPr>
            <a:xfrm>
              <a:off x="7077568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bg1"/>
                </a:solidFill>
                <a:latin charset="-122" panose="03000509000000000000" pitchFamily="65" typeface="方正中等线简体"/>
                <a:ea charset="-122" panose="03000509000000000000" pitchFamily="65" typeface="方正中等线简体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flipV="1">
              <a:off x="7077568" y="2195876"/>
              <a:ext cx="1840463" cy="1288232"/>
            </a:xfrm>
            <a:custGeom>
              <a:gdLst>
                <a:gd fmla="*/ 958996 w 1963711" name="connsiteX0"/>
                <a:gd fmla="*/ 1374500 h 1374500" name="connsiteY0"/>
                <a:gd fmla="*/ 1004715 w 1963711" name="connsiteX1"/>
                <a:gd fmla="*/ 1374500 h 1374500" name="connsiteY1"/>
                <a:gd fmla="*/ 1004715 w 1963711" name="connsiteX2"/>
                <a:gd fmla="*/ 805149 h 1374500" name="connsiteY2"/>
                <a:gd fmla="*/ 1636419 w 1963711" name="connsiteX3"/>
                <a:gd fmla="*/ 805149 h 1374500" name="connsiteY3"/>
                <a:gd fmla="*/ 1963711 w 1963711" name="connsiteX4"/>
                <a:gd fmla="*/ 477857 h 1374500" name="connsiteY4"/>
                <a:gd fmla="*/ 1963711 w 1963711" name="connsiteX5"/>
                <a:gd fmla="*/ 179883 h 1374500" name="connsiteY5"/>
                <a:gd fmla="*/ 1166735 w 1963711" name="connsiteX6"/>
                <a:gd fmla="*/ 179883 h 1374500" name="connsiteY6"/>
                <a:gd fmla="*/ 981855 w 1963711" name="connsiteX7"/>
                <a:gd fmla="*/ 0 h 1374500" name="connsiteY7"/>
                <a:gd fmla="*/ 796975 w 1963711" name="connsiteX8"/>
                <a:gd fmla="*/ 179883 h 1374500" name="connsiteY8"/>
                <a:gd fmla="*/ 0 w 1963711" name="connsiteX9"/>
                <a:gd fmla="*/ 179883 h 1374500" name="connsiteY9"/>
                <a:gd fmla="*/ 0 w 1963711" name="connsiteX10"/>
                <a:gd fmla="*/ 477857 h 1374500" name="connsiteY10"/>
                <a:gd fmla="*/ 327292 w 1963711" name="connsiteX11"/>
                <a:gd fmla="*/ 805149 h 1374500" name="connsiteY11"/>
                <a:gd fmla="*/ 958996 w 1963711" name="connsiteX12"/>
                <a:gd fmla="*/ 805149 h 137450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374500" w="1963711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80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142351" y="2195876"/>
            <a:ext cx="1840463" cy="3215041"/>
            <a:chOff x="9142351" y="2195876"/>
            <a:chExt cx="1840463" cy="3215041"/>
          </a:xfrm>
        </p:grpSpPr>
        <p:sp>
          <p:nvSpPr>
            <p:cNvPr id="43" name="圆角矩形 42"/>
            <p:cNvSpPr/>
            <p:nvPr/>
          </p:nvSpPr>
          <p:spPr>
            <a:xfrm>
              <a:off x="9142351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bg1"/>
                </a:solidFill>
                <a:latin charset="-122" panose="03000509000000000000" pitchFamily="65" typeface="方正中等线简体"/>
                <a:ea charset="-122" panose="03000509000000000000" pitchFamily="65" typeface="方正中等线简体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 flipV="1">
              <a:off x="9142351" y="2195876"/>
              <a:ext cx="1840463" cy="1288232"/>
            </a:xfrm>
            <a:custGeom>
              <a:gdLst>
                <a:gd fmla="*/ 958996 w 1963711" name="connsiteX0"/>
                <a:gd fmla="*/ 1374500 h 1374500" name="connsiteY0"/>
                <a:gd fmla="*/ 1004715 w 1963711" name="connsiteX1"/>
                <a:gd fmla="*/ 1374500 h 1374500" name="connsiteY1"/>
                <a:gd fmla="*/ 1004715 w 1963711" name="connsiteX2"/>
                <a:gd fmla="*/ 805149 h 1374500" name="connsiteY2"/>
                <a:gd fmla="*/ 1636419 w 1963711" name="connsiteX3"/>
                <a:gd fmla="*/ 805149 h 1374500" name="connsiteY3"/>
                <a:gd fmla="*/ 1963711 w 1963711" name="connsiteX4"/>
                <a:gd fmla="*/ 477857 h 1374500" name="connsiteY4"/>
                <a:gd fmla="*/ 1963711 w 1963711" name="connsiteX5"/>
                <a:gd fmla="*/ 179883 h 1374500" name="connsiteY5"/>
                <a:gd fmla="*/ 1166735 w 1963711" name="connsiteX6"/>
                <a:gd fmla="*/ 179883 h 1374500" name="connsiteY6"/>
                <a:gd fmla="*/ 981855 w 1963711" name="connsiteX7"/>
                <a:gd fmla="*/ 0 h 1374500" name="connsiteY7"/>
                <a:gd fmla="*/ 796975 w 1963711" name="connsiteX8"/>
                <a:gd fmla="*/ 179883 h 1374500" name="connsiteY8"/>
                <a:gd fmla="*/ 0 w 1963711" name="connsiteX9"/>
                <a:gd fmla="*/ 179883 h 1374500" name="connsiteY9"/>
                <a:gd fmla="*/ 0 w 1963711" name="connsiteX10"/>
                <a:gd fmla="*/ 477857 h 1374500" name="connsiteY10"/>
                <a:gd fmla="*/ 327292 w 1963711" name="connsiteX11"/>
                <a:gd fmla="*/ 805149 h 1374500" name="connsiteY11"/>
                <a:gd fmla="*/ 958996 w 1963711" name="connsiteX12"/>
                <a:gd fmla="*/ 805149 h 137450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374500" w="1963711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80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936501" y="2839992"/>
            <a:ext cx="179323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rgbClr val="0066CC"/>
                </a:solidFill>
                <a:latin charset="-122" pitchFamily="34" typeface="微软雅黑"/>
                <a:ea charset="-122" pitchFamily="34" typeface="微软雅黑"/>
              </a:rPr>
              <a:t>项目标题01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16772" y="2839992"/>
            <a:ext cx="179323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rgbClr val="0066CC"/>
                </a:solidFill>
                <a:latin charset="-122" pitchFamily="34" typeface="微软雅黑"/>
                <a:ea charset="-122" pitchFamily="34" typeface="微软雅黑"/>
              </a:rPr>
              <a:t>项目标题02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77540" y="2839992"/>
            <a:ext cx="179323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rgbClr val="0066CC"/>
                </a:solidFill>
                <a:latin charset="-122" pitchFamily="34" typeface="微软雅黑"/>
                <a:ea charset="-122" pitchFamily="34" typeface="微软雅黑"/>
              </a:rPr>
              <a:t>项目标题03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09890" y="2839992"/>
            <a:ext cx="179323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rgbClr val="0066CC"/>
                </a:solidFill>
                <a:latin charset="-122" pitchFamily="34" typeface="微软雅黑"/>
                <a:ea charset="-122" pitchFamily="34" typeface="微软雅黑"/>
              </a:rPr>
              <a:t>项目标题04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189585" y="2839992"/>
            <a:ext cx="179323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rgbClr val="0066CC"/>
                </a:solidFill>
                <a:latin charset="-122" pitchFamily="34" typeface="微软雅黑"/>
                <a:ea charset="-122" pitchFamily="34" typeface="微软雅黑"/>
              </a:rPr>
              <a:t>项目标题05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55803" y="3645819"/>
            <a:ext cx="1715167" cy="110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2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</a:p>
          <a:p>
            <a:pPr>
              <a:lnSpc>
                <a:spcPts val="2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项目情况</a:t>
            </a:r>
          </a:p>
          <a:p>
            <a:pPr>
              <a:lnSpc>
                <a:spcPts val="2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74287" y="3645819"/>
            <a:ext cx="1715167" cy="110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2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</a:p>
          <a:p>
            <a:pPr>
              <a:lnSpc>
                <a:spcPts val="2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项目情况</a:t>
            </a:r>
          </a:p>
          <a:p>
            <a:pPr>
              <a:lnSpc>
                <a:spcPts val="2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68359" y="3645819"/>
            <a:ext cx="1715167" cy="110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2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</a:p>
          <a:p>
            <a:pPr>
              <a:lnSpc>
                <a:spcPts val="2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项目情况</a:t>
            </a:r>
          </a:p>
          <a:p>
            <a:pPr>
              <a:lnSpc>
                <a:spcPts val="2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04997" y="3645819"/>
            <a:ext cx="1715167" cy="110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2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</a:p>
          <a:p>
            <a:pPr>
              <a:lnSpc>
                <a:spcPts val="2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项目情况</a:t>
            </a:r>
          </a:p>
          <a:p>
            <a:pPr>
              <a:lnSpc>
                <a:spcPts val="2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</p:spTree>
    <p:extLst>
      <p:ext uri="{BB962C8B-B14F-4D97-AF65-F5344CB8AC3E}">
        <p14:creationId val="88657186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4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4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8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6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72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1"/>
      <p:bldP grpId="0" spid="24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6" name="组合 35"/>
          <p:cNvGrpSpPr/>
          <p:nvPr/>
        </p:nvGrpSpPr>
        <p:grpSpPr>
          <a:xfrm>
            <a:off x="15231676" y="621482"/>
            <a:ext cx="4680520" cy="3281970"/>
            <a:chOff x="5303118" y="785177"/>
            <a:chExt cx="4680520" cy="3281970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5303118" y="785177"/>
              <a:ext cx="0" cy="3281970"/>
            </a:xfrm>
            <a:prstGeom prst="line">
              <a:avLst/>
            </a:prstGeom>
            <a:noFill/>
            <a:ln algn="ctr" cap="flat" cmpd="sng"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</p:cxnSp>
        <p:sp>
          <p:nvSpPr>
            <p:cNvPr id="40" name="Text Box 28"/>
            <p:cNvSpPr txBox="1">
              <a:spLocks noChangeArrowheads="1"/>
            </p:cNvSpPr>
            <p:nvPr/>
          </p:nvSpPr>
          <p:spPr bwMode="auto">
            <a:xfrm>
              <a:off x="5447134" y="1266647"/>
              <a:ext cx="4536504" cy="201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1pPr>
              <a:lvl2pPr eaLnBrk="0" hangingPunct="0" indent="-285750" marL="74295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2pPr>
              <a:lvl3pPr eaLnBrk="0" hangingPunct="0" indent="-228600" marL="11430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3pPr>
              <a:lvl4pPr eaLnBrk="0" hangingPunct="0" indent="-228600" marL="16002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4pPr>
              <a:lvl5pPr eaLnBrk="0" hangingPunct="0" indent="-228600" marL="20574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5pPr>
              <a:lvl6pPr eaLnBrk="0" fontAlgn="base" hangingPunct="0" indent="-228600" latinLnBrk="1" marL="25146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6pPr>
              <a:lvl7pPr eaLnBrk="0" fontAlgn="base" hangingPunct="0" indent="-228600" latinLnBrk="1" marL="29718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7pPr>
              <a:lvl8pPr eaLnBrk="0" fontAlgn="base" hangingPunct="0" indent="-228600" latinLnBrk="1" marL="34290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8pPr>
              <a:lvl9pPr eaLnBrk="0" fontAlgn="base" hangingPunct="0" indent="-228600" latinLnBrk="1" marL="38862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zh-CN" lang="zh-CN" sz="2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出现的问题</a:t>
              </a:r>
            </a:p>
            <a:p>
              <a:pPr>
                <a:lnSpc>
                  <a:spcPct val="150000"/>
                </a:lnSpc>
              </a:pPr>
              <a:r>
                <a:rPr altLang="zh-CN" lang="zh-CN" sz="2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解决的办法</a:t>
              </a:r>
            </a:p>
            <a:p>
              <a:pPr>
                <a:lnSpc>
                  <a:spcPct val="150000"/>
                </a:lnSpc>
              </a:pPr>
              <a:r>
                <a:rPr altLang="zh-CN" lang="zh-CN" sz="2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意见和方案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3242" y="2809178"/>
            <a:ext cx="1641411" cy="2952193"/>
            <a:chOff x="406574" y="1514107"/>
            <a:chExt cx="2520000" cy="4532397"/>
          </a:xfrm>
        </p:grpSpPr>
        <p:pic>
          <p:nvPicPr>
            <p:cNvPr id="43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406574" y="1514107"/>
              <a:ext cx="2520000" cy="3360000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组合 43"/>
            <p:cNvGrpSpPr/>
            <p:nvPr/>
          </p:nvGrpSpPr>
          <p:grpSpPr>
            <a:xfrm>
              <a:off x="406574" y="5374011"/>
              <a:ext cx="2520000" cy="672493"/>
              <a:chOff x="406574" y="5374011"/>
              <a:chExt cx="2520000" cy="672493"/>
            </a:xfrm>
          </p:grpSpPr>
          <p:sp>
            <p:nvSpPr>
              <p:cNvPr id="45" name="TextBox 44">
                <a:hlinkClick action="ppaction://hlinkshowjump?jump=nextslide"/>
              </p:cNvPr>
              <p:cNvSpPr txBox="1"/>
              <p:nvPr/>
            </p:nvSpPr>
            <p:spPr>
              <a:xfrm>
                <a:off x="406574" y="5479481"/>
                <a:ext cx="2520000" cy="561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en-US" lang="zh-CN" sz="1800">
                    <a:solidFill>
                      <a:srgbClr val="0066CC"/>
                    </a:solidFill>
                    <a:latin charset="-122" pitchFamily="34" typeface="微软雅黑"/>
                    <a:ea charset="-122" pitchFamily="34" typeface="微软雅黑"/>
                  </a:rPr>
                  <a:t>年度工作概述</a:t>
                </a: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 flipV="1">
                <a:off x="419041" y="5374011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47" name="组合 46"/>
          <p:cNvGrpSpPr/>
          <p:nvPr/>
        </p:nvGrpSpPr>
        <p:grpSpPr>
          <a:xfrm>
            <a:off x="2736701" y="2809178"/>
            <a:ext cx="1641593" cy="2954395"/>
            <a:chOff x="3358902" y="1510725"/>
            <a:chExt cx="2520280" cy="4535779"/>
          </a:xfrm>
        </p:grpSpPr>
        <p:pic>
          <p:nvPicPr>
            <p:cNvPr id="48" name="Picture 3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23471" y="1510725"/>
              <a:ext cx="2390863" cy="3462922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组合 48"/>
            <p:cNvGrpSpPr/>
            <p:nvPr/>
          </p:nvGrpSpPr>
          <p:grpSpPr>
            <a:xfrm>
              <a:off x="3358902" y="5374010"/>
              <a:ext cx="2520280" cy="672494"/>
              <a:chOff x="3358902" y="5374010"/>
              <a:chExt cx="2520280" cy="672494"/>
            </a:xfrm>
          </p:grpSpPr>
          <p:sp>
            <p:nvSpPr>
              <p:cNvPr id="50" name="TextBox 49">
                <a:hlinkClick action="ppaction://hlinkshowjump?jump=nextslide"/>
              </p:cNvPr>
              <p:cNvSpPr txBox="1"/>
              <p:nvPr/>
            </p:nvSpPr>
            <p:spPr>
              <a:xfrm>
                <a:off x="3358903" y="5479480"/>
                <a:ext cx="2520001" cy="561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zh-CN" lang="zh-CN" sz="1800">
                    <a:solidFill>
                      <a:srgbClr val="0066CC"/>
                    </a:solidFill>
                    <a:latin charset="-122" pitchFamily="34" typeface="微软雅黑"/>
                    <a:ea charset="-122" pitchFamily="34" typeface="微软雅黑"/>
                  </a:rPr>
                  <a:t>工作完成情况</a:t>
                </a: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 flipV="1">
                <a:off x="3371649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52" name="组合 51"/>
          <p:cNvGrpSpPr/>
          <p:nvPr/>
        </p:nvGrpSpPr>
        <p:grpSpPr>
          <a:xfrm>
            <a:off x="4752925" y="2809178"/>
            <a:ext cx="1659948" cy="2952239"/>
            <a:chOff x="6282770" y="1514104"/>
            <a:chExt cx="2548460" cy="4532469"/>
          </a:xfrm>
        </p:grpSpPr>
        <p:pic>
          <p:nvPicPr>
            <p:cNvPr id="53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6311231" y="1514104"/>
              <a:ext cx="2519999" cy="3451871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组合 53"/>
            <p:cNvGrpSpPr/>
            <p:nvPr/>
          </p:nvGrpSpPr>
          <p:grpSpPr>
            <a:xfrm>
              <a:off x="6282770" y="5374010"/>
              <a:ext cx="2548460" cy="672563"/>
              <a:chOff x="6282770" y="5374010"/>
              <a:chExt cx="2548460" cy="672563"/>
            </a:xfrm>
          </p:grpSpPr>
          <p:sp>
            <p:nvSpPr>
              <p:cNvPr id="55" name="TextBox 54">
                <a:hlinkClick action="ppaction://hlinkshowjump?jump=nextslide"/>
              </p:cNvPr>
              <p:cNvSpPr txBox="1"/>
              <p:nvPr/>
            </p:nvSpPr>
            <p:spPr>
              <a:xfrm>
                <a:off x="6282769" y="5479550"/>
                <a:ext cx="2548460" cy="561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en-US" lang="zh-CN" sz="1800">
                    <a:solidFill>
                      <a:srgbClr val="0066CC"/>
                    </a:solidFill>
                    <a:latin charset="-122" pitchFamily="34" typeface="微软雅黑"/>
                    <a:ea charset="-122" pitchFamily="34" typeface="微软雅黑"/>
                  </a:rPr>
                  <a:t>项目成果展示</a:t>
                </a: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 flipV="1">
                <a:off x="6323697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58" name="组合 57"/>
          <p:cNvGrpSpPr/>
          <p:nvPr/>
        </p:nvGrpSpPr>
        <p:grpSpPr>
          <a:xfrm>
            <a:off x="6697141" y="2809177"/>
            <a:ext cx="2103005" cy="2952194"/>
            <a:chOff x="9042458" y="1514103"/>
            <a:chExt cx="3228669" cy="4532399"/>
          </a:xfrm>
        </p:grpSpPr>
        <p:pic>
          <p:nvPicPr>
            <p:cNvPr id="59" name="Picture 5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9263558" y="1514103"/>
              <a:ext cx="2520000" cy="3462923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0" name="组合 59"/>
            <p:cNvGrpSpPr/>
            <p:nvPr/>
          </p:nvGrpSpPr>
          <p:grpSpPr>
            <a:xfrm>
              <a:off x="9042458" y="5374010"/>
              <a:ext cx="3228669" cy="672492"/>
              <a:chOff x="9042458" y="5374010"/>
              <a:chExt cx="3228669" cy="672492"/>
            </a:xfrm>
          </p:grpSpPr>
          <p:sp>
            <p:nvSpPr>
              <p:cNvPr id="61" name="TextBox 60">
                <a:hlinkClick action="ppaction://hlinkshowjump?jump=nextslide"/>
              </p:cNvPr>
              <p:cNvSpPr txBox="1"/>
              <p:nvPr/>
            </p:nvSpPr>
            <p:spPr>
              <a:xfrm>
                <a:off x="9042458" y="5479479"/>
                <a:ext cx="3228669" cy="561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zh-CN" lang="zh-CN" sz="1800">
                    <a:solidFill>
                      <a:srgbClr val="0066CC"/>
                    </a:solidFill>
                    <a:latin charset="-122" pitchFamily="34" typeface="微软雅黑"/>
                    <a:ea charset="-122" pitchFamily="34" typeface="微软雅黑"/>
                  </a:rPr>
                  <a:t>工作中存在的不足</a:t>
                </a: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 flipV="1">
                <a:off x="9276025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pic>
        <p:nvPicPr>
          <p:cNvPr descr="C:\Documents and Settings\tdz\桌面\未标题-1.png" id="64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-2732414" y="2243212"/>
            <a:ext cx="2634931" cy="464296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组合 64"/>
          <p:cNvGrpSpPr/>
          <p:nvPr/>
        </p:nvGrpSpPr>
        <p:grpSpPr>
          <a:xfrm>
            <a:off x="8944161" y="2743576"/>
            <a:ext cx="1857436" cy="3017795"/>
            <a:chOff x="9263558" y="1413389"/>
            <a:chExt cx="2851655" cy="4633113"/>
          </a:xfrm>
        </p:grpSpPr>
        <p:pic>
          <p:nvPicPr>
            <p:cNvPr id="66" name="Picture 5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9263558" y="1413389"/>
              <a:ext cx="2452758" cy="3563636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7" name="组合 66"/>
            <p:cNvGrpSpPr/>
            <p:nvPr/>
          </p:nvGrpSpPr>
          <p:grpSpPr>
            <a:xfrm>
              <a:off x="9263558" y="5374010"/>
              <a:ext cx="2851655" cy="672492"/>
              <a:chOff x="9263558" y="5374010"/>
              <a:chExt cx="2851655" cy="672492"/>
            </a:xfrm>
          </p:grpSpPr>
          <p:sp>
            <p:nvSpPr>
              <p:cNvPr id="68" name="TextBox 67">
                <a:hlinkClick action="ppaction://hlinkshowjump?jump=nextslide"/>
              </p:cNvPr>
              <p:cNvSpPr txBox="1"/>
              <p:nvPr/>
            </p:nvSpPr>
            <p:spPr>
              <a:xfrm>
                <a:off x="9263557" y="5479479"/>
                <a:ext cx="2851655" cy="561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zh-CN" lang="en-US" smtClean="0" sz="1800">
                    <a:solidFill>
                      <a:srgbClr val="0066CC"/>
                    </a:solidFill>
                  </a:rPr>
                  <a:t>2018年工作计划</a:t>
                </a:r>
              </a:p>
            </p:txBody>
          </p:sp>
          <p:cxnSp>
            <p:nvCxnSpPr>
              <p:cNvPr id="69" name="直接连接符 68"/>
              <p:cNvCxnSpPr/>
              <p:nvPr/>
            </p:nvCxnSpPr>
            <p:spPr>
              <a:xfrm flipV="1">
                <a:off x="9276025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71" name="组合 70"/>
          <p:cNvGrpSpPr/>
          <p:nvPr/>
        </p:nvGrpSpPr>
        <p:grpSpPr>
          <a:xfrm>
            <a:off x="4220294" y="1646419"/>
            <a:ext cx="802098" cy="802096"/>
            <a:chOff x="7414667" y="3750265"/>
            <a:chExt cx="871129" cy="871129"/>
          </a:xfrm>
        </p:grpSpPr>
        <p:sp>
          <p:nvSpPr>
            <p:cNvPr id="72" name="椭圆 71"/>
            <p:cNvSpPr/>
            <p:nvPr/>
          </p:nvSpPr>
          <p:spPr>
            <a:xfrm>
              <a:off x="7414667" y="3750265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73" name="文本框 20"/>
            <p:cNvSpPr txBox="1"/>
            <p:nvPr/>
          </p:nvSpPr>
          <p:spPr>
            <a:xfrm>
              <a:off x="7468848" y="3843910"/>
              <a:ext cx="792991" cy="69516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6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rPr>
                <a:t>03</a:t>
              </a:r>
            </a:p>
          </p:txBody>
        </p:sp>
      </p:grpSp>
      <p:pic>
        <p:nvPicPr>
          <p:cNvPr id="74" name="s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841519" y="3809854"/>
            <a:ext cx="1835871" cy="4893980"/>
          </a:xfrm>
          <a:prstGeom prst="rect">
            <a:avLst/>
          </a:prstGeom>
        </p:spPr>
      </p:pic>
    </p:spTree>
    <p:extLst>
      <p:ext uri="{BB962C8B-B14F-4D97-AF65-F5344CB8AC3E}">
        <p14:creationId val="627048507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14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1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2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2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2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2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3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4643E-07 7.40741E-07 L 1.00896 0.59051" pathEditMode="relative" ptsTypes="AA" rAng="0">
                                      <p:cBhvr>
                                        <p:cTn dur="500" fill="hold" id="3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41" y="2951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38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9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40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41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1.8831E-06 3.33333E-06 L 0.39151 0.6456" pathEditMode="relative" ptsTypes="AA" rAng="0">
                                      <p:cBhvr>
                                        <p:cTn dur="500" fill="hold" id="4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5" y="3226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3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44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5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46"/>
                                        <p:tgtEl>
                                          <p:spTgt spid="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47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4.03915E-06 3.33333E-06 L 0.1901 0.6037" pathEditMode="relative" ptsTypes="AA" rAng="0">
                                      <p:cBhvr>
                                        <p:cTn dur="500" fill="hold" id="4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8" y="3018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9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1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52"/>
                                        <p:tgtEl>
                                          <p:spTgt spid="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53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1.25828E-06 1.11022E-16 L 0.75469 0.65208" pathEditMode="relative" ptsTypes="AA" rAng="0">
                                      <p:cBhvr>
                                        <p:cTn dur="500" fill="hold" id="5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35" y="3259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5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56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7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58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59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-1.10375E-06 1.48148E-06 L 0.92867 0.6419" pathEditMode="relative" ptsTypes="AA" rAng="0">
                                      <p:cBhvr>
                                        <p:cTn dur="500" fill="hold" id="6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27" y="3208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1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62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63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64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fill="hold" id="66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1961"/>
                            </p:stCondLst>
                            <p:childTnLst>
                              <p:par>
                                <p:cTn fill="hold" id="69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1962"/>
                            </p:stCondLst>
                            <p:childTnLst>
                              <p:par>
                                <p:cTn fill="hold" id="72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4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9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2212"/>
                            </p:stCondLst>
                            <p:childTnLst>
                              <p:par>
                                <p:cTn accel="12000" decel="12000" fill="hold" id="81" nodeType="after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4525E-07 4.44444E-06 L -0.13148 4.44444E-06" pathEditMode="relative" ptsTypes="AA" rAng="0">
                                      <p:cBhvr>
                                        <p:cTn dur="500" fill="hold" id="82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1" y="0"/>
                                    </p:animMotion>
                                  </p:childTnLst>
                                </p:cTn>
                              </p:par>
                              <p:par>
                                <p:cTn accel="12000" decel="12000" fill="hold" id="83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859E-06 3.7037E-07 L -0.08222 0.00278" pathEditMode="relative" ptsTypes="AA" rAng="0">
                                      <p:cBhvr>
                                        <p:cTn dur="500" fill="hold" id="8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2712"/>
                            </p:stCondLst>
                            <p:childTnLst>
                              <p:par>
                                <p:cTn fill="hold" id="86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8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8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3212"/>
                            </p:stCondLst>
                            <p:childTnLst>
                              <p:par>
                                <p:cTn fill="hold" id="9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9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5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6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3962"/>
                            </p:stCondLst>
                            <p:childTnLst>
                              <p:par>
                                <p:cTn fill="hold" id="9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9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0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4462"/>
                            </p:stCondLst>
                            <p:childTnLst>
                              <p:par>
                                <p:cTn accel="50000" decel="50000" fill="hold" id="102" nodeType="after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14 0.09306 L -0.80031 0.23889" pathEditMode="relative" ptsTypes="AA" rAng="0">
                                      <p:cBhvr>
                                        <p:cTn dur="500" fill="hold" id="10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15" y="729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4962"/>
                            </p:stCondLst>
                            <p:childTnLst>
                              <p:par>
                                <p:cTn fill="hold" id="108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60437" y="189434"/>
            <a:ext cx="6464786" cy="646331"/>
            <a:chOff x="360437" y="189434"/>
            <a:chExt cx="6464786" cy="646331"/>
          </a:xfrm>
        </p:grpSpPr>
        <p:grpSp>
          <p:nvGrpSpPr>
            <p:cNvPr id="19" name="组合 18"/>
            <p:cNvGrpSpPr/>
            <p:nvPr/>
          </p:nvGrpSpPr>
          <p:grpSpPr>
            <a:xfrm>
              <a:off x="4104853" y="303833"/>
              <a:ext cx="2720370" cy="461665"/>
              <a:chOff x="4104853" y="303833"/>
              <a:chExt cx="2720370" cy="461665"/>
            </a:xfrm>
          </p:grpSpPr>
          <p:sp>
            <p:nvSpPr>
              <p:cNvPr id="35" name="Freeform 514"/>
              <p:cNvSpPr>
                <a:spLocks noEditPoints="1"/>
              </p:cNvSpPr>
              <p:nvPr/>
            </p:nvSpPr>
            <p:spPr bwMode="auto">
              <a:xfrm>
                <a:off x="4104853" y="368645"/>
                <a:ext cx="358333" cy="360040"/>
              </a:xfrm>
              <a:custGeom>
                <a:gdLst>
                  <a:gd fmla="*/ 144 w 288" name="T0"/>
                  <a:gd fmla="*/ 0 h 289" name="T1"/>
                  <a:gd fmla="*/ 0 w 288" name="T2"/>
                  <a:gd fmla="*/ 145 h 289" name="T3"/>
                  <a:gd fmla="*/ 144 w 288" name="T4"/>
                  <a:gd fmla="*/ 289 h 289" name="T5"/>
                  <a:gd fmla="*/ 288 w 288" name="T6"/>
                  <a:gd fmla="*/ 145 h 289" name="T7"/>
                  <a:gd fmla="*/ 144 w 288" name="T8"/>
                  <a:gd fmla="*/ 0 h 289" name="T9"/>
                  <a:gd fmla="*/ 208 w 288" name="T10"/>
                  <a:gd fmla="*/ 148 h 289" name="T11"/>
                  <a:gd fmla="*/ 117 w 288" name="T12"/>
                  <a:gd fmla="*/ 239 h 289" name="T13"/>
                  <a:gd fmla="*/ 114 w 288" name="T14"/>
                  <a:gd fmla="*/ 240 h 289" name="T15"/>
                  <a:gd fmla="*/ 111 w 288" name="T16"/>
                  <a:gd fmla="*/ 239 h 289" name="T17"/>
                  <a:gd fmla="*/ 111 w 288" name="T18"/>
                  <a:gd fmla="*/ 239 h 289" name="T19"/>
                  <a:gd fmla="*/ 110 w 288" name="T20"/>
                  <a:gd fmla="*/ 236 h 289" name="T21"/>
                  <a:gd fmla="*/ 110 w 288" name="T22"/>
                  <a:gd fmla="*/ 192 h 289" name="T23"/>
                  <a:gd fmla="*/ 111 w 288" name="T24"/>
                  <a:gd fmla="*/ 189 h 289" name="T25"/>
                  <a:gd fmla="*/ 155 w 288" name="T26"/>
                  <a:gd fmla="*/ 145 h 289" name="T27"/>
                  <a:gd fmla="*/ 111 w 288" name="T28"/>
                  <a:gd fmla="*/ 101 h 289" name="T29"/>
                  <a:gd fmla="*/ 110 w 288" name="T30"/>
                  <a:gd fmla="*/ 98 h 289" name="T31"/>
                  <a:gd fmla="*/ 110 w 288" name="T32"/>
                  <a:gd fmla="*/ 54 h 289" name="T33"/>
                  <a:gd fmla="*/ 111 w 288" name="T34"/>
                  <a:gd fmla="*/ 51 h 289" name="T35"/>
                  <a:gd fmla="*/ 111 w 288" name="T36"/>
                  <a:gd fmla="*/ 51 h 289" name="T37"/>
                  <a:gd fmla="*/ 117 w 288" name="T38"/>
                  <a:gd fmla="*/ 51 h 289" name="T39"/>
                  <a:gd fmla="*/ 208 w 288" name="T40"/>
                  <a:gd fmla="*/ 142 h 289" name="T41"/>
                  <a:gd fmla="*/ 209 w 288" name="T42"/>
                  <a:gd fmla="*/ 145 h 289" name="T43"/>
                  <a:gd fmla="*/ 208 w 288" name="T44"/>
                  <a:gd fmla="*/ 148 h 289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89" w="288">
                    <a:moveTo>
                      <a:pt x="144" y="0"/>
                    </a:moveTo>
                    <a:cubicBezTo>
                      <a:pt x="64" y="0"/>
                      <a:pt x="0" y="65"/>
                      <a:pt x="0" y="145"/>
                    </a:cubicBezTo>
                    <a:cubicBezTo>
                      <a:pt x="0" y="224"/>
                      <a:pt x="64" y="289"/>
                      <a:pt x="144" y="289"/>
                    </a:cubicBezTo>
                    <a:cubicBezTo>
                      <a:pt x="224" y="289"/>
                      <a:pt x="288" y="224"/>
                      <a:pt x="288" y="145"/>
                    </a:cubicBezTo>
                    <a:cubicBezTo>
                      <a:pt x="288" y="65"/>
                      <a:pt x="224" y="0"/>
                      <a:pt x="144" y="0"/>
                    </a:cubicBezTo>
                    <a:close/>
                    <a:moveTo>
                      <a:pt x="208" y="148"/>
                    </a:moveTo>
                    <a:cubicBezTo>
                      <a:pt x="117" y="239"/>
                      <a:pt x="117" y="239"/>
                      <a:pt x="117" y="239"/>
                    </a:cubicBezTo>
                    <a:cubicBezTo>
                      <a:pt x="116" y="240"/>
                      <a:pt x="115" y="240"/>
                      <a:pt x="114" y="240"/>
                    </a:cubicBezTo>
                    <a:cubicBezTo>
                      <a:pt x="113" y="240"/>
                      <a:pt x="112" y="240"/>
                      <a:pt x="111" y="239"/>
                    </a:cubicBezTo>
                    <a:cubicBezTo>
                      <a:pt x="111" y="239"/>
                      <a:pt x="111" y="239"/>
                      <a:pt x="111" y="239"/>
                    </a:cubicBezTo>
                    <a:cubicBezTo>
                      <a:pt x="110" y="238"/>
                      <a:pt x="110" y="237"/>
                      <a:pt x="110" y="236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10" y="191"/>
                      <a:pt x="110" y="190"/>
                      <a:pt x="111" y="189"/>
                    </a:cubicBezTo>
                    <a:cubicBezTo>
                      <a:pt x="155" y="145"/>
                      <a:pt x="155" y="145"/>
                      <a:pt x="155" y="145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10" y="100"/>
                      <a:pt x="110" y="99"/>
                      <a:pt x="110" y="98"/>
                    </a:cubicBezTo>
                    <a:cubicBezTo>
                      <a:pt x="110" y="54"/>
                      <a:pt x="110" y="54"/>
                      <a:pt x="110" y="54"/>
                    </a:cubicBezTo>
                    <a:cubicBezTo>
                      <a:pt x="110" y="53"/>
                      <a:pt x="110" y="52"/>
                      <a:pt x="111" y="51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13" y="49"/>
                      <a:pt x="115" y="49"/>
                      <a:pt x="117" y="51"/>
                    </a:cubicBezTo>
                    <a:cubicBezTo>
                      <a:pt x="208" y="142"/>
                      <a:pt x="208" y="142"/>
                      <a:pt x="208" y="142"/>
                    </a:cubicBezTo>
                    <a:cubicBezTo>
                      <a:pt x="209" y="143"/>
                      <a:pt x="209" y="144"/>
                      <a:pt x="209" y="145"/>
                    </a:cubicBezTo>
                    <a:cubicBezTo>
                      <a:pt x="209" y="146"/>
                      <a:pt x="209" y="147"/>
                      <a:pt x="208" y="14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536901" y="303833"/>
                <a:ext cx="2288322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bg1"/>
                    </a:solidFill>
                    <a:effectLst/>
                    <a:latin charset="-122" pitchFamily="34" typeface="微软雅黑"/>
                    <a:ea charset="-122" pitchFamily="34" typeface="微软雅黑"/>
                  </a:defRPr>
                </a:lvl1pPr>
              </a:lstStyle>
              <a:p>
                <a:r>
                  <a:rPr altLang="zh-CN" lang="en-US" sz="1200">
                    <a:solidFill>
                      <a:srgbClr val="0066CC"/>
                    </a:solidFill>
                  </a:rPr>
                  <a:t>The core competitiveness analysis 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60437" y="189434"/>
              <a:ext cx="391543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66CC"/>
                  </a:solidFill>
                </a:rPr>
                <a:t>核心竞争力分析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78844" y="3645818"/>
            <a:ext cx="2620431" cy="1109350"/>
            <a:chOff x="8641357" y="2133650"/>
            <a:chExt cx="2620431" cy="1109350"/>
          </a:xfrm>
        </p:grpSpPr>
        <p:sp>
          <p:nvSpPr>
            <p:cNvPr id="81" name="TextBox 80"/>
            <p:cNvSpPr txBox="1"/>
            <p:nvPr/>
          </p:nvSpPr>
          <p:spPr>
            <a:xfrm>
              <a:off x="8785373" y="2637707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8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784483" y="2133651"/>
              <a:ext cx="247730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点击输入小标题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473005" y="1163483"/>
            <a:ext cx="2970922" cy="2970922"/>
            <a:chOff x="3482674" y="1701602"/>
            <a:chExt cx="1990331" cy="1990331"/>
          </a:xfrm>
        </p:grpSpPr>
        <p:sp>
          <p:nvSpPr>
            <p:cNvPr id="78" name="椭圆 77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0" name="椭圆 89"/>
            <p:cNvSpPr/>
            <p:nvPr/>
          </p:nvSpPr>
          <p:spPr bwMode="auto">
            <a:xfrm>
              <a:off x="3529667" y="1731921"/>
              <a:ext cx="1896347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33046" y="1989634"/>
            <a:ext cx="227865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3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zh-CN" lang="zh-CN" sz="3600">
                <a:solidFill>
                  <a:srgbClr val="0066CC"/>
                </a:solidFill>
              </a:rPr>
              <a:t>强大的</a:t>
            </a:r>
          </a:p>
          <a:p>
            <a:r>
              <a:rPr altLang="zh-CN" lang="zh-CN" sz="3600">
                <a:solidFill>
                  <a:srgbClr val="0066CC"/>
                </a:solidFill>
              </a:rPr>
              <a:t>成效团队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678844" y="4869954"/>
            <a:ext cx="2620431" cy="1109350"/>
            <a:chOff x="8641357" y="2133650"/>
            <a:chExt cx="2620431" cy="1109350"/>
          </a:xfrm>
        </p:grpSpPr>
        <p:sp>
          <p:nvSpPr>
            <p:cNvPr id="96" name="TextBox 95"/>
            <p:cNvSpPr txBox="1"/>
            <p:nvPr/>
          </p:nvSpPr>
          <p:spPr>
            <a:xfrm>
              <a:off x="8785373" y="2637706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784483" y="2133650"/>
              <a:ext cx="247730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点击输入小标题</a:t>
              </a:r>
            </a:p>
          </p:txBody>
        </p:sp>
      </p:grpSp>
      <p:cxnSp>
        <p:nvCxnSpPr>
          <p:cNvPr id="37" name="直接连接符 36"/>
          <p:cNvCxnSpPr/>
          <p:nvPr/>
        </p:nvCxnSpPr>
        <p:spPr>
          <a:xfrm flipH="1" flipV="1">
            <a:off x="4536901" y="3332180"/>
            <a:ext cx="1440162" cy="139591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 flipV="1">
            <a:off x="1889832" y="2687565"/>
            <a:ext cx="1798210" cy="25800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5564513" y="4266381"/>
            <a:ext cx="1971725" cy="1971725"/>
            <a:chOff x="3482674" y="1701602"/>
            <a:chExt cx="1990331" cy="1990331"/>
          </a:xfrm>
        </p:grpSpPr>
        <p:sp>
          <p:nvSpPr>
            <p:cNvPr id="70" name="椭圆 69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1" name="椭圆 70"/>
            <p:cNvSpPr/>
            <p:nvPr/>
          </p:nvSpPr>
          <p:spPr bwMode="auto">
            <a:xfrm>
              <a:off x="3529668" y="1731922"/>
              <a:ext cx="1896348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5689030" y="4673765"/>
            <a:ext cx="1798956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3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zh-CN" lang="zh-CN">
                <a:solidFill>
                  <a:srgbClr val="0066CC"/>
                </a:solidFill>
              </a:rPr>
              <a:t>完善的</a:t>
            </a:r>
          </a:p>
          <a:p>
            <a:r>
              <a:rPr altLang="zh-CN" lang="zh-CN">
                <a:solidFill>
                  <a:srgbClr val="0066CC"/>
                </a:solidFill>
              </a:rPr>
              <a:t>售后服务</a:t>
            </a:r>
          </a:p>
        </p:txBody>
      </p:sp>
      <p:cxnSp>
        <p:nvCxnSpPr>
          <p:cNvPr id="34" name="直接连接符 33"/>
          <p:cNvCxnSpPr/>
          <p:nvPr/>
        </p:nvCxnSpPr>
        <p:spPr>
          <a:xfrm flipH="1">
            <a:off x="7310166" y="4117680"/>
            <a:ext cx="1796741" cy="90302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组合 98"/>
          <p:cNvGrpSpPr/>
          <p:nvPr/>
        </p:nvGrpSpPr>
        <p:grpSpPr>
          <a:xfrm>
            <a:off x="1368549" y="2277666"/>
            <a:ext cx="819799" cy="819799"/>
            <a:chOff x="3482674" y="1701602"/>
            <a:chExt cx="1990331" cy="1990331"/>
          </a:xfrm>
        </p:grpSpPr>
        <p:sp>
          <p:nvSpPr>
            <p:cNvPr id="100" name="椭圆 99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01" name="椭圆 100"/>
            <p:cNvSpPr/>
            <p:nvPr/>
          </p:nvSpPr>
          <p:spPr bwMode="auto">
            <a:xfrm>
              <a:off x="3529668" y="1731922"/>
              <a:ext cx="1896348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518349" y="2196746"/>
            <a:ext cx="1850745" cy="1850745"/>
            <a:chOff x="3482674" y="1701602"/>
            <a:chExt cx="1990331" cy="1990331"/>
          </a:xfrm>
        </p:grpSpPr>
        <p:sp>
          <p:nvSpPr>
            <p:cNvPr id="64" name="椭圆 63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65" name="椭圆 64"/>
            <p:cNvSpPr/>
            <p:nvPr/>
          </p:nvSpPr>
          <p:spPr bwMode="auto">
            <a:xfrm>
              <a:off x="3529667" y="1731921"/>
              <a:ext cx="1896347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3688042" y="2653117"/>
            <a:ext cx="1640947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zh-CN" lang="zh-CN" sz="2600">
                <a:solidFill>
                  <a:srgbClr val="0066CC"/>
                </a:solidFill>
              </a:rPr>
              <a:t>独特的</a:t>
            </a:r>
          </a:p>
          <a:p>
            <a:r>
              <a:rPr altLang="zh-CN" lang="zh-CN" sz="2600">
                <a:solidFill>
                  <a:srgbClr val="0066CC"/>
                </a:solidFill>
              </a:rPr>
              <a:t>专利技术</a:t>
            </a:r>
          </a:p>
        </p:txBody>
      </p:sp>
      <p:cxnSp>
        <p:nvCxnSpPr>
          <p:cNvPr id="44" name="直接连接符 43"/>
          <p:cNvCxnSpPr>
            <a:stCxn id="94" idx="1"/>
          </p:cNvCxnSpPr>
          <p:nvPr/>
        </p:nvCxnSpPr>
        <p:spPr>
          <a:xfrm flipH="1" flipV="1">
            <a:off x="8327721" y="3136187"/>
            <a:ext cx="779186" cy="3821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/>
        </p:nvGrpSpPr>
        <p:grpSpPr>
          <a:xfrm>
            <a:off x="8713364" y="2421681"/>
            <a:ext cx="2376265" cy="2376265"/>
            <a:chOff x="3482674" y="1701602"/>
            <a:chExt cx="1990331" cy="1990331"/>
          </a:xfrm>
        </p:grpSpPr>
        <p:sp>
          <p:nvSpPr>
            <p:cNvPr id="73" name="椭圆 72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4" name="椭圆 73"/>
            <p:cNvSpPr/>
            <p:nvPr/>
          </p:nvSpPr>
          <p:spPr bwMode="auto">
            <a:xfrm>
              <a:off x="3529667" y="1731921"/>
              <a:ext cx="1896347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9106907" y="3015430"/>
            <a:ext cx="1748493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3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zh-CN" lang="zh-CN">
                <a:solidFill>
                  <a:srgbClr val="0066CC"/>
                </a:solidFill>
              </a:rPr>
              <a:t>过硬的</a:t>
            </a:r>
          </a:p>
          <a:p>
            <a:r>
              <a:rPr altLang="zh-CN" lang="zh-CN">
                <a:solidFill>
                  <a:srgbClr val="0066CC"/>
                </a:solidFill>
              </a:rPr>
              <a:t>产品质量</a:t>
            </a:r>
          </a:p>
        </p:txBody>
      </p:sp>
    </p:spTree>
    <p:extLst>
      <p:ext uri="{BB962C8B-B14F-4D97-AF65-F5344CB8AC3E}">
        <p14:creationId val="2113797491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6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  <p:cond delay="0" evt="onBegin">
                          <p:tn val="36"/>
                        </p:cond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5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3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 nodeType="clickPar">
                      <p:stCondLst>
                        <p:cond delay="indefinite"/>
                        <p:cond delay="0" evt="onBegin">
                          <p:tn val="53"/>
                        </p:cond>
                      </p:stCondLst>
                      <p:childTnLst>
                        <p:par>
                          <p:cTn fill="hold" id="5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6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6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6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 nodeType="clickPar">
                      <p:stCondLst>
                        <p:cond delay="indefinite"/>
                        <p:cond delay="0" evt="onBegin">
                          <p:tn val="70"/>
                        </p:cond>
                      </p:stCondLst>
                      <p:childTnLst>
                        <p:par>
                          <p:cTn fill="hold" id="7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3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7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8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9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93"/>
      <p:bldP grpId="0" spid="92"/>
      <p:bldP grpId="0" spid="9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矩形 19"/>
          <p:cNvSpPr/>
          <p:nvPr/>
        </p:nvSpPr>
        <p:spPr>
          <a:xfrm>
            <a:off x="890181" y="1095888"/>
            <a:ext cx="9623384" cy="4784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1656581" y="762728"/>
            <a:ext cx="1872208" cy="7719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文本框 5"/>
          <p:cNvSpPr txBox="1"/>
          <p:nvPr/>
        </p:nvSpPr>
        <p:spPr>
          <a:xfrm>
            <a:off x="1803842" y="765498"/>
            <a:ext cx="159222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前 言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91495" y="1773610"/>
            <a:ext cx="8057973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zh-CN" smtClean="0" sz="18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回首过去，激情满怀，展望未来，任重道远。站在新的历史起点上，我们必须清醒地看到前进中的困难与挑战，正视自身存在的差距与不足，以更加坚定的信念、更加饱满的热情、更加务实的作风、更加强大的合力，共同谱写公司发展的新篇章，为集团公司油气主业发展提供强有力的金融服务与支持。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9276395" y="1417712"/>
            <a:ext cx="1031096" cy="711796"/>
            <a:chOff x="-1697769" y="10550768"/>
            <a:chExt cx="1031096" cy="711796"/>
          </a:xfrm>
        </p:grpSpPr>
        <p:sp>
          <p:nvSpPr>
            <p:cNvPr id="31" name="Oval 16"/>
            <p:cNvSpPr>
              <a:spLocks noChangeArrowheads="1"/>
            </p:cNvSpPr>
            <p:nvPr/>
          </p:nvSpPr>
          <p:spPr bwMode="auto">
            <a:xfrm>
              <a:off x="-1697769" y="10550768"/>
              <a:ext cx="295999" cy="295999"/>
            </a:xfrm>
            <a:prstGeom prst="fram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 wrap="none"/>
            <a:lstStyle/>
            <a:p>
              <a:endParaRPr altLang="en-US" lang="zh-CN" sz="2400">
                <a:latin charset="-122" panose="02010609000101010101" pitchFamily="49" typeface="汉仪菱心体简"/>
                <a:ea charset="-122" panose="02010609000101010101" pitchFamily="49" typeface="汉仪菱心体简"/>
              </a:endParaRPr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auto">
            <a:xfrm>
              <a:off x="-1277721" y="10808483"/>
              <a:ext cx="454081" cy="454081"/>
            </a:xfrm>
            <a:prstGeom prst="fram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 wrap="none"/>
            <a:lstStyle/>
            <a:p>
              <a:endParaRPr altLang="en-US" lang="zh-CN" sz="2400">
                <a:latin charset="-122" panose="02010609000101010101" pitchFamily="49" typeface="汉仪菱心体简"/>
                <a:ea charset="-122" panose="02010609000101010101" pitchFamily="49" typeface="汉仪菱心体简"/>
              </a:endParaRPr>
            </a:p>
          </p:txBody>
        </p:sp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-987309" y="10632858"/>
              <a:ext cx="320636" cy="320636"/>
            </a:xfrm>
            <a:prstGeom prst="fram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 wrap="none"/>
            <a:lstStyle/>
            <a:p>
              <a:endParaRPr altLang="en-US" lang="zh-CN" sz="2400">
                <a:latin charset="-122" panose="02010609000101010101" pitchFamily="49" typeface="汉仪菱心体简"/>
                <a:ea charset="-122" panose="02010609000101010101" pitchFamily="49" typeface="汉仪菱心体简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5106615" y="4069486"/>
            <a:ext cx="1476948" cy="1338024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rgbClr val="0066CC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537965" y="4092253"/>
            <a:ext cx="1917773" cy="133802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rgbClr val="0066CC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541489" y="4092253"/>
            <a:ext cx="1476948" cy="133802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rgbClr val="0066CC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692116" y="4092253"/>
            <a:ext cx="1025587" cy="1338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rgbClr val="0066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799447" y="4092253"/>
            <a:ext cx="1476948" cy="1338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rgbClr val="0066CC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225087" y="3645818"/>
            <a:ext cx="730763" cy="472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矩形 40"/>
          <p:cNvSpPr/>
          <p:nvPr/>
        </p:nvSpPr>
        <p:spPr>
          <a:xfrm>
            <a:off x="9662355" y="4761265"/>
            <a:ext cx="348934" cy="3465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2" name="组合 41"/>
          <p:cNvGrpSpPr/>
          <p:nvPr/>
        </p:nvGrpSpPr>
        <p:grpSpPr>
          <a:xfrm>
            <a:off x="940650" y="3881842"/>
            <a:ext cx="601671" cy="364354"/>
            <a:chOff x="940650" y="3924467"/>
            <a:chExt cx="601671" cy="364354"/>
          </a:xfrm>
        </p:grpSpPr>
        <p:sp>
          <p:nvSpPr>
            <p:cNvPr id="43" name="矩形 42"/>
            <p:cNvSpPr/>
            <p:nvPr/>
          </p:nvSpPr>
          <p:spPr>
            <a:xfrm>
              <a:off x="940650" y="4112111"/>
              <a:ext cx="231797" cy="1767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rgbClr val="0066CC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119921" y="3924467"/>
              <a:ext cx="422400" cy="24664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5" name="矩形 44"/>
          <p:cNvSpPr/>
          <p:nvPr/>
        </p:nvSpPr>
        <p:spPr>
          <a:xfrm>
            <a:off x="8726184" y="5083677"/>
            <a:ext cx="935603" cy="693198"/>
          </a:xfrm>
          <a:prstGeom prst="rect">
            <a:avLst/>
          </a:prstGeom>
          <a:solidFill>
            <a:schemeClr val="bg1">
              <a:lumMod val="8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247627675"/>
      </p:ext>
    </p:extLst>
  </p:cSld>
  <p:clrMapOvr>
    <a:masterClrMapping/>
  </p:clrMapOvr>
  <mc:AlternateContent>
    <mc:Choice Requires="p14">
      <p:transition p14:dur="2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242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6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7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8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P grpId="0" spid="2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5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60438" y="189434"/>
            <a:ext cx="5240649" cy="646331"/>
            <a:chOff x="360438" y="189434"/>
            <a:chExt cx="5240649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880717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12765" y="386408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66CC"/>
                  </a:solidFill>
                </a:rPr>
                <a:t>Brand strength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2520279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66CC"/>
                  </a:solidFill>
                </a:rPr>
                <a:t>品牌实力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921277" y="1817182"/>
            <a:ext cx="2620431" cy="1109350"/>
            <a:chOff x="8641357" y="2133650"/>
            <a:chExt cx="2620431" cy="1109350"/>
          </a:xfrm>
        </p:grpSpPr>
        <p:sp>
          <p:nvSpPr>
            <p:cNvPr id="39" name="TextBox 38"/>
            <p:cNvSpPr txBox="1"/>
            <p:nvPr/>
          </p:nvSpPr>
          <p:spPr>
            <a:xfrm>
              <a:off x="8785373" y="2637706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4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784484" y="2133650"/>
              <a:ext cx="247730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点击输入小标题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921277" y="3041318"/>
            <a:ext cx="2620431" cy="1109350"/>
            <a:chOff x="8641357" y="2133650"/>
            <a:chExt cx="2620431" cy="1109350"/>
          </a:xfrm>
        </p:grpSpPr>
        <p:sp>
          <p:nvSpPr>
            <p:cNvPr id="43" name="TextBox 42"/>
            <p:cNvSpPr txBox="1"/>
            <p:nvPr/>
          </p:nvSpPr>
          <p:spPr>
            <a:xfrm>
              <a:off x="8785373" y="2637706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4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784484" y="2133650"/>
              <a:ext cx="247730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点击输入小标题</a:t>
              </a:r>
            </a:p>
          </p:txBody>
        </p:sp>
      </p:grpSp>
      <p:pic>
        <p:nvPicPr>
          <p:cNvPr descr="E:\企业文化\企业文化图片\A (165).jpg" id="5122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20477" y="1485578"/>
            <a:ext cx="6331255" cy="470202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452838508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1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60438" y="189434"/>
            <a:ext cx="5312657" cy="646331"/>
            <a:chOff x="360438" y="189434"/>
            <a:chExt cx="5312657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880717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84772" y="416491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66CC"/>
                  </a:solidFill>
                </a:rPr>
                <a:t>Strategy analysis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273630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66CC"/>
                  </a:solidFill>
                </a:rPr>
                <a:t>策略分析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698762" y="2038227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sp>
        <p:nvSpPr>
          <p:cNvPr id="37" name="矩形 36"/>
          <p:cNvSpPr/>
          <p:nvPr/>
        </p:nvSpPr>
        <p:spPr>
          <a:xfrm>
            <a:off x="2734359" y="2038227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sp>
        <p:nvSpPr>
          <p:cNvPr id="38" name="矩形 37"/>
          <p:cNvSpPr/>
          <p:nvPr/>
        </p:nvSpPr>
        <p:spPr>
          <a:xfrm>
            <a:off x="4769956" y="2038227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sp>
        <p:nvSpPr>
          <p:cNvPr id="39" name="矩形 38"/>
          <p:cNvSpPr/>
          <p:nvPr/>
        </p:nvSpPr>
        <p:spPr>
          <a:xfrm>
            <a:off x="6805553" y="2038227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sp>
        <p:nvSpPr>
          <p:cNvPr id="40" name="矩形 39"/>
          <p:cNvSpPr/>
          <p:nvPr/>
        </p:nvSpPr>
        <p:spPr>
          <a:xfrm>
            <a:off x="8841150" y="2038227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606366" y="2504607"/>
            <a:ext cx="2130335" cy="1170828"/>
            <a:chOff x="606366" y="2504607"/>
            <a:chExt cx="2130335" cy="1170828"/>
          </a:xfrm>
        </p:grpSpPr>
        <p:sp>
          <p:nvSpPr>
            <p:cNvPr id="56" name="Freeform 114"/>
            <p:cNvSpPr>
              <a:spLocks noEditPoints="1"/>
            </p:cNvSpPr>
            <p:nvPr/>
          </p:nvSpPr>
          <p:spPr bwMode="auto">
            <a:xfrm>
              <a:off x="1442987" y="2504607"/>
              <a:ext cx="443589" cy="590107"/>
            </a:xfrm>
            <a:custGeom>
              <a:gdLst>
                <a:gd fmla="*/ 680 w 680" name="T0"/>
                <a:gd fmla="*/ 527 h 904" name="T1"/>
                <a:gd fmla="*/ 680 w 680" name="T2"/>
                <a:gd fmla="*/ 803 h 904" name="T3"/>
                <a:gd fmla="*/ 340 w 680" name="T4"/>
                <a:gd fmla="*/ 904 h 904" name="T5"/>
                <a:gd fmla="*/ 0 w 680" name="T6"/>
                <a:gd fmla="*/ 803 h 904" name="T7"/>
                <a:gd fmla="*/ 0 w 680" name="T8"/>
                <a:gd fmla="*/ 527 h 904" name="T9"/>
                <a:gd fmla="*/ 340 w 680" name="T10"/>
                <a:gd fmla="*/ 591 h 904" name="T11"/>
                <a:gd fmla="*/ 680 w 680" name="T12"/>
                <a:gd fmla="*/ 527 h 904" name="T13"/>
                <a:gd fmla="*/ 299 w 680" name="T14"/>
                <a:gd fmla="*/ 398 h 904" name="T15"/>
                <a:gd fmla="*/ 381 w 680" name="T16"/>
                <a:gd fmla="*/ 398 h 904" name="T17"/>
                <a:gd fmla="*/ 550 w 680" name="T18"/>
                <a:gd fmla="*/ 217 h 904" name="T19"/>
                <a:gd fmla="*/ 531 w 680" name="T20"/>
                <a:gd fmla="*/ 174 h 904" name="T21"/>
                <a:gd fmla="*/ 444 w 680" name="T22"/>
                <a:gd fmla="*/ 174 h 904" name="T23"/>
                <a:gd fmla="*/ 444 w 680" name="T24"/>
                <a:gd fmla="*/ 59 h 904" name="T25"/>
                <a:gd fmla="*/ 385 w 680" name="T26"/>
                <a:gd fmla="*/ 0 h 904" name="T27"/>
                <a:gd fmla="*/ 295 w 680" name="T28"/>
                <a:gd fmla="*/ 0 h 904" name="T29"/>
                <a:gd fmla="*/ 236 w 680" name="T30"/>
                <a:gd fmla="*/ 59 h 904" name="T31"/>
                <a:gd fmla="*/ 236 w 680" name="T32"/>
                <a:gd fmla="*/ 174 h 904" name="T33"/>
                <a:gd fmla="*/ 149 w 680" name="T34"/>
                <a:gd fmla="*/ 174 h 904" name="T35"/>
                <a:gd fmla="*/ 130 w 680" name="T36"/>
                <a:gd fmla="*/ 217 h 904" name="T37"/>
                <a:gd fmla="*/ 299 w 680" name="T38"/>
                <a:gd fmla="*/ 398 h 904" name="T39"/>
                <a:gd fmla="*/ 477 w 680" name="T40"/>
                <a:gd fmla="*/ 356 h 904" name="T41"/>
                <a:gd fmla="*/ 411 w 680" name="T42"/>
                <a:gd fmla="*/ 426 h 904" name="T43"/>
                <a:gd fmla="*/ 340 w 680" name="T44"/>
                <a:gd fmla="*/ 457 h 904" name="T45"/>
                <a:gd fmla="*/ 269 w 680" name="T46"/>
                <a:gd fmla="*/ 426 h 904" name="T47"/>
                <a:gd fmla="*/ 203 w 680" name="T48"/>
                <a:gd fmla="*/ 356 h 904" name="T49"/>
                <a:gd fmla="*/ 0 w 680" name="T50"/>
                <a:gd fmla="*/ 448 h 904" name="T51"/>
                <a:gd fmla="*/ 340 w 680" name="T52"/>
                <a:gd fmla="*/ 550 h 904" name="T53"/>
                <a:gd fmla="*/ 680 w 680" name="T54"/>
                <a:gd fmla="*/ 448 h 904" name="T55"/>
                <a:gd fmla="*/ 477 w 680" name="T56"/>
                <a:gd fmla="*/ 356 h 904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904" w="680">
                  <a:moveTo>
                    <a:pt x="680" y="527"/>
                  </a:moveTo>
                  <a:cubicBezTo>
                    <a:pt x="680" y="803"/>
                    <a:pt x="680" y="803"/>
                    <a:pt x="680" y="803"/>
                  </a:cubicBezTo>
                  <a:cubicBezTo>
                    <a:pt x="680" y="859"/>
                    <a:pt x="528" y="904"/>
                    <a:pt x="340" y="904"/>
                  </a:cubicBezTo>
                  <a:cubicBezTo>
                    <a:pt x="152" y="904"/>
                    <a:pt x="0" y="859"/>
                    <a:pt x="0" y="803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109" y="587"/>
                    <a:pt x="291" y="591"/>
                    <a:pt x="340" y="591"/>
                  </a:cubicBezTo>
                  <a:cubicBezTo>
                    <a:pt x="389" y="591"/>
                    <a:pt x="571" y="587"/>
                    <a:pt x="680" y="527"/>
                  </a:cubicBezTo>
                  <a:close/>
                  <a:moveTo>
                    <a:pt x="299" y="398"/>
                  </a:moveTo>
                  <a:cubicBezTo>
                    <a:pt x="322" y="422"/>
                    <a:pt x="358" y="422"/>
                    <a:pt x="381" y="398"/>
                  </a:cubicBezTo>
                  <a:cubicBezTo>
                    <a:pt x="550" y="217"/>
                    <a:pt x="550" y="217"/>
                    <a:pt x="550" y="217"/>
                  </a:cubicBezTo>
                  <a:cubicBezTo>
                    <a:pt x="572" y="194"/>
                    <a:pt x="564" y="174"/>
                    <a:pt x="531" y="174"/>
                  </a:cubicBezTo>
                  <a:cubicBezTo>
                    <a:pt x="444" y="174"/>
                    <a:pt x="444" y="174"/>
                    <a:pt x="444" y="174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4" y="27"/>
                    <a:pt x="417" y="0"/>
                    <a:pt x="385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63" y="0"/>
                    <a:pt x="236" y="27"/>
                    <a:pt x="236" y="59"/>
                  </a:cubicBezTo>
                  <a:cubicBezTo>
                    <a:pt x="236" y="174"/>
                    <a:pt x="236" y="174"/>
                    <a:pt x="236" y="174"/>
                  </a:cubicBezTo>
                  <a:cubicBezTo>
                    <a:pt x="149" y="174"/>
                    <a:pt x="149" y="174"/>
                    <a:pt x="149" y="174"/>
                  </a:cubicBezTo>
                  <a:cubicBezTo>
                    <a:pt x="116" y="174"/>
                    <a:pt x="108" y="194"/>
                    <a:pt x="130" y="217"/>
                  </a:cubicBezTo>
                  <a:lnTo>
                    <a:pt x="299" y="398"/>
                  </a:lnTo>
                  <a:close/>
                  <a:moveTo>
                    <a:pt x="477" y="356"/>
                  </a:moveTo>
                  <a:cubicBezTo>
                    <a:pt x="411" y="426"/>
                    <a:pt x="411" y="426"/>
                    <a:pt x="411" y="426"/>
                  </a:cubicBezTo>
                  <a:cubicBezTo>
                    <a:pt x="392" y="446"/>
                    <a:pt x="367" y="457"/>
                    <a:pt x="340" y="457"/>
                  </a:cubicBezTo>
                  <a:cubicBezTo>
                    <a:pt x="313" y="457"/>
                    <a:pt x="288" y="446"/>
                    <a:pt x="269" y="426"/>
                  </a:cubicBezTo>
                  <a:cubicBezTo>
                    <a:pt x="203" y="356"/>
                    <a:pt x="203" y="356"/>
                    <a:pt x="203" y="356"/>
                  </a:cubicBezTo>
                  <a:cubicBezTo>
                    <a:pt x="83" y="371"/>
                    <a:pt x="0" y="407"/>
                    <a:pt x="0" y="448"/>
                  </a:cubicBezTo>
                  <a:cubicBezTo>
                    <a:pt x="0" y="504"/>
                    <a:pt x="152" y="550"/>
                    <a:pt x="340" y="550"/>
                  </a:cubicBezTo>
                  <a:cubicBezTo>
                    <a:pt x="528" y="550"/>
                    <a:pt x="680" y="504"/>
                    <a:pt x="680" y="448"/>
                  </a:cubicBezTo>
                  <a:cubicBezTo>
                    <a:pt x="680" y="407"/>
                    <a:pt x="597" y="371"/>
                    <a:pt x="477" y="356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anchor="t" anchorCtr="0" bIns="45716" compatLnSpc="1" lIns="91431" numCol="1" rIns="91431" tIns="45716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3000509000000000000" pitchFamily="65" typeface="方正中等线简体"/>
                <a:ea charset="-122" panose="03000509000000000000" pitchFamily="65" typeface="方正中等线简体"/>
              </a:endParaRPr>
            </a:p>
          </p:txBody>
        </p:sp>
        <p:sp>
          <p:nvSpPr>
            <p:cNvPr id="57" name="文本框 32"/>
            <p:cNvSpPr txBox="1"/>
            <p:nvPr/>
          </p:nvSpPr>
          <p:spPr>
            <a:xfrm>
              <a:off x="606366" y="3213770"/>
              <a:ext cx="213033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>
                  <a:solidFill>
                    <a:srgbClr val="0066CC"/>
                  </a:solidFill>
                </a:rPr>
                <a:t>添加标题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18619" y="4365898"/>
            <a:ext cx="1686034" cy="987618"/>
            <a:chOff x="8641357" y="2133650"/>
            <a:chExt cx="1686034" cy="987618"/>
          </a:xfrm>
        </p:grpSpPr>
        <p:sp>
          <p:nvSpPr>
            <p:cNvPr id="63" name="TextBox 62"/>
            <p:cNvSpPr txBox="1"/>
            <p:nvPr/>
          </p:nvSpPr>
          <p:spPr>
            <a:xfrm>
              <a:off x="8697503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6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714182" y="2133651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输入小标题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958771" y="2550667"/>
            <a:ext cx="1506122" cy="1124768"/>
            <a:chOff x="2958771" y="2550667"/>
            <a:chExt cx="1506122" cy="1124768"/>
          </a:xfrm>
        </p:grpSpPr>
        <p:grpSp>
          <p:nvGrpSpPr>
            <p:cNvPr id="41" name="组合 40"/>
            <p:cNvGrpSpPr/>
            <p:nvPr/>
          </p:nvGrpSpPr>
          <p:grpSpPr>
            <a:xfrm>
              <a:off x="3433793" y="2550667"/>
              <a:ext cx="533171" cy="497987"/>
              <a:chOff x="1740921" y="2645461"/>
              <a:chExt cx="1408013" cy="1315096"/>
            </a:xfrm>
            <a:solidFill>
              <a:srgbClr val="FF0000"/>
            </a:solidFill>
          </p:grpSpPr>
          <p:sp>
            <p:nvSpPr>
              <p:cNvPr id="42" name="Freeform 329"/>
              <p:cNvSpPr/>
              <p:nvPr/>
            </p:nvSpPr>
            <p:spPr bwMode="auto">
              <a:xfrm>
                <a:off x="1912456" y="3288715"/>
                <a:ext cx="257301" cy="464573"/>
              </a:xfrm>
              <a:custGeom>
                <a:gdLst>
                  <a:gd fmla="*/ 9 w 36" name="T0"/>
                  <a:gd fmla="*/ 0 h 66" name="T1"/>
                  <a:gd fmla="*/ 0 w 36" name="T2"/>
                  <a:gd fmla="*/ 9 h 66" name="T3"/>
                  <a:gd fmla="*/ 0 w 36" name="T4"/>
                  <a:gd fmla="*/ 56 h 66" name="T5"/>
                  <a:gd fmla="*/ 9 w 36" name="T6"/>
                  <a:gd fmla="*/ 66 h 66" name="T7"/>
                  <a:gd fmla="*/ 26 w 36" name="T8"/>
                  <a:gd fmla="*/ 66 h 66" name="T9"/>
                  <a:gd fmla="*/ 36 w 36" name="T10"/>
                  <a:gd fmla="*/ 56 h 66" name="T11"/>
                  <a:gd fmla="*/ 36 w 36" name="T12"/>
                  <a:gd fmla="*/ 9 h 66" name="T13"/>
                  <a:gd fmla="*/ 26 w 36" name="T14"/>
                  <a:gd fmla="*/ 0 h 66" name="T15"/>
                  <a:gd fmla="*/ 9 w 36" name="T16"/>
                  <a:gd fmla="*/ 0 h 6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6" w="36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6"/>
                      <a:pt x="9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31" y="66"/>
                      <a:pt x="36" y="61"/>
                      <a:pt x="36" y="56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1" y="0"/>
                      <a:pt x="26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1153" compatLnSpc="1" lIns="82305" numCol="1" rIns="82305" tIns="41153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 sz="1600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43" name="Freeform 330"/>
              <p:cNvSpPr/>
              <p:nvPr/>
            </p:nvSpPr>
            <p:spPr bwMode="auto">
              <a:xfrm>
                <a:off x="2305557" y="3460249"/>
                <a:ext cx="257301" cy="293041"/>
              </a:xfrm>
              <a:custGeom>
                <a:gdLst>
                  <a:gd fmla="*/ 9 w 36" name="T0"/>
                  <a:gd fmla="*/ 0 h 42" name="T1"/>
                  <a:gd fmla="*/ 0 w 36" name="T2"/>
                  <a:gd fmla="*/ 9 h 42" name="T3"/>
                  <a:gd fmla="*/ 0 w 36" name="T4"/>
                  <a:gd fmla="*/ 32 h 42" name="T5"/>
                  <a:gd fmla="*/ 9 w 36" name="T6"/>
                  <a:gd fmla="*/ 42 h 42" name="T7"/>
                  <a:gd fmla="*/ 26 w 36" name="T8"/>
                  <a:gd fmla="*/ 42 h 42" name="T9"/>
                  <a:gd fmla="*/ 36 w 36" name="T10"/>
                  <a:gd fmla="*/ 32 h 42" name="T11"/>
                  <a:gd fmla="*/ 36 w 36" name="T12"/>
                  <a:gd fmla="*/ 9 h 42" name="T13"/>
                  <a:gd fmla="*/ 26 w 36" name="T14"/>
                  <a:gd fmla="*/ 0 h 42" name="T15"/>
                  <a:gd fmla="*/ 9 w 36" name="T16"/>
                  <a:gd fmla="*/ 0 h 4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2" w="36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7"/>
                      <a:pt x="4" y="42"/>
                      <a:pt x="9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1" y="42"/>
                      <a:pt x="36" y="37"/>
                      <a:pt x="36" y="3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1" y="0"/>
                      <a:pt x="26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1153" compatLnSpc="1" lIns="82305" numCol="1" rIns="82305" tIns="41153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 sz="1600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44" name="Freeform 331"/>
              <p:cNvSpPr/>
              <p:nvPr/>
            </p:nvSpPr>
            <p:spPr bwMode="auto">
              <a:xfrm>
                <a:off x="2705804" y="3088591"/>
                <a:ext cx="250157" cy="664697"/>
              </a:xfrm>
              <a:custGeom>
                <a:gdLst>
                  <a:gd fmla="*/ 26 w 36" name="T0"/>
                  <a:gd fmla="*/ 0 h 94" name="T1"/>
                  <a:gd fmla="*/ 9 w 36" name="T2"/>
                  <a:gd fmla="*/ 0 h 94" name="T3"/>
                  <a:gd fmla="*/ 0 w 36" name="T4"/>
                  <a:gd fmla="*/ 9 h 94" name="T5"/>
                  <a:gd fmla="*/ 0 w 36" name="T6"/>
                  <a:gd fmla="*/ 84 h 94" name="T7"/>
                  <a:gd fmla="*/ 9 w 36" name="T8"/>
                  <a:gd fmla="*/ 94 h 94" name="T9"/>
                  <a:gd fmla="*/ 26 w 36" name="T10"/>
                  <a:gd fmla="*/ 94 h 94" name="T11"/>
                  <a:gd fmla="*/ 36 w 36" name="T12"/>
                  <a:gd fmla="*/ 84 h 94" name="T13"/>
                  <a:gd fmla="*/ 36 w 36" name="T14"/>
                  <a:gd fmla="*/ 9 h 94" name="T15"/>
                  <a:gd fmla="*/ 26 w 36" name="T16"/>
                  <a:gd fmla="*/ 0 h 9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4" w="36">
                    <a:moveTo>
                      <a:pt x="26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9"/>
                      <a:pt x="4" y="94"/>
                      <a:pt x="9" y="94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31" y="94"/>
                      <a:pt x="36" y="89"/>
                      <a:pt x="36" y="84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1" y="0"/>
                      <a:pt x="26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1153" compatLnSpc="1" lIns="82305" numCol="1" rIns="82305" tIns="41153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 sz="1600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45" name="Freeform 332"/>
              <p:cNvSpPr/>
              <p:nvPr/>
            </p:nvSpPr>
            <p:spPr bwMode="auto">
              <a:xfrm>
                <a:off x="1740921" y="3846200"/>
                <a:ext cx="1408013" cy="114357"/>
              </a:xfrm>
              <a:custGeom>
                <a:gdLst>
                  <a:gd fmla="*/ 191 w 199" name="T0"/>
                  <a:gd fmla="*/ 0 h 16" name="T1"/>
                  <a:gd fmla="*/ 8 w 199" name="T2"/>
                  <a:gd fmla="*/ 0 h 16" name="T3"/>
                  <a:gd fmla="*/ 0 w 199" name="T4"/>
                  <a:gd fmla="*/ 8 h 16" name="T5"/>
                  <a:gd fmla="*/ 0 w 199" name="T6"/>
                  <a:gd fmla="*/ 8 h 16" name="T7"/>
                  <a:gd fmla="*/ 8 w 199" name="T8"/>
                  <a:gd fmla="*/ 16 h 16" name="T9"/>
                  <a:gd fmla="*/ 191 w 199" name="T10"/>
                  <a:gd fmla="*/ 16 h 16" name="T11"/>
                  <a:gd fmla="*/ 199 w 199" name="T12"/>
                  <a:gd fmla="*/ 8 h 16" name="T13"/>
                  <a:gd fmla="*/ 199 w 199" name="T14"/>
                  <a:gd fmla="*/ 8 h 16" name="T15"/>
                  <a:gd fmla="*/ 191 w 199" name="T16"/>
                  <a:gd fmla="*/ 0 h 1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6" w="199">
                    <a:moveTo>
                      <a:pt x="191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ubicBezTo>
                      <a:pt x="191" y="16"/>
                      <a:pt x="191" y="16"/>
                      <a:pt x="191" y="16"/>
                    </a:cubicBezTo>
                    <a:cubicBezTo>
                      <a:pt x="196" y="16"/>
                      <a:pt x="199" y="13"/>
                      <a:pt x="199" y="8"/>
                    </a:cubicBezTo>
                    <a:cubicBezTo>
                      <a:pt x="199" y="8"/>
                      <a:pt x="199" y="8"/>
                      <a:pt x="199" y="8"/>
                    </a:cubicBezTo>
                    <a:cubicBezTo>
                      <a:pt x="199" y="3"/>
                      <a:pt x="196" y="0"/>
                      <a:pt x="191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1153" compatLnSpc="1" lIns="82305" numCol="1" rIns="82305" tIns="41153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 sz="1600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46" name="Freeform 333"/>
              <p:cNvSpPr/>
              <p:nvPr/>
            </p:nvSpPr>
            <p:spPr bwMode="auto">
              <a:xfrm>
                <a:off x="1833838" y="2645461"/>
                <a:ext cx="1179301" cy="550342"/>
              </a:xfrm>
              <a:custGeom>
                <a:gdLst>
                  <a:gd fmla="*/ 8 w 167" name="T0"/>
                  <a:gd fmla="*/ 68 h 78" name="T1"/>
                  <a:gd fmla="*/ 28 w 167" name="T2"/>
                  <a:gd fmla="*/ 48 h 78" name="T3"/>
                  <a:gd fmla="*/ 82 w 167" name="T4"/>
                  <a:gd fmla="*/ 77 h 78" name="T5"/>
                  <a:gd fmla="*/ 84 w 167" name="T6"/>
                  <a:gd fmla="*/ 78 h 78" name="T7"/>
                  <a:gd fmla="*/ 87 w 167" name="T8"/>
                  <a:gd fmla="*/ 77 h 78" name="T9"/>
                  <a:gd fmla="*/ 148 w 167" name="T10"/>
                  <a:gd fmla="*/ 22 h 78" name="T11"/>
                  <a:gd fmla="*/ 154 w 167" name="T12"/>
                  <a:gd fmla="*/ 28 h 78" name="T13"/>
                  <a:gd fmla="*/ 155 w 167" name="T14"/>
                  <a:gd fmla="*/ 29 h 78" name="T15"/>
                  <a:gd fmla="*/ 156 w 167" name="T16"/>
                  <a:gd fmla="*/ 28 h 78" name="T17"/>
                  <a:gd fmla="*/ 158 w 167" name="T18"/>
                  <a:gd fmla="*/ 26 h 78" name="T19"/>
                  <a:gd fmla="*/ 166 w 167" name="T20"/>
                  <a:gd fmla="*/ 2 h 78" name="T21"/>
                  <a:gd fmla="*/ 166 w 167" name="T22"/>
                  <a:gd fmla="*/ 0 h 78" name="T23"/>
                  <a:gd fmla="*/ 165 w 167" name="T24"/>
                  <a:gd fmla="*/ 0 h 78" name="T25"/>
                  <a:gd fmla="*/ 164 w 167" name="T26"/>
                  <a:gd fmla="*/ 0 h 78" name="T27"/>
                  <a:gd fmla="*/ 140 w 167" name="T28"/>
                  <a:gd fmla="*/ 9 h 78" name="T29"/>
                  <a:gd fmla="*/ 139 w 167" name="T30"/>
                  <a:gd fmla="*/ 10 h 78" name="T31"/>
                  <a:gd fmla="*/ 138 w 167" name="T32"/>
                  <a:gd fmla="*/ 12 h 78" name="T33"/>
                  <a:gd fmla="*/ 138 w 167" name="T34"/>
                  <a:gd fmla="*/ 13 h 78" name="T35"/>
                  <a:gd fmla="*/ 142 w 167" name="T36"/>
                  <a:gd fmla="*/ 17 h 78" name="T37"/>
                  <a:gd fmla="*/ 83 w 167" name="T38"/>
                  <a:gd fmla="*/ 69 h 78" name="T39"/>
                  <a:gd fmla="*/ 29 w 167" name="T40"/>
                  <a:gd fmla="*/ 40 h 78" name="T41"/>
                  <a:gd fmla="*/ 25 w 167" name="T42"/>
                  <a:gd fmla="*/ 41 h 78" name="T43"/>
                  <a:gd fmla="*/ 2 w 167" name="T44"/>
                  <a:gd fmla="*/ 63 h 78" name="T45"/>
                  <a:gd fmla="*/ 2 w 167" name="T46"/>
                  <a:gd fmla="*/ 68 h 78" name="T47"/>
                  <a:gd fmla="*/ 8 w 167" name="T48"/>
                  <a:gd fmla="*/ 68 h 78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8" w="167">
                    <a:moveTo>
                      <a:pt x="8" y="68"/>
                    </a:moveTo>
                    <a:cubicBezTo>
                      <a:pt x="28" y="48"/>
                      <a:pt x="28" y="48"/>
                      <a:pt x="28" y="48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3" y="78"/>
                      <a:pt x="83" y="78"/>
                      <a:pt x="84" y="78"/>
                    </a:cubicBezTo>
                    <a:cubicBezTo>
                      <a:pt x="85" y="78"/>
                      <a:pt x="86" y="78"/>
                      <a:pt x="87" y="77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54" y="28"/>
                      <a:pt x="154" y="28"/>
                      <a:pt x="154" y="28"/>
                    </a:cubicBezTo>
                    <a:cubicBezTo>
                      <a:pt x="154" y="29"/>
                      <a:pt x="154" y="29"/>
                      <a:pt x="155" y="29"/>
                    </a:cubicBezTo>
                    <a:cubicBezTo>
                      <a:pt x="155" y="29"/>
                      <a:pt x="156" y="28"/>
                      <a:pt x="156" y="28"/>
                    </a:cubicBezTo>
                    <a:cubicBezTo>
                      <a:pt x="157" y="27"/>
                      <a:pt x="157" y="26"/>
                      <a:pt x="158" y="26"/>
                    </a:cubicBezTo>
                    <a:cubicBezTo>
                      <a:pt x="158" y="26"/>
                      <a:pt x="163" y="11"/>
                      <a:pt x="166" y="2"/>
                    </a:cubicBezTo>
                    <a:cubicBezTo>
                      <a:pt x="166" y="2"/>
                      <a:pt x="167" y="1"/>
                      <a:pt x="166" y="0"/>
                    </a:cubicBezTo>
                    <a:cubicBezTo>
                      <a:pt x="166" y="0"/>
                      <a:pt x="165" y="0"/>
                      <a:pt x="165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0" y="9"/>
                      <a:pt x="139" y="10"/>
                      <a:pt x="139" y="10"/>
                    </a:cubicBezTo>
                    <a:cubicBezTo>
                      <a:pt x="138" y="11"/>
                      <a:pt x="138" y="12"/>
                      <a:pt x="138" y="12"/>
                    </a:cubicBezTo>
                    <a:cubicBezTo>
                      <a:pt x="138" y="12"/>
                      <a:pt x="138" y="13"/>
                      <a:pt x="138" y="13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9"/>
                      <a:pt x="26" y="39"/>
                      <a:pt x="25" y="41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4"/>
                      <a:pt x="0" y="67"/>
                      <a:pt x="2" y="68"/>
                    </a:cubicBezTo>
                    <a:cubicBezTo>
                      <a:pt x="4" y="70"/>
                      <a:pt x="6" y="70"/>
                      <a:pt x="8" y="6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1153" compatLnSpc="1" lIns="82305" numCol="1" rIns="82305" tIns="41153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 sz="1600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</p:grpSp>
        <p:sp>
          <p:nvSpPr>
            <p:cNvPr id="75" name="文本框 32"/>
            <p:cNvSpPr txBox="1"/>
            <p:nvPr/>
          </p:nvSpPr>
          <p:spPr>
            <a:xfrm>
              <a:off x="2958771" y="3213770"/>
              <a:ext cx="150612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>
                  <a:solidFill>
                    <a:srgbClr val="0066CC"/>
                  </a:solidFill>
                </a:rPr>
                <a:t>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20034" y="2493690"/>
            <a:ext cx="1506122" cy="1181745"/>
            <a:chOff x="4920034" y="2493690"/>
            <a:chExt cx="1506122" cy="1181745"/>
          </a:xfrm>
        </p:grpSpPr>
        <p:grpSp>
          <p:nvGrpSpPr>
            <p:cNvPr id="47" name="组合 46"/>
            <p:cNvGrpSpPr/>
            <p:nvPr/>
          </p:nvGrpSpPr>
          <p:grpSpPr>
            <a:xfrm>
              <a:off x="5452251" y="2493690"/>
              <a:ext cx="567448" cy="611941"/>
              <a:chOff x="7549885" y="3739194"/>
              <a:chExt cx="1720118" cy="1854990"/>
            </a:xfrm>
            <a:solidFill>
              <a:srgbClr val="FF0000"/>
            </a:solidFill>
          </p:grpSpPr>
          <p:sp>
            <p:nvSpPr>
              <p:cNvPr id="48" name="Freeform 38"/>
              <p:cNvSpPr>
                <a:spLocks noEditPoints="1"/>
              </p:cNvSpPr>
              <p:nvPr/>
            </p:nvSpPr>
            <p:spPr bwMode="auto">
              <a:xfrm>
                <a:off x="7549885" y="3739194"/>
                <a:ext cx="1720118" cy="1278360"/>
              </a:xfrm>
              <a:custGeom>
                <a:gdLst>
                  <a:gd fmla="*/ 83 w 489" name="T0"/>
                  <a:gd fmla="*/ 363 h 363" name="T1"/>
                  <a:gd fmla="*/ 0 w 489" name="T2"/>
                  <a:gd fmla="*/ 280 h 363" name="T3"/>
                  <a:gd fmla="*/ 0 w 489" name="T4"/>
                  <a:gd fmla="*/ 280 h 363" name="T5"/>
                  <a:gd fmla="*/ 0 w 489" name="T6"/>
                  <a:gd fmla="*/ 83 h 363" name="T7"/>
                  <a:gd fmla="*/ 83 w 489" name="T8"/>
                  <a:gd fmla="*/ 0 h 363" name="T9"/>
                  <a:gd fmla="*/ 83 w 489" name="T10"/>
                  <a:gd fmla="*/ 0 h 363" name="T11"/>
                  <a:gd fmla="*/ 406 w 489" name="T12"/>
                  <a:gd fmla="*/ 0 h 363" name="T13"/>
                  <a:gd fmla="*/ 489 w 489" name="T14"/>
                  <a:gd fmla="*/ 83 h 363" name="T15"/>
                  <a:gd fmla="*/ 489 w 489" name="T16"/>
                  <a:gd fmla="*/ 83 h 363" name="T17"/>
                  <a:gd fmla="*/ 489 w 489" name="T18"/>
                  <a:gd fmla="*/ 280 h 363" name="T19"/>
                  <a:gd fmla="*/ 406 w 489" name="T20"/>
                  <a:gd fmla="*/ 363 h 363" name="T21"/>
                  <a:gd fmla="*/ 406 w 489" name="T22"/>
                  <a:gd fmla="*/ 363 h 363" name="T23"/>
                  <a:gd fmla="*/ 83 w 489" name="T24"/>
                  <a:gd fmla="*/ 363 h 363" name="T25"/>
                  <a:gd fmla="*/ 43 w 489" name="T26"/>
                  <a:gd fmla="*/ 83 h 363" name="T27"/>
                  <a:gd fmla="*/ 43 w 489" name="T28"/>
                  <a:gd fmla="*/ 280 h 363" name="T29"/>
                  <a:gd fmla="*/ 83 w 489" name="T30"/>
                  <a:gd fmla="*/ 320 h 363" name="T31"/>
                  <a:gd fmla="*/ 83 w 489" name="T32"/>
                  <a:gd fmla="*/ 320 h 363" name="T33"/>
                  <a:gd fmla="*/ 406 w 489" name="T34"/>
                  <a:gd fmla="*/ 320 h 363" name="T35"/>
                  <a:gd fmla="*/ 446 w 489" name="T36"/>
                  <a:gd fmla="*/ 280 h 363" name="T37"/>
                  <a:gd fmla="*/ 446 w 489" name="T38"/>
                  <a:gd fmla="*/ 280 h 363" name="T39"/>
                  <a:gd fmla="*/ 446 w 489" name="T40"/>
                  <a:gd fmla="*/ 83 h 363" name="T41"/>
                  <a:gd fmla="*/ 406 w 489" name="T42"/>
                  <a:gd fmla="*/ 43 h 363" name="T43"/>
                  <a:gd fmla="*/ 406 w 489" name="T44"/>
                  <a:gd fmla="*/ 43 h 363" name="T45"/>
                  <a:gd fmla="*/ 83 w 489" name="T46"/>
                  <a:gd fmla="*/ 43 h 363" name="T47"/>
                  <a:gd fmla="*/ 43 w 489" name="T48"/>
                  <a:gd fmla="*/ 83 h 363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363" w="489">
                    <a:moveTo>
                      <a:pt x="83" y="363"/>
                    </a:moveTo>
                    <a:cubicBezTo>
                      <a:pt x="37" y="363"/>
                      <a:pt x="0" y="326"/>
                      <a:pt x="0" y="28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38"/>
                      <a:pt x="37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406" y="0"/>
                      <a:pt x="406" y="0"/>
                      <a:pt x="406" y="0"/>
                    </a:cubicBezTo>
                    <a:cubicBezTo>
                      <a:pt x="451" y="0"/>
                      <a:pt x="489" y="38"/>
                      <a:pt x="489" y="83"/>
                    </a:cubicBezTo>
                    <a:cubicBezTo>
                      <a:pt x="489" y="83"/>
                      <a:pt x="489" y="83"/>
                      <a:pt x="489" y="83"/>
                    </a:cubicBezTo>
                    <a:cubicBezTo>
                      <a:pt x="489" y="280"/>
                      <a:pt x="489" y="280"/>
                      <a:pt x="489" y="280"/>
                    </a:cubicBezTo>
                    <a:cubicBezTo>
                      <a:pt x="489" y="326"/>
                      <a:pt x="451" y="363"/>
                      <a:pt x="406" y="363"/>
                    </a:cubicBezTo>
                    <a:cubicBezTo>
                      <a:pt x="406" y="363"/>
                      <a:pt x="406" y="363"/>
                      <a:pt x="406" y="363"/>
                    </a:cubicBezTo>
                    <a:cubicBezTo>
                      <a:pt x="83" y="363"/>
                      <a:pt x="83" y="363"/>
                      <a:pt x="83" y="363"/>
                    </a:cubicBezTo>
                    <a:close/>
                    <a:moveTo>
                      <a:pt x="43" y="83"/>
                    </a:moveTo>
                    <a:cubicBezTo>
                      <a:pt x="43" y="280"/>
                      <a:pt x="43" y="280"/>
                      <a:pt x="43" y="280"/>
                    </a:cubicBezTo>
                    <a:cubicBezTo>
                      <a:pt x="43" y="302"/>
                      <a:pt x="61" y="320"/>
                      <a:pt x="83" y="320"/>
                    </a:cubicBezTo>
                    <a:cubicBezTo>
                      <a:pt x="83" y="320"/>
                      <a:pt x="83" y="320"/>
                      <a:pt x="83" y="320"/>
                    </a:cubicBezTo>
                    <a:cubicBezTo>
                      <a:pt x="406" y="320"/>
                      <a:pt x="406" y="320"/>
                      <a:pt x="406" y="320"/>
                    </a:cubicBezTo>
                    <a:cubicBezTo>
                      <a:pt x="428" y="320"/>
                      <a:pt x="446" y="302"/>
                      <a:pt x="446" y="280"/>
                    </a:cubicBezTo>
                    <a:cubicBezTo>
                      <a:pt x="446" y="280"/>
                      <a:pt x="446" y="280"/>
                      <a:pt x="446" y="280"/>
                    </a:cubicBezTo>
                    <a:cubicBezTo>
                      <a:pt x="446" y="83"/>
                      <a:pt x="446" y="83"/>
                      <a:pt x="446" y="83"/>
                    </a:cubicBezTo>
                    <a:cubicBezTo>
                      <a:pt x="446" y="61"/>
                      <a:pt x="428" y="43"/>
                      <a:pt x="406" y="43"/>
                    </a:cubicBezTo>
                    <a:cubicBezTo>
                      <a:pt x="406" y="43"/>
                      <a:pt x="406" y="43"/>
                      <a:pt x="406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61" y="43"/>
                      <a:pt x="43" y="61"/>
                      <a:pt x="43" y="83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1153" compatLnSpc="1" lIns="82305" numCol="1" rIns="82305" tIns="41153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 sz="1600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49" name="Freeform 39"/>
              <p:cNvSpPr/>
              <p:nvPr/>
            </p:nvSpPr>
            <p:spPr bwMode="auto">
              <a:xfrm>
                <a:off x="8013143" y="5044918"/>
                <a:ext cx="787736" cy="549266"/>
              </a:xfrm>
              <a:custGeom>
                <a:gdLst>
                  <a:gd fmla="*/ 219 w 224" name="T0"/>
                  <a:gd fmla="*/ 119 h 156" name="T1"/>
                  <a:gd fmla="*/ 130 w 224" name="T2"/>
                  <a:gd fmla="*/ 15 h 156" name="T3"/>
                  <a:gd fmla="*/ 112 w 224" name="T4"/>
                  <a:gd fmla="*/ 0 h 156" name="T5"/>
                  <a:gd fmla="*/ 95 w 224" name="T6"/>
                  <a:gd fmla="*/ 15 h 156" name="T7"/>
                  <a:gd fmla="*/ 6 w 224" name="T8"/>
                  <a:gd fmla="*/ 119 h 156" name="T9"/>
                  <a:gd fmla="*/ 8 w 224" name="T10"/>
                  <a:gd fmla="*/ 140 h 156" name="T11"/>
                  <a:gd fmla="*/ 30 w 224" name="T12"/>
                  <a:gd fmla="*/ 138 h 156" name="T13"/>
                  <a:gd fmla="*/ 96 w 224" name="T14"/>
                  <a:gd fmla="*/ 64 h 156" name="T15"/>
                  <a:gd fmla="*/ 96 w 224" name="T16"/>
                  <a:gd fmla="*/ 140 h 156" name="T17"/>
                  <a:gd fmla="*/ 112 w 224" name="T18"/>
                  <a:gd fmla="*/ 156 h 156" name="T19"/>
                  <a:gd fmla="*/ 129 w 224" name="T20"/>
                  <a:gd fmla="*/ 140 h 156" name="T21"/>
                  <a:gd fmla="*/ 129 w 224" name="T22"/>
                  <a:gd fmla="*/ 64 h 156" name="T23"/>
                  <a:gd fmla="*/ 195 w 224" name="T24"/>
                  <a:gd fmla="*/ 138 h 156" name="T25"/>
                  <a:gd fmla="*/ 216 w 224" name="T26"/>
                  <a:gd fmla="*/ 140 h 156" name="T27"/>
                  <a:gd fmla="*/ 219 w 224" name="T28"/>
                  <a:gd fmla="*/ 119 h 15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56" w="224">
                    <a:moveTo>
                      <a:pt x="219" y="119"/>
                    </a:moveTo>
                    <a:cubicBezTo>
                      <a:pt x="130" y="15"/>
                      <a:pt x="130" y="15"/>
                      <a:pt x="130" y="15"/>
                    </a:cubicBezTo>
                    <a:cubicBezTo>
                      <a:pt x="130" y="15"/>
                      <a:pt x="118" y="0"/>
                      <a:pt x="112" y="0"/>
                    </a:cubicBezTo>
                    <a:cubicBezTo>
                      <a:pt x="107" y="0"/>
                      <a:pt x="95" y="15"/>
                      <a:pt x="95" y="15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0" y="126"/>
                      <a:pt x="2" y="135"/>
                      <a:pt x="8" y="140"/>
                    </a:cubicBezTo>
                    <a:cubicBezTo>
                      <a:pt x="15" y="146"/>
                      <a:pt x="25" y="144"/>
                      <a:pt x="30" y="138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96" y="149"/>
                      <a:pt x="103" y="156"/>
                      <a:pt x="112" y="156"/>
                    </a:cubicBezTo>
                    <a:cubicBezTo>
                      <a:pt x="121" y="156"/>
                      <a:pt x="129" y="149"/>
                      <a:pt x="129" y="140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200" y="144"/>
                      <a:pt x="210" y="146"/>
                      <a:pt x="216" y="140"/>
                    </a:cubicBezTo>
                    <a:cubicBezTo>
                      <a:pt x="223" y="135"/>
                      <a:pt x="224" y="126"/>
                      <a:pt x="219" y="119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1153" compatLnSpc="1" lIns="82305" numCol="1" rIns="82305" tIns="41153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 sz="1600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50" name="Freeform 40"/>
              <p:cNvSpPr/>
              <p:nvPr/>
            </p:nvSpPr>
            <p:spPr bwMode="auto">
              <a:xfrm>
                <a:off x="7813767" y="4073444"/>
                <a:ext cx="1192355" cy="619633"/>
              </a:xfrm>
              <a:custGeom>
                <a:gdLst>
                  <a:gd fmla="*/ 3 w 339" name="T0"/>
                  <a:gd fmla="*/ 169 h 176" name="T1"/>
                  <a:gd fmla="*/ 4 w 339" name="T2"/>
                  <a:gd fmla="*/ 155 h 176" name="T3"/>
                  <a:gd fmla="*/ 4 w 339" name="T4"/>
                  <a:gd fmla="*/ 155 h 176" name="T5"/>
                  <a:gd fmla="*/ 57 w 339" name="T6"/>
                  <a:gd fmla="*/ 102 h 176" name="T7"/>
                  <a:gd fmla="*/ 66 w 339" name="T8"/>
                  <a:gd fmla="*/ 99 h 176" name="T9"/>
                  <a:gd fmla="*/ 66 w 339" name="T10"/>
                  <a:gd fmla="*/ 99 h 176" name="T11"/>
                  <a:gd fmla="*/ 72 w 339" name="T12"/>
                  <a:gd fmla="*/ 105 h 176" name="T13"/>
                  <a:gd fmla="*/ 72 w 339" name="T14"/>
                  <a:gd fmla="*/ 105 h 176" name="T15"/>
                  <a:gd fmla="*/ 83 w 339" name="T16"/>
                  <a:gd fmla="*/ 144 h 176" name="T17"/>
                  <a:gd fmla="*/ 166 w 339" name="T18"/>
                  <a:gd fmla="*/ 12 h 176" name="T19"/>
                  <a:gd fmla="*/ 176 w 339" name="T20"/>
                  <a:gd fmla="*/ 7 h 176" name="T21"/>
                  <a:gd fmla="*/ 176 w 339" name="T22"/>
                  <a:gd fmla="*/ 7 h 176" name="T23"/>
                  <a:gd fmla="*/ 182 w 339" name="T24"/>
                  <a:gd fmla="*/ 16 h 176" name="T25"/>
                  <a:gd fmla="*/ 182 w 339" name="T26"/>
                  <a:gd fmla="*/ 16 h 176" name="T27"/>
                  <a:gd fmla="*/ 181 w 339" name="T28"/>
                  <a:gd fmla="*/ 99 h 176" name="T29"/>
                  <a:gd fmla="*/ 221 w 339" name="T30"/>
                  <a:gd fmla="*/ 59 h 176" name="T31"/>
                  <a:gd fmla="*/ 228 w 339" name="T32"/>
                  <a:gd fmla="*/ 57 h 176" name="T33"/>
                  <a:gd fmla="*/ 228 w 339" name="T34"/>
                  <a:gd fmla="*/ 57 h 176" name="T35"/>
                  <a:gd fmla="*/ 234 w 339" name="T36"/>
                  <a:gd fmla="*/ 61 h 176" name="T37"/>
                  <a:gd fmla="*/ 234 w 339" name="T38"/>
                  <a:gd fmla="*/ 61 h 176" name="T39"/>
                  <a:gd fmla="*/ 246 w 339" name="T40"/>
                  <a:gd fmla="*/ 84 h 176" name="T41"/>
                  <a:gd fmla="*/ 322 w 339" name="T42"/>
                  <a:gd fmla="*/ 5 h 176" name="T43"/>
                  <a:gd fmla="*/ 335 w 339" name="T44"/>
                  <a:gd fmla="*/ 4 h 176" name="T45"/>
                  <a:gd fmla="*/ 335 w 339" name="T46"/>
                  <a:gd fmla="*/ 4 h 176" name="T47"/>
                  <a:gd fmla="*/ 335 w 339" name="T48"/>
                  <a:gd fmla="*/ 18 h 176" name="T49"/>
                  <a:gd fmla="*/ 335 w 339" name="T50"/>
                  <a:gd fmla="*/ 18 h 176" name="T51"/>
                  <a:gd fmla="*/ 251 w 339" name="T52"/>
                  <a:gd fmla="*/ 106 h 176" name="T53"/>
                  <a:gd fmla="*/ 243 w 339" name="T54"/>
                  <a:gd fmla="*/ 110 h 176" name="T55"/>
                  <a:gd fmla="*/ 243 w 339" name="T56"/>
                  <a:gd fmla="*/ 110 h 176" name="T57"/>
                  <a:gd fmla="*/ 236 w 339" name="T58"/>
                  <a:gd fmla="*/ 106 h 176" name="T59"/>
                  <a:gd fmla="*/ 236 w 339" name="T60"/>
                  <a:gd fmla="*/ 106 h 176" name="T61"/>
                  <a:gd fmla="*/ 224 w 339" name="T62"/>
                  <a:gd fmla="*/ 81 h 176" name="T63"/>
                  <a:gd fmla="*/ 177 w 339" name="T64"/>
                  <a:gd fmla="*/ 126 h 176" name="T65"/>
                  <a:gd fmla="*/ 168 w 339" name="T66"/>
                  <a:gd fmla="*/ 127 h 176" name="T67"/>
                  <a:gd fmla="*/ 168 w 339" name="T68"/>
                  <a:gd fmla="*/ 127 h 176" name="T69"/>
                  <a:gd fmla="*/ 163 w 339" name="T70"/>
                  <a:gd fmla="*/ 119 h 176" name="T71"/>
                  <a:gd fmla="*/ 163 w 339" name="T72"/>
                  <a:gd fmla="*/ 119 h 176" name="T73"/>
                  <a:gd fmla="*/ 164 w 339" name="T74"/>
                  <a:gd fmla="*/ 49 h 176" name="T75"/>
                  <a:gd fmla="*/ 88 w 339" name="T76"/>
                  <a:gd fmla="*/ 171 h 176" name="T77"/>
                  <a:gd fmla="*/ 79 w 339" name="T78"/>
                  <a:gd fmla="*/ 176 h 176" name="T79"/>
                  <a:gd fmla="*/ 79 w 339" name="T80"/>
                  <a:gd fmla="*/ 176 h 176" name="T81"/>
                  <a:gd fmla="*/ 71 w 339" name="T82"/>
                  <a:gd fmla="*/ 170 h 176" name="T83"/>
                  <a:gd fmla="*/ 71 w 339" name="T84"/>
                  <a:gd fmla="*/ 170 h 176" name="T85"/>
                  <a:gd fmla="*/ 59 w 339" name="T86"/>
                  <a:gd fmla="*/ 126 h 176" name="T87"/>
                  <a:gd fmla="*/ 16 w 339" name="T88"/>
                  <a:gd fmla="*/ 170 h 176" name="T89"/>
                  <a:gd fmla="*/ 16 w 339" name="T90"/>
                  <a:gd fmla="*/ 170 h 176" name="T91"/>
                  <a:gd fmla="*/ 7 w 339" name="T92"/>
                  <a:gd fmla="*/ 172 h 176" name="T93"/>
                  <a:gd fmla="*/ 7 w 339" name="T94"/>
                  <a:gd fmla="*/ 172 h 176" name="T95"/>
                  <a:gd fmla="*/ 3 w 339" name="T96"/>
                  <a:gd fmla="*/ 169 h 176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176" w="339">
                    <a:moveTo>
                      <a:pt x="3" y="169"/>
                    </a:moveTo>
                    <a:cubicBezTo>
                      <a:pt x="0" y="166"/>
                      <a:pt x="0" y="159"/>
                      <a:pt x="4" y="155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60" y="99"/>
                      <a:pt x="63" y="98"/>
                      <a:pt x="66" y="99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69" y="100"/>
                      <a:pt x="71" y="102"/>
                      <a:pt x="72" y="105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166" y="12"/>
                      <a:pt x="166" y="12"/>
                      <a:pt x="166" y="12"/>
                    </a:cubicBezTo>
                    <a:cubicBezTo>
                      <a:pt x="168" y="8"/>
                      <a:pt x="172" y="6"/>
                      <a:pt x="176" y="7"/>
                    </a:cubicBezTo>
                    <a:cubicBezTo>
                      <a:pt x="176" y="7"/>
                      <a:pt x="176" y="7"/>
                      <a:pt x="176" y="7"/>
                    </a:cubicBezTo>
                    <a:cubicBezTo>
                      <a:pt x="180" y="8"/>
                      <a:pt x="182" y="12"/>
                      <a:pt x="182" y="16"/>
                    </a:cubicBezTo>
                    <a:cubicBezTo>
                      <a:pt x="182" y="16"/>
                      <a:pt x="182" y="16"/>
                      <a:pt x="182" y="16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221" y="59"/>
                      <a:pt x="221" y="59"/>
                      <a:pt x="221" y="59"/>
                    </a:cubicBezTo>
                    <a:cubicBezTo>
                      <a:pt x="223" y="57"/>
                      <a:pt x="226" y="57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31" y="58"/>
                      <a:pt x="233" y="59"/>
                      <a:pt x="234" y="61"/>
                    </a:cubicBezTo>
                    <a:cubicBezTo>
                      <a:pt x="234" y="61"/>
                      <a:pt x="234" y="61"/>
                      <a:pt x="234" y="61"/>
                    </a:cubicBezTo>
                    <a:cubicBezTo>
                      <a:pt x="246" y="84"/>
                      <a:pt x="246" y="84"/>
                      <a:pt x="246" y="84"/>
                    </a:cubicBezTo>
                    <a:cubicBezTo>
                      <a:pt x="322" y="5"/>
                      <a:pt x="322" y="5"/>
                      <a:pt x="322" y="5"/>
                    </a:cubicBezTo>
                    <a:cubicBezTo>
                      <a:pt x="326" y="1"/>
                      <a:pt x="331" y="0"/>
                      <a:pt x="335" y="4"/>
                    </a:cubicBezTo>
                    <a:cubicBezTo>
                      <a:pt x="335" y="4"/>
                      <a:pt x="335" y="4"/>
                      <a:pt x="335" y="4"/>
                    </a:cubicBezTo>
                    <a:cubicBezTo>
                      <a:pt x="339" y="8"/>
                      <a:pt x="339" y="14"/>
                      <a:pt x="335" y="18"/>
                    </a:cubicBezTo>
                    <a:cubicBezTo>
                      <a:pt x="335" y="18"/>
                      <a:pt x="335" y="18"/>
                      <a:pt x="335" y="18"/>
                    </a:cubicBezTo>
                    <a:cubicBezTo>
                      <a:pt x="251" y="106"/>
                      <a:pt x="251" y="106"/>
                      <a:pt x="251" y="106"/>
                    </a:cubicBezTo>
                    <a:cubicBezTo>
                      <a:pt x="249" y="109"/>
                      <a:pt x="246" y="110"/>
                      <a:pt x="243" y="110"/>
                    </a:cubicBezTo>
                    <a:cubicBezTo>
                      <a:pt x="243" y="110"/>
                      <a:pt x="243" y="110"/>
                      <a:pt x="243" y="110"/>
                    </a:cubicBezTo>
                    <a:cubicBezTo>
                      <a:pt x="240" y="110"/>
                      <a:pt x="238" y="108"/>
                      <a:pt x="236" y="106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24" y="81"/>
                      <a:pt x="224" y="81"/>
                      <a:pt x="224" y="81"/>
                    </a:cubicBezTo>
                    <a:cubicBezTo>
                      <a:pt x="177" y="126"/>
                      <a:pt x="177" y="126"/>
                      <a:pt x="177" y="126"/>
                    </a:cubicBezTo>
                    <a:cubicBezTo>
                      <a:pt x="174" y="128"/>
                      <a:pt x="171" y="129"/>
                      <a:pt x="168" y="127"/>
                    </a:cubicBezTo>
                    <a:cubicBezTo>
                      <a:pt x="168" y="127"/>
                      <a:pt x="168" y="127"/>
                      <a:pt x="168" y="127"/>
                    </a:cubicBezTo>
                    <a:cubicBezTo>
                      <a:pt x="165" y="126"/>
                      <a:pt x="163" y="123"/>
                      <a:pt x="163" y="11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4" y="49"/>
                      <a:pt x="164" y="49"/>
                      <a:pt x="164" y="49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6" y="174"/>
                      <a:pt x="82" y="176"/>
                      <a:pt x="79" y="176"/>
                    </a:cubicBezTo>
                    <a:cubicBezTo>
                      <a:pt x="79" y="176"/>
                      <a:pt x="79" y="176"/>
                      <a:pt x="79" y="176"/>
                    </a:cubicBezTo>
                    <a:cubicBezTo>
                      <a:pt x="75" y="176"/>
                      <a:pt x="72" y="173"/>
                      <a:pt x="71" y="170"/>
                    </a:cubicBezTo>
                    <a:cubicBezTo>
                      <a:pt x="71" y="170"/>
                      <a:pt x="71" y="170"/>
                      <a:pt x="71" y="170"/>
                    </a:cubicBezTo>
                    <a:cubicBezTo>
                      <a:pt x="59" y="126"/>
                      <a:pt x="59" y="126"/>
                      <a:pt x="59" y="126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4" y="172"/>
                      <a:pt x="10" y="173"/>
                      <a:pt x="7" y="172"/>
                    </a:cubicBezTo>
                    <a:cubicBezTo>
                      <a:pt x="7" y="172"/>
                      <a:pt x="7" y="172"/>
                      <a:pt x="7" y="172"/>
                    </a:cubicBezTo>
                    <a:cubicBezTo>
                      <a:pt x="6" y="172"/>
                      <a:pt x="4" y="171"/>
                      <a:pt x="3" y="169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1153" compatLnSpc="1" lIns="82305" numCol="1" rIns="82305" tIns="41153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 sz="1600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</p:grpSp>
        <p:sp>
          <p:nvSpPr>
            <p:cNvPr id="76" name="文本框 32"/>
            <p:cNvSpPr txBox="1"/>
            <p:nvPr/>
          </p:nvSpPr>
          <p:spPr>
            <a:xfrm>
              <a:off x="4920034" y="3213770"/>
              <a:ext cx="150612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>
                  <a:solidFill>
                    <a:srgbClr val="0066CC"/>
                  </a:solidFill>
                </a:rPr>
                <a:t>添加标题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018511" y="2552038"/>
            <a:ext cx="1506122" cy="1123397"/>
            <a:chOff x="7018511" y="2552038"/>
            <a:chExt cx="1506122" cy="1123397"/>
          </a:xfrm>
        </p:grpSpPr>
        <p:grpSp>
          <p:nvGrpSpPr>
            <p:cNvPr id="51" name="组合 50"/>
            <p:cNvGrpSpPr/>
            <p:nvPr/>
          </p:nvGrpSpPr>
          <p:grpSpPr>
            <a:xfrm>
              <a:off x="7532439" y="2552038"/>
              <a:ext cx="478267" cy="495245"/>
              <a:chOff x="4571018" y="3941631"/>
              <a:chExt cx="1142820" cy="1183390"/>
            </a:xfrm>
            <a:solidFill>
              <a:srgbClr val="FF0000"/>
            </a:solidFill>
          </p:grpSpPr>
          <p:sp>
            <p:nvSpPr>
              <p:cNvPr id="52" name="Freeform 237"/>
              <p:cNvSpPr/>
              <p:nvPr/>
            </p:nvSpPr>
            <p:spPr bwMode="auto">
              <a:xfrm>
                <a:off x="5030850" y="3941631"/>
                <a:ext cx="426023" cy="561264"/>
              </a:xfrm>
              <a:custGeom>
                <a:gdLst>
                  <a:gd fmla="*/ 126 w 126" name="T0"/>
                  <a:gd fmla="*/ 28 h 166" name="T1"/>
                  <a:gd fmla="*/ 38 w 126" name="T2"/>
                  <a:gd fmla="*/ 166 h 166" name="T3"/>
                  <a:gd fmla="*/ 36 w 126" name="T4"/>
                  <a:gd fmla="*/ 166 h 166" name="T5"/>
                  <a:gd fmla="*/ 0 w 126" name="T6"/>
                  <a:gd fmla="*/ 3 h 166" name="T7"/>
                  <a:gd fmla="*/ 0 w 126" name="T8"/>
                  <a:gd fmla="*/ 3 h 166" name="T9"/>
                  <a:gd fmla="*/ 17 w 126" name="T10"/>
                  <a:gd fmla="*/ 1 h 166" name="T11"/>
                  <a:gd fmla="*/ 33 w 126" name="T12"/>
                  <a:gd fmla="*/ 0 h 166" name="T13"/>
                  <a:gd fmla="*/ 48 w 126" name="T14"/>
                  <a:gd fmla="*/ 0 h 166" name="T15"/>
                  <a:gd fmla="*/ 63 w 126" name="T16"/>
                  <a:gd fmla="*/ 2 h 166" name="T17"/>
                  <a:gd fmla="*/ 79 w 126" name="T18"/>
                  <a:gd fmla="*/ 5 h 166" name="T19"/>
                  <a:gd fmla="*/ 94 w 126" name="T20"/>
                  <a:gd fmla="*/ 10 h 166" name="T21"/>
                  <a:gd fmla="*/ 108 w 126" name="T22"/>
                  <a:gd fmla="*/ 17 h 166" name="T23"/>
                  <a:gd fmla="*/ 123 w 126" name="T24"/>
                  <a:gd fmla="*/ 25 h 166" name="T25"/>
                  <a:gd fmla="*/ 123 w 126" name="T26"/>
                  <a:gd fmla="*/ 25 h 166" name="T27"/>
                  <a:gd fmla="*/ 126 w 126" name="T28"/>
                  <a:gd fmla="*/ 28 h 166" name="T29"/>
                  <a:gd fmla="*/ 126 w 126" name="T30"/>
                  <a:gd fmla="*/ 28 h 16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66" w="125">
                    <a:moveTo>
                      <a:pt x="126" y="28"/>
                    </a:moveTo>
                    <a:lnTo>
                      <a:pt x="38" y="166"/>
                    </a:lnTo>
                    <a:lnTo>
                      <a:pt x="36" y="16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7" y="1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3" y="2"/>
                    </a:lnTo>
                    <a:lnTo>
                      <a:pt x="79" y="5"/>
                    </a:lnTo>
                    <a:lnTo>
                      <a:pt x="94" y="10"/>
                    </a:lnTo>
                    <a:lnTo>
                      <a:pt x="108" y="17"/>
                    </a:lnTo>
                    <a:lnTo>
                      <a:pt x="123" y="25"/>
                    </a:lnTo>
                    <a:lnTo>
                      <a:pt x="123" y="25"/>
                    </a:lnTo>
                    <a:lnTo>
                      <a:pt x="126" y="28"/>
                    </a:lnTo>
                    <a:lnTo>
                      <a:pt x="126" y="28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1153" compatLnSpc="1" lIns="82305" numCol="1" rIns="82305" tIns="41153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 sz="1600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53" name="Freeform 238"/>
              <p:cNvSpPr/>
              <p:nvPr/>
            </p:nvSpPr>
            <p:spPr bwMode="auto">
              <a:xfrm>
                <a:off x="5172859" y="4103925"/>
                <a:ext cx="540979" cy="1000812"/>
              </a:xfrm>
              <a:custGeom>
                <a:gdLst>
                  <a:gd fmla="*/ 155 w 159" name="T0"/>
                  <a:gd fmla="*/ 101 h 296" name="T1"/>
                  <a:gd fmla="*/ 155 w 159" name="T2"/>
                  <a:gd fmla="*/ 101 h 296" name="T3"/>
                  <a:gd fmla="*/ 156 w 159" name="T4"/>
                  <a:gd fmla="*/ 105 h 296" name="T5"/>
                  <a:gd fmla="*/ 156 w 159" name="T6"/>
                  <a:gd fmla="*/ 105 h 296" name="T7"/>
                  <a:gd fmla="*/ 156 w 159" name="T8"/>
                  <a:gd fmla="*/ 105 h 296" name="T9"/>
                  <a:gd fmla="*/ 158 w 159" name="T10"/>
                  <a:gd fmla="*/ 120 h 296" name="T11"/>
                  <a:gd fmla="*/ 159 w 159" name="T12"/>
                  <a:gd fmla="*/ 136 h 296" name="T13"/>
                  <a:gd fmla="*/ 158 w 159" name="T14"/>
                  <a:gd fmla="*/ 151 h 296" name="T15"/>
                  <a:gd fmla="*/ 157 w 159" name="T16"/>
                  <a:gd fmla="*/ 166 h 296" name="T17"/>
                  <a:gd fmla="*/ 153 w 159" name="T18"/>
                  <a:gd fmla="*/ 182 h 296" name="T19"/>
                  <a:gd fmla="*/ 149 w 159" name="T20"/>
                  <a:gd fmla="*/ 196 h 296" name="T21"/>
                  <a:gd fmla="*/ 141 w 159" name="T22"/>
                  <a:gd fmla="*/ 211 h 296" name="T23"/>
                  <a:gd fmla="*/ 133 w 159" name="T24"/>
                  <a:gd fmla="*/ 225 h 296" name="T25"/>
                  <a:gd fmla="*/ 133 w 159" name="T26"/>
                  <a:gd fmla="*/ 225 h 296" name="T27"/>
                  <a:gd fmla="*/ 124 w 159" name="T28"/>
                  <a:gd fmla="*/ 238 h 296" name="T29"/>
                  <a:gd fmla="*/ 114 w 159" name="T30"/>
                  <a:gd fmla="*/ 250 h 296" name="T31"/>
                  <a:gd fmla="*/ 103 w 159" name="T32"/>
                  <a:gd fmla="*/ 261 h 296" name="T33"/>
                  <a:gd fmla="*/ 91 w 159" name="T34"/>
                  <a:gd fmla="*/ 271 h 296" name="T35"/>
                  <a:gd fmla="*/ 78 w 159" name="T36"/>
                  <a:gd fmla="*/ 278 h 296" name="T37"/>
                  <a:gd fmla="*/ 64 w 159" name="T38"/>
                  <a:gd fmla="*/ 286 h 296" name="T39"/>
                  <a:gd fmla="*/ 50 w 159" name="T40"/>
                  <a:gd fmla="*/ 291 h 296" name="T41"/>
                  <a:gd fmla="*/ 34 w 159" name="T42"/>
                  <a:gd fmla="*/ 296 h 296" name="T43"/>
                  <a:gd fmla="*/ 0 w 159" name="T44"/>
                  <a:gd fmla="*/ 138 h 296" name="T45"/>
                  <a:gd fmla="*/ 88 w 159" name="T46"/>
                  <a:gd fmla="*/ 0 h 296" name="T47"/>
                  <a:gd fmla="*/ 88 w 159" name="T48"/>
                  <a:gd fmla="*/ 0 h 296" name="T49"/>
                  <a:gd fmla="*/ 101 w 159" name="T50"/>
                  <a:gd fmla="*/ 10 h 296" name="T51"/>
                  <a:gd fmla="*/ 112 w 159" name="T52"/>
                  <a:gd fmla="*/ 21 h 296" name="T53"/>
                  <a:gd fmla="*/ 122 w 159" name="T54"/>
                  <a:gd fmla="*/ 32 h 296" name="T55"/>
                  <a:gd fmla="*/ 131 w 159" name="T56"/>
                  <a:gd fmla="*/ 44 h 296" name="T57"/>
                  <a:gd fmla="*/ 139 w 159" name="T58"/>
                  <a:gd fmla="*/ 57 h 296" name="T59"/>
                  <a:gd fmla="*/ 146 w 159" name="T60"/>
                  <a:gd fmla="*/ 71 h 296" name="T61"/>
                  <a:gd fmla="*/ 151 w 159" name="T62"/>
                  <a:gd fmla="*/ 86 h 296" name="T63"/>
                  <a:gd fmla="*/ 155 w 159" name="T64"/>
                  <a:gd fmla="*/ 101 h 296" name="T65"/>
                  <a:gd fmla="*/ 155 w 159" name="T66"/>
                  <a:gd fmla="*/ 101 h 296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296" w="159">
                    <a:moveTo>
                      <a:pt x="155" y="101"/>
                    </a:moveTo>
                    <a:lnTo>
                      <a:pt x="155" y="101"/>
                    </a:lnTo>
                    <a:lnTo>
                      <a:pt x="156" y="105"/>
                    </a:lnTo>
                    <a:lnTo>
                      <a:pt x="156" y="105"/>
                    </a:lnTo>
                    <a:lnTo>
                      <a:pt x="156" y="105"/>
                    </a:lnTo>
                    <a:lnTo>
                      <a:pt x="158" y="120"/>
                    </a:lnTo>
                    <a:lnTo>
                      <a:pt x="159" y="136"/>
                    </a:lnTo>
                    <a:lnTo>
                      <a:pt x="158" y="151"/>
                    </a:lnTo>
                    <a:lnTo>
                      <a:pt x="157" y="166"/>
                    </a:lnTo>
                    <a:lnTo>
                      <a:pt x="153" y="182"/>
                    </a:lnTo>
                    <a:lnTo>
                      <a:pt x="149" y="196"/>
                    </a:lnTo>
                    <a:lnTo>
                      <a:pt x="141" y="211"/>
                    </a:lnTo>
                    <a:lnTo>
                      <a:pt x="133" y="225"/>
                    </a:lnTo>
                    <a:lnTo>
                      <a:pt x="133" y="225"/>
                    </a:lnTo>
                    <a:lnTo>
                      <a:pt x="124" y="238"/>
                    </a:lnTo>
                    <a:lnTo>
                      <a:pt x="114" y="250"/>
                    </a:lnTo>
                    <a:lnTo>
                      <a:pt x="103" y="261"/>
                    </a:lnTo>
                    <a:lnTo>
                      <a:pt x="91" y="271"/>
                    </a:lnTo>
                    <a:lnTo>
                      <a:pt x="78" y="278"/>
                    </a:lnTo>
                    <a:lnTo>
                      <a:pt x="64" y="286"/>
                    </a:lnTo>
                    <a:lnTo>
                      <a:pt x="50" y="291"/>
                    </a:lnTo>
                    <a:lnTo>
                      <a:pt x="34" y="296"/>
                    </a:lnTo>
                    <a:lnTo>
                      <a:pt x="0" y="138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101" y="10"/>
                    </a:lnTo>
                    <a:lnTo>
                      <a:pt x="112" y="21"/>
                    </a:lnTo>
                    <a:lnTo>
                      <a:pt x="122" y="32"/>
                    </a:lnTo>
                    <a:lnTo>
                      <a:pt x="131" y="44"/>
                    </a:lnTo>
                    <a:lnTo>
                      <a:pt x="139" y="57"/>
                    </a:lnTo>
                    <a:lnTo>
                      <a:pt x="146" y="71"/>
                    </a:lnTo>
                    <a:lnTo>
                      <a:pt x="151" y="86"/>
                    </a:lnTo>
                    <a:lnTo>
                      <a:pt x="155" y="101"/>
                    </a:lnTo>
                    <a:lnTo>
                      <a:pt x="155" y="101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1153" compatLnSpc="1" lIns="82305" numCol="1" rIns="82305" tIns="41153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 sz="1600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54" name="Freeform 239"/>
              <p:cNvSpPr/>
              <p:nvPr/>
            </p:nvSpPr>
            <p:spPr bwMode="auto">
              <a:xfrm>
                <a:off x="4571018" y="4029538"/>
                <a:ext cx="676224" cy="1095483"/>
              </a:xfrm>
              <a:custGeom>
                <a:gdLst>
                  <a:gd fmla="*/ 131 w 201" name="T0"/>
                  <a:gd fmla="*/ 0 h 323" name="T1"/>
                  <a:gd fmla="*/ 201 w 201" name="T2"/>
                  <a:gd fmla="*/ 319 h 323" name="T3"/>
                  <a:gd fmla="*/ 201 w 201" name="T4"/>
                  <a:gd fmla="*/ 319 h 323" name="T5"/>
                  <a:gd fmla="*/ 200 w 201" name="T6"/>
                  <a:gd fmla="*/ 320 h 323" name="T7"/>
                  <a:gd fmla="*/ 200 w 201" name="T8"/>
                  <a:gd fmla="*/ 320 h 323" name="T9"/>
                  <a:gd fmla="*/ 184 w 201" name="T10"/>
                  <a:gd fmla="*/ 322 h 323" name="T11"/>
                  <a:gd fmla="*/ 168 w 201" name="T12"/>
                  <a:gd fmla="*/ 323 h 323" name="T13"/>
                  <a:gd fmla="*/ 152 w 201" name="T14"/>
                  <a:gd fmla="*/ 323 h 323" name="T15"/>
                  <a:gd fmla="*/ 136 w 201" name="T16"/>
                  <a:gd fmla="*/ 321 h 323" name="T17"/>
                  <a:gd fmla="*/ 121 w 201" name="T18"/>
                  <a:gd fmla="*/ 318 h 323" name="T19"/>
                  <a:gd fmla="*/ 106 w 201" name="T20"/>
                  <a:gd fmla="*/ 312 h 323" name="T21"/>
                  <a:gd fmla="*/ 91 w 201" name="T22"/>
                  <a:gd fmla="*/ 306 h 323" name="T23"/>
                  <a:gd fmla="*/ 77 w 201" name="T24"/>
                  <a:gd fmla="*/ 297 h 323" name="T25"/>
                  <a:gd fmla="*/ 77 w 201" name="T26"/>
                  <a:gd fmla="*/ 297 h 323" name="T27"/>
                  <a:gd fmla="*/ 63 w 201" name="T28"/>
                  <a:gd fmla="*/ 288 h 323" name="T29"/>
                  <a:gd fmla="*/ 50 w 201" name="T30"/>
                  <a:gd fmla="*/ 278 h 323" name="T31"/>
                  <a:gd fmla="*/ 40 w 201" name="T32"/>
                  <a:gd fmla="*/ 266 h 323" name="T33"/>
                  <a:gd fmla="*/ 30 w 201" name="T34"/>
                  <a:gd fmla="*/ 254 h 323" name="T35"/>
                  <a:gd fmla="*/ 22 w 201" name="T36"/>
                  <a:gd fmla="*/ 241 h 323" name="T37"/>
                  <a:gd fmla="*/ 15 w 201" name="T38"/>
                  <a:gd fmla="*/ 227 h 323" name="T39"/>
                  <a:gd fmla="*/ 9 w 201" name="T40"/>
                  <a:gd fmla="*/ 211 h 323" name="T41"/>
                  <a:gd fmla="*/ 5 w 201" name="T42"/>
                  <a:gd fmla="*/ 195 h 323" name="T43"/>
                  <a:gd fmla="*/ 5 w 201" name="T44"/>
                  <a:gd fmla="*/ 195 h 323" name="T45"/>
                  <a:gd fmla="*/ 2 w 201" name="T46"/>
                  <a:gd fmla="*/ 179 h 323" name="T47"/>
                  <a:gd fmla="*/ 0 w 201" name="T48"/>
                  <a:gd fmla="*/ 162 h 323" name="T49"/>
                  <a:gd fmla="*/ 2 w 201" name="T50"/>
                  <a:gd fmla="*/ 146 h 323" name="T51"/>
                  <a:gd fmla="*/ 3 w 201" name="T52"/>
                  <a:gd fmla="*/ 131 h 323" name="T53"/>
                  <a:gd fmla="*/ 7 w 201" name="T54"/>
                  <a:gd fmla="*/ 116 h 323" name="T55"/>
                  <a:gd fmla="*/ 11 w 201" name="T56"/>
                  <a:gd fmla="*/ 101 h 323" name="T57"/>
                  <a:gd fmla="*/ 18 w 201" name="T58"/>
                  <a:gd fmla="*/ 86 h 323" name="T59"/>
                  <a:gd fmla="*/ 27 w 201" name="T60"/>
                  <a:gd fmla="*/ 71 h 323" name="T61"/>
                  <a:gd fmla="*/ 27 w 201" name="T62"/>
                  <a:gd fmla="*/ 71 h 323" name="T63"/>
                  <a:gd fmla="*/ 36 w 201" name="T64"/>
                  <a:gd fmla="*/ 58 h 323" name="T65"/>
                  <a:gd fmla="*/ 47 w 201" name="T66"/>
                  <a:gd fmla="*/ 45 h 323" name="T67"/>
                  <a:gd fmla="*/ 58 w 201" name="T68"/>
                  <a:gd fmla="*/ 34 h 323" name="T69"/>
                  <a:gd fmla="*/ 71 w 201" name="T70"/>
                  <a:gd fmla="*/ 25 h 323" name="T71"/>
                  <a:gd fmla="*/ 84 w 201" name="T72"/>
                  <a:gd fmla="*/ 17 h 323" name="T73"/>
                  <a:gd fmla="*/ 98 w 201" name="T74"/>
                  <a:gd fmla="*/ 9 h 323" name="T75"/>
                  <a:gd fmla="*/ 113 w 201" name="T76"/>
                  <a:gd fmla="*/ 4 h 323" name="T77"/>
                  <a:gd fmla="*/ 130 w 201" name="T78"/>
                  <a:gd fmla="*/ 0 h 323" name="T79"/>
                  <a:gd fmla="*/ 130 w 201" name="T80"/>
                  <a:gd fmla="*/ 0 h 323" name="T81"/>
                  <a:gd fmla="*/ 131 w 201" name="T82"/>
                  <a:gd fmla="*/ 0 h 323" name="T83"/>
                  <a:gd fmla="*/ 131 w 201" name="T84"/>
                  <a:gd fmla="*/ 0 h 323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323" w="201">
                    <a:moveTo>
                      <a:pt x="131" y="0"/>
                    </a:moveTo>
                    <a:lnTo>
                      <a:pt x="201" y="319"/>
                    </a:lnTo>
                    <a:lnTo>
                      <a:pt x="201" y="319"/>
                    </a:lnTo>
                    <a:lnTo>
                      <a:pt x="200" y="320"/>
                    </a:lnTo>
                    <a:lnTo>
                      <a:pt x="200" y="320"/>
                    </a:lnTo>
                    <a:lnTo>
                      <a:pt x="184" y="322"/>
                    </a:lnTo>
                    <a:lnTo>
                      <a:pt x="168" y="323"/>
                    </a:lnTo>
                    <a:lnTo>
                      <a:pt x="152" y="323"/>
                    </a:lnTo>
                    <a:lnTo>
                      <a:pt x="136" y="321"/>
                    </a:lnTo>
                    <a:lnTo>
                      <a:pt x="121" y="318"/>
                    </a:lnTo>
                    <a:lnTo>
                      <a:pt x="106" y="312"/>
                    </a:lnTo>
                    <a:lnTo>
                      <a:pt x="91" y="306"/>
                    </a:lnTo>
                    <a:lnTo>
                      <a:pt x="77" y="297"/>
                    </a:lnTo>
                    <a:lnTo>
                      <a:pt x="77" y="297"/>
                    </a:lnTo>
                    <a:lnTo>
                      <a:pt x="63" y="288"/>
                    </a:lnTo>
                    <a:lnTo>
                      <a:pt x="50" y="278"/>
                    </a:lnTo>
                    <a:lnTo>
                      <a:pt x="40" y="266"/>
                    </a:lnTo>
                    <a:lnTo>
                      <a:pt x="30" y="254"/>
                    </a:lnTo>
                    <a:lnTo>
                      <a:pt x="22" y="241"/>
                    </a:lnTo>
                    <a:lnTo>
                      <a:pt x="15" y="227"/>
                    </a:lnTo>
                    <a:lnTo>
                      <a:pt x="9" y="211"/>
                    </a:lnTo>
                    <a:lnTo>
                      <a:pt x="5" y="195"/>
                    </a:lnTo>
                    <a:lnTo>
                      <a:pt x="5" y="195"/>
                    </a:lnTo>
                    <a:lnTo>
                      <a:pt x="2" y="179"/>
                    </a:lnTo>
                    <a:lnTo>
                      <a:pt x="0" y="162"/>
                    </a:lnTo>
                    <a:lnTo>
                      <a:pt x="2" y="146"/>
                    </a:lnTo>
                    <a:lnTo>
                      <a:pt x="3" y="131"/>
                    </a:lnTo>
                    <a:lnTo>
                      <a:pt x="7" y="116"/>
                    </a:lnTo>
                    <a:lnTo>
                      <a:pt x="11" y="101"/>
                    </a:lnTo>
                    <a:lnTo>
                      <a:pt x="18" y="86"/>
                    </a:lnTo>
                    <a:lnTo>
                      <a:pt x="27" y="71"/>
                    </a:lnTo>
                    <a:lnTo>
                      <a:pt x="27" y="71"/>
                    </a:lnTo>
                    <a:lnTo>
                      <a:pt x="36" y="58"/>
                    </a:lnTo>
                    <a:lnTo>
                      <a:pt x="47" y="45"/>
                    </a:lnTo>
                    <a:lnTo>
                      <a:pt x="58" y="34"/>
                    </a:lnTo>
                    <a:lnTo>
                      <a:pt x="71" y="25"/>
                    </a:lnTo>
                    <a:lnTo>
                      <a:pt x="84" y="17"/>
                    </a:lnTo>
                    <a:lnTo>
                      <a:pt x="98" y="9"/>
                    </a:lnTo>
                    <a:lnTo>
                      <a:pt x="113" y="4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31" y="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1153" compatLnSpc="1" lIns="82305" numCol="1" rIns="82305" tIns="41153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 sz="1600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</p:grpSp>
        <p:sp>
          <p:nvSpPr>
            <p:cNvPr id="79" name="文本框 32"/>
            <p:cNvSpPr txBox="1"/>
            <p:nvPr/>
          </p:nvSpPr>
          <p:spPr>
            <a:xfrm>
              <a:off x="7018510" y="3213770"/>
              <a:ext cx="150612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>
                  <a:solidFill>
                    <a:srgbClr val="0066CC"/>
                  </a:solidFill>
                </a:rPr>
                <a:t>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054108" y="2607732"/>
            <a:ext cx="1506122" cy="1067703"/>
            <a:chOff x="9054108" y="2607732"/>
            <a:chExt cx="1506122" cy="1067703"/>
          </a:xfrm>
        </p:grpSpPr>
        <p:sp>
          <p:nvSpPr>
            <p:cNvPr id="55" name="Freeform 128"/>
            <p:cNvSpPr>
              <a:spLocks noEditPoints="1"/>
            </p:cNvSpPr>
            <p:nvPr/>
          </p:nvSpPr>
          <p:spPr bwMode="black">
            <a:xfrm>
              <a:off x="9532748" y="2607732"/>
              <a:ext cx="548843" cy="383857"/>
            </a:xfrm>
            <a:custGeom>
              <a:gdLst>
                <a:gd fmla="*/ 7 w 300" name="T0"/>
                <a:gd fmla="*/ 0 h 210" name="T1"/>
                <a:gd fmla="*/ 293 w 300" name="T2"/>
                <a:gd fmla="*/ 0 h 210" name="T3"/>
                <a:gd fmla="*/ 150 w 300" name="T4"/>
                <a:gd fmla="*/ 120 h 210" name="T5"/>
                <a:gd fmla="*/ 7 w 300" name="T6"/>
                <a:gd fmla="*/ 0 h 210" name="T7"/>
                <a:gd fmla="*/ 153 w 300" name="T8"/>
                <a:gd fmla="*/ 130 h 210" name="T9"/>
                <a:gd fmla="*/ 153 w 300" name="T10"/>
                <a:gd fmla="*/ 130 h 210" name="T11"/>
                <a:gd fmla="*/ 153 w 300" name="T12"/>
                <a:gd fmla="*/ 131 h 210" name="T13"/>
                <a:gd fmla="*/ 152 w 300" name="T14"/>
                <a:gd fmla="*/ 131 h 210" name="T15"/>
                <a:gd fmla="*/ 152 w 300" name="T16"/>
                <a:gd fmla="*/ 131 h 210" name="T17"/>
                <a:gd fmla="*/ 151 w 300" name="T18"/>
                <a:gd fmla="*/ 131 h 210" name="T19"/>
                <a:gd fmla="*/ 151 w 300" name="T20"/>
                <a:gd fmla="*/ 131 h 210" name="T21"/>
                <a:gd fmla="*/ 150 w 300" name="T22"/>
                <a:gd fmla="*/ 131 h 210" name="T23"/>
                <a:gd fmla="*/ 150 w 300" name="T24"/>
                <a:gd fmla="*/ 131 h 210" name="T25"/>
                <a:gd fmla="*/ 150 w 300" name="T26"/>
                <a:gd fmla="*/ 131 h 210" name="T27"/>
                <a:gd fmla="*/ 149 w 300" name="T28"/>
                <a:gd fmla="*/ 131 h 210" name="T29"/>
                <a:gd fmla="*/ 149 w 300" name="T30"/>
                <a:gd fmla="*/ 131 h 210" name="T31"/>
                <a:gd fmla="*/ 148 w 300" name="T32"/>
                <a:gd fmla="*/ 131 h 210" name="T33"/>
                <a:gd fmla="*/ 148 w 300" name="T34"/>
                <a:gd fmla="*/ 131 h 210" name="T35"/>
                <a:gd fmla="*/ 147 w 300" name="T36"/>
                <a:gd fmla="*/ 131 h 210" name="T37"/>
                <a:gd fmla="*/ 147 w 300" name="T38"/>
                <a:gd fmla="*/ 130 h 210" name="T39"/>
                <a:gd fmla="*/ 147 w 300" name="T40"/>
                <a:gd fmla="*/ 130 h 210" name="T41"/>
                <a:gd fmla="*/ 125 w 300" name="T42"/>
                <a:gd fmla="*/ 112 h 210" name="T43"/>
                <a:gd fmla="*/ 8 w 300" name="T44"/>
                <a:gd fmla="*/ 210 h 210" name="T45"/>
                <a:gd fmla="*/ 293 w 300" name="T46"/>
                <a:gd fmla="*/ 210 h 210" name="T47"/>
                <a:gd fmla="*/ 175 w 300" name="T48"/>
                <a:gd fmla="*/ 112 h 210" name="T49"/>
                <a:gd fmla="*/ 153 w 300" name="T50"/>
                <a:gd fmla="*/ 130 h 210" name="T51"/>
                <a:gd fmla="*/ 0 w 300" name="T52"/>
                <a:gd fmla="*/ 6 h 210" name="T53"/>
                <a:gd fmla="*/ 0 w 300" name="T54"/>
                <a:gd fmla="*/ 204 h 210" name="T55"/>
                <a:gd fmla="*/ 118 w 300" name="T56"/>
                <a:gd fmla="*/ 106 h 210" name="T57"/>
                <a:gd fmla="*/ 0 w 300" name="T58"/>
                <a:gd fmla="*/ 6 h 210" name="T59"/>
                <a:gd fmla="*/ 182 w 300" name="T60"/>
                <a:gd fmla="*/ 106 h 210" name="T61"/>
                <a:gd fmla="*/ 300 w 300" name="T62"/>
                <a:gd fmla="*/ 204 h 210" name="T63"/>
                <a:gd fmla="*/ 300 w 300" name="T64"/>
                <a:gd fmla="*/ 6 h 210" name="T65"/>
                <a:gd fmla="*/ 182 w 300" name="T66"/>
                <a:gd fmla="*/ 106 h 210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10" w="300">
                  <a:moveTo>
                    <a:pt x="7" y="0"/>
                  </a:moveTo>
                  <a:cubicBezTo>
                    <a:pt x="293" y="0"/>
                    <a:pt x="293" y="0"/>
                    <a:pt x="293" y="0"/>
                  </a:cubicBezTo>
                  <a:cubicBezTo>
                    <a:pt x="150" y="120"/>
                    <a:pt x="150" y="120"/>
                    <a:pt x="150" y="120"/>
                  </a:cubicBezTo>
                  <a:lnTo>
                    <a:pt x="7" y="0"/>
                  </a:lnTo>
                  <a:close/>
                  <a:moveTo>
                    <a:pt x="153" y="130"/>
                  </a:moveTo>
                  <a:cubicBezTo>
                    <a:pt x="153" y="130"/>
                    <a:pt x="153" y="130"/>
                    <a:pt x="153" y="130"/>
                  </a:cubicBezTo>
                  <a:cubicBezTo>
                    <a:pt x="153" y="130"/>
                    <a:pt x="153" y="130"/>
                    <a:pt x="153" y="131"/>
                  </a:cubicBezTo>
                  <a:cubicBezTo>
                    <a:pt x="153" y="131"/>
                    <a:pt x="152" y="131"/>
                    <a:pt x="152" y="131"/>
                  </a:cubicBezTo>
                  <a:cubicBezTo>
                    <a:pt x="152" y="131"/>
                    <a:pt x="152" y="131"/>
                    <a:pt x="152" y="131"/>
                  </a:cubicBezTo>
                  <a:cubicBezTo>
                    <a:pt x="152" y="131"/>
                    <a:pt x="151" y="13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1" y="131"/>
                    <a:pt x="150" y="13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0" y="131"/>
                    <a:pt x="149" y="13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9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7" y="131"/>
                  </a:cubicBez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30"/>
                    <a:pt x="147" y="130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293" y="210"/>
                    <a:pt x="293" y="210"/>
                    <a:pt x="293" y="210"/>
                  </a:cubicBezTo>
                  <a:cubicBezTo>
                    <a:pt x="175" y="112"/>
                    <a:pt x="175" y="112"/>
                    <a:pt x="175" y="112"/>
                  </a:cubicBezTo>
                  <a:lnTo>
                    <a:pt x="153" y="130"/>
                  </a:lnTo>
                  <a:close/>
                  <a:moveTo>
                    <a:pt x="0" y="6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118" y="106"/>
                    <a:pt x="118" y="106"/>
                    <a:pt x="118" y="106"/>
                  </a:cubicBezTo>
                  <a:lnTo>
                    <a:pt x="0" y="6"/>
                  </a:lnTo>
                  <a:close/>
                  <a:moveTo>
                    <a:pt x="182" y="106"/>
                  </a:moveTo>
                  <a:cubicBezTo>
                    <a:pt x="300" y="204"/>
                    <a:pt x="300" y="204"/>
                    <a:pt x="300" y="204"/>
                  </a:cubicBezTo>
                  <a:cubicBezTo>
                    <a:pt x="300" y="6"/>
                    <a:pt x="300" y="6"/>
                    <a:pt x="300" y="6"/>
                  </a:cubicBezTo>
                  <a:lnTo>
                    <a:pt x="182" y="106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1153" compatLnSpc="1" lIns="82305" numCol="1" rIns="82305" tIns="41153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aseline="0" cap="none" i="0" kern="0" kumimoji="0" lang="en-US" noProof="0" normalizeH="0" smtClean="0" spc="0" strike="noStrike" sz="1600" u="none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charset="-122" panose="03000509000000000000" pitchFamily="65" typeface="方正中等线简体"/>
                <a:ea charset="-122" panose="03000509000000000000" pitchFamily="65" typeface="方正中等线简体"/>
              </a:endParaRPr>
            </a:p>
          </p:txBody>
        </p:sp>
        <p:sp>
          <p:nvSpPr>
            <p:cNvPr id="84" name="文本框 32"/>
            <p:cNvSpPr txBox="1"/>
            <p:nvPr/>
          </p:nvSpPr>
          <p:spPr>
            <a:xfrm>
              <a:off x="9054107" y="3213770"/>
              <a:ext cx="150612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>
                  <a:solidFill>
                    <a:srgbClr val="0066CC"/>
                  </a:solidFill>
                </a:rPr>
                <a:t>添加标题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2753163" y="4365898"/>
            <a:ext cx="1686034" cy="987618"/>
            <a:chOff x="8641357" y="2133650"/>
            <a:chExt cx="1686034" cy="987618"/>
          </a:xfrm>
        </p:grpSpPr>
        <p:sp>
          <p:nvSpPr>
            <p:cNvPr id="86" name="TextBox 85"/>
            <p:cNvSpPr txBox="1"/>
            <p:nvPr/>
          </p:nvSpPr>
          <p:spPr>
            <a:xfrm>
              <a:off x="8697503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8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714182" y="2133651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输入小标题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762058" y="4365898"/>
            <a:ext cx="1686034" cy="987618"/>
            <a:chOff x="8641357" y="2133650"/>
            <a:chExt cx="1686034" cy="987618"/>
          </a:xfrm>
        </p:grpSpPr>
        <p:sp>
          <p:nvSpPr>
            <p:cNvPr id="91" name="TextBox 90"/>
            <p:cNvSpPr txBox="1"/>
            <p:nvPr/>
          </p:nvSpPr>
          <p:spPr>
            <a:xfrm>
              <a:off x="8697504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0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714181" y="2133651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输入小标题</a:t>
              </a: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6808064" y="4365898"/>
            <a:ext cx="1686034" cy="987618"/>
            <a:chOff x="8641357" y="2133650"/>
            <a:chExt cx="1686034" cy="987618"/>
          </a:xfrm>
        </p:grpSpPr>
        <p:sp>
          <p:nvSpPr>
            <p:cNvPr id="105" name="TextBox 104"/>
            <p:cNvSpPr txBox="1"/>
            <p:nvPr/>
          </p:nvSpPr>
          <p:spPr>
            <a:xfrm>
              <a:off x="8697502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0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714182" y="2133651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输入小标题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8840876" y="4365898"/>
            <a:ext cx="1686034" cy="987618"/>
            <a:chOff x="8641357" y="2133650"/>
            <a:chExt cx="1686034" cy="987618"/>
          </a:xfrm>
        </p:grpSpPr>
        <p:sp>
          <p:nvSpPr>
            <p:cNvPr id="109" name="TextBox 108"/>
            <p:cNvSpPr txBox="1"/>
            <p:nvPr/>
          </p:nvSpPr>
          <p:spPr>
            <a:xfrm>
              <a:off x="8697504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1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714180" y="2133651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输入小标题</a:t>
              </a:r>
            </a:p>
          </p:txBody>
        </p:sp>
      </p:grpSp>
    </p:spTree>
    <p:extLst>
      <p:ext uri="{BB962C8B-B14F-4D97-AF65-F5344CB8AC3E}">
        <p14:creationId val="2439391640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8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9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0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7"/>
      <p:bldP grpId="0" spid="38"/>
      <p:bldP grpId="0" spid="39"/>
      <p:bldP grpId="0" spid="4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58" name="组合 5"/>
          <p:cNvGrpSpPr/>
          <p:nvPr/>
        </p:nvGrpSpPr>
        <p:grpSpPr>
          <a:xfrm>
            <a:off x="5184973" y="1227366"/>
            <a:ext cx="4945567" cy="5007051"/>
            <a:chOff x="5778834" y="1081826"/>
            <a:chExt cx="5357095" cy="5424184"/>
          </a:xfrm>
        </p:grpSpPr>
        <p:sp>
          <p:nvSpPr>
            <p:cNvPr id="113" name="椭圆 4"/>
            <p:cNvSpPr/>
            <p:nvPr/>
          </p:nvSpPr>
          <p:spPr bwMode="auto">
            <a:xfrm rot="197558">
              <a:off x="5778834" y="1081826"/>
              <a:ext cx="5357095" cy="5424184"/>
            </a:xfrm>
            <a:custGeom>
              <a:rect b="b" l="l" r="r" t="t"/>
              <a:pathLst>
                <a:path h="6453678" w="6373853">
                  <a:moveTo>
                    <a:pt x="1748789" y="3781"/>
                  </a:moveTo>
                  <a:cubicBezTo>
                    <a:pt x="1773410" y="1281"/>
                    <a:pt x="1798391" y="0"/>
                    <a:pt x="1823671" y="0"/>
                  </a:cubicBezTo>
                  <a:cubicBezTo>
                    <a:pt x="2222376" y="0"/>
                    <a:pt x="2546668" y="318599"/>
                    <a:pt x="2555176" y="715114"/>
                  </a:cubicBezTo>
                  <a:cubicBezTo>
                    <a:pt x="2646063" y="945229"/>
                    <a:pt x="2815509" y="1149545"/>
                    <a:pt x="3050234" y="1286278"/>
                  </a:cubicBezTo>
                  <a:cubicBezTo>
                    <a:pt x="3277270" y="1418531"/>
                    <a:pt x="3529180" y="1466470"/>
                    <a:pt x="3767051" y="1437382"/>
                  </a:cubicBezTo>
                  <a:cubicBezTo>
                    <a:pt x="4043009" y="1173698"/>
                    <a:pt x="4417184" y="1012566"/>
                    <a:pt x="4828995" y="1012566"/>
                  </a:cubicBezTo>
                  <a:cubicBezTo>
                    <a:pt x="5682197" y="1012566"/>
                    <a:pt x="6373853" y="1704222"/>
                    <a:pt x="6373853" y="2557424"/>
                  </a:cubicBezTo>
                  <a:cubicBezTo>
                    <a:pt x="6373853" y="3315640"/>
                    <a:pt x="5827627" y="3946278"/>
                    <a:pt x="5106977" y="4075988"/>
                  </a:cubicBezTo>
                  <a:cubicBezTo>
                    <a:pt x="4860269" y="4198053"/>
                    <a:pt x="4655938" y="4415360"/>
                    <a:pt x="4548276" y="4699239"/>
                  </a:cubicBezTo>
                  <a:cubicBezTo>
                    <a:pt x="4488061" y="4858013"/>
                    <a:pt x="4464290" y="5021251"/>
                    <a:pt x="4473846" y="5178965"/>
                  </a:cubicBezTo>
                  <a:cubicBezTo>
                    <a:pt x="4624448" y="5311033"/>
                    <a:pt x="4718008" y="5505241"/>
                    <a:pt x="4718008" y="5721301"/>
                  </a:cubicBezTo>
                  <a:cubicBezTo>
                    <a:pt x="4718008" y="6125782"/>
                    <a:pt x="4390112" y="6453678"/>
                    <a:pt x="3985631" y="6453678"/>
                  </a:cubicBezTo>
                  <a:cubicBezTo>
                    <a:pt x="3581150" y="6453678"/>
                    <a:pt x="3253254" y="6125782"/>
                    <a:pt x="3253254" y="5721301"/>
                  </a:cubicBezTo>
                  <a:cubicBezTo>
                    <a:pt x="3253254" y="5342100"/>
                    <a:pt x="3541444" y="5030211"/>
                    <a:pt x="3910750" y="4992705"/>
                  </a:cubicBezTo>
                  <a:lnTo>
                    <a:pt x="3970068" y="4989710"/>
                  </a:lnTo>
                  <a:cubicBezTo>
                    <a:pt x="4089426" y="4874941"/>
                    <a:pt x="4186035" y="4731148"/>
                    <a:pt x="4249282" y="4564379"/>
                  </a:cubicBezTo>
                  <a:cubicBezTo>
                    <a:pt x="4318623" y="4381544"/>
                    <a:pt x="4339635" y="4192787"/>
                    <a:pt x="4317136" y="4013436"/>
                  </a:cubicBezTo>
                  <a:cubicBezTo>
                    <a:pt x="4256166" y="3992601"/>
                    <a:pt x="4197322" y="3967056"/>
                    <a:pt x="4140584" y="3937908"/>
                  </a:cubicBezTo>
                  <a:cubicBezTo>
                    <a:pt x="3785942" y="3880704"/>
                    <a:pt x="3361104" y="3968836"/>
                    <a:pt x="2972750" y="4207511"/>
                  </a:cubicBezTo>
                  <a:cubicBezTo>
                    <a:pt x="2649524" y="4406159"/>
                    <a:pt x="2407922" y="4674458"/>
                    <a:pt x="2273557" y="4956562"/>
                  </a:cubicBezTo>
                  <a:cubicBezTo>
                    <a:pt x="2243728" y="5333109"/>
                    <a:pt x="1928537" y="5629160"/>
                    <a:pt x="1544199" y="5629160"/>
                  </a:cubicBezTo>
                  <a:cubicBezTo>
                    <a:pt x="1139718" y="5629161"/>
                    <a:pt x="811822" y="5301265"/>
                    <a:pt x="811822" y="4896783"/>
                  </a:cubicBezTo>
                  <a:cubicBezTo>
                    <a:pt x="811822" y="4517582"/>
                    <a:pt x="1100012" y="4205693"/>
                    <a:pt x="1469317" y="4168187"/>
                  </a:cubicBezTo>
                  <a:cubicBezTo>
                    <a:pt x="1493938" y="4165687"/>
                    <a:pt x="1518919" y="4164406"/>
                    <a:pt x="1544199" y="4164406"/>
                  </a:cubicBezTo>
                  <a:cubicBezTo>
                    <a:pt x="1614188" y="4164406"/>
                    <a:pt x="1681885" y="4174224"/>
                    <a:pt x="1745054" y="4195817"/>
                  </a:cubicBezTo>
                  <a:cubicBezTo>
                    <a:pt x="2080595" y="4225945"/>
                    <a:pt x="2467608" y="4133688"/>
                    <a:pt x="2823912" y="3914711"/>
                  </a:cubicBezTo>
                  <a:cubicBezTo>
                    <a:pt x="3105509" y="3741648"/>
                    <a:pt x="3325152" y="3515718"/>
                    <a:pt x="3465145" y="3273270"/>
                  </a:cubicBezTo>
                  <a:cubicBezTo>
                    <a:pt x="3451578" y="3254462"/>
                    <a:pt x="3441393" y="3233849"/>
                    <a:pt x="3431663" y="3212981"/>
                  </a:cubicBezTo>
                  <a:cubicBezTo>
                    <a:pt x="3160269" y="2960984"/>
                    <a:pt x="2737001" y="2800878"/>
                    <a:pt x="2261862" y="2800878"/>
                  </a:cubicBezTo>
                  <a:cubicBezTo>
                    <a:pt x="1915427" y="2800878"/>
                    <a:pt x="1596569" y="2885993"/>
                    <a:pt x="1343736" y="3029603"/>
                  </a:cubicBezTo>
                  <a:cubicBezTo>
                    <a:pt x="1213416" y="3228799"/>
                    <a:pt x="988216" y="3359981"/>
                    <a:pt x="732377" y="3359981"/>
                  </a:cubicBezTo>
                  <a:cubicBezTo>
                    <a:pt x="327896" y="3359981"/>
                    <a:pt x="0" y="3032085"/>
                    <a:pt x="0" y="2627604"/>
                  </a:cubicBezTo>
                  <a:cubicBezTo>
                    <a:pt x="0" y="2248403"/>
                    <a:pt x="288190" y="1936513"/>
                    <a:pt x="657496" y="1899008"/>
                  </a:cubicBezTo>
                  <a:cubicBezTo>
                    <a:pt x="682116" y="1896508"/>
                    <a:pt x="707097" y="1895227"/>
                    <a:pt x="732377" y="1895227"/>
                  </a:cubicBezTo>
                  <a:cubicBezTo>
                    <a:pt x="990216" y="1895227"/>
                    <a:pt x="1216935" y="2028468"/>
                    <a:pt x="1346404" y="2230521"/>
                  </a:cubicBezTo>
                  <a:cubicBezTo>
                    <a:pt x="1602758" y="2382858"/>
                    <a:pt x="1930881" y="2473491"/>
                    <a:pt x="2288367" y="2473491"/>
                  </a:cubicBezTo>
                  <a:cubicBezTo>
                    <a:pt x="2697774" y="2473492"/>
                    <a:pt x="3068669" y="2354621"/>
                    <a:pt x="3337053" y="2160075"/>
                  </a:cubicBezTo>
                  <a:cubicBezTo>
                    <a:pt x="3340926" y="2141545"/>
                    <a:pt x="3346143" y="2123420"/>
                    <a:pt x="3351687" y="2105436"/>
                  </a:cubicBezTo>
                  <a:cubicBezTo>
                    <a:pt x="3259746" y="1885205"/>
                    <a:pt x="3094211" y="1690778"/>
                    <a:pt x="2868101" y="1559064"/>
                  </a:cubicBezTo>
                  <a:cubicBezTo>
                    <a:pt x="2612420" y="1410124"/>
                    <a:pt x="2325191" y="1368116"/>
                    <a:pt x="2062135" y="1421669"/>
                  </a:cubicBezTo>
                  <a:cubicBezTo>
                    <a:pt x="2020112" y="1439592"/>
                    <a:pt x="1975220" y="1450584"/>
                    <a:pt x="1928800" y="1456357"/>
                  </a:cubicBezTo>
                  <a:cubicBezTo>
                    <a:pt x="1920816" y="1457887"/>
                    <a:pt x="1913196" y="1460508"/>
                    <a:pt x="1905608" y="1463212"/>
                  </a:cubicBezTo>
                  <a:lnTo>
                    <a:pt x="1907728" y="1459572"/>
                  </a:lnTo>
                  <a:cubicBezTo>
                    <a:pt x="1880177" y="1463133"/>
                    <a:pt x="1852113" y="1464754"/>
                    <a:pt x="1823671" y="1464754"/>
                  </a:cubicBezTo>
                  <a:cubicBezTo>
                    <a:pt x="1419190" y="1464754"/>
                    <a:pt x="1091294" y="1136858"/>
                    <a:pt x="1091294" y="732377"/>
                  </a:cubicBezTo>
                  <a:cubicBezTo>
                    <a:pt x="1091294" y="353176"/>
                    <a:pt x="1379484" y="41286"/>
                    <a:pt x="1748789" y="37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algn="ctr" cap="flat" cmpd="sng" w="3175">
              <a:solidFill>
                <a:schemeClr val="bg1">
                  <a:lumMod val="75000"/>
                </a:schemeClr>
              </a:solidFill>
              <a:prstDash val="solid"/>
            </a:ln>
            <a:effectLst>
              <a:innerShdw blurRad="381000">
                <a:schemeClr val="bg1">
                  <a:lumMod val="65000"/>
                </a:schemeClr>
              </a:innerShdw>
            </a:effectLst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>
                <a:solidFill>
                  <a:sysClr lastClr="FFFFFF" val="window"/>
                </a:solidFill>
                <a:latin typeface="Calibri"/>
              </a:endParaRPr>
            </a:p>
          </p:txBody>
        </p:sp>
        <p:grpSp>
          <p:nvGrpSpPr>
            <p:cNvPr id="99" name="组合 89"/>
            <p:cNvGrpSpPr/>
            <p:nvPr/>
          </p:nvGrpSpPr>
          <p:grpSpPr>
            <a:xfrm>
              <a:off x="8812786" y="2196009"/>
              <a:ext cx="2192123" cy="2192123"/>
              <a:chOff x="2848131" y="1860029"/>
              <a:chExt cx="3807502" cy="3807502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2848071" y="1860373"/>
                <a:ext cx="3802162" cy="3808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2937674" y="1949985"/>
                <a:ext cx="3622956" cy="362925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grpSp>
          <p:nvGrpSpPr>
            <p:cNvPr id="94" name="组合 109"/>
            <p:cNvGrpSpPr/>
            <p:nvPr/>
          </p:nvGrpSpPr>
          <p:grpSpPr>
            <a:xfrm>
              <a:off x="6962369" y="1155522"/>
              <a:ext cx="928601" cy="928602"/>
              <a:chOff x="2848131" y="1860029"/>
              <a:chExt cx="3807502" cy="3807502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2848522" y="1860993"/>
                <a:ext cx="3807426" cy="38077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2940184" y="1952659"/>
                <a:ext cx="3624106" cy="36244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grpSp>
          <p:nvGrpSpPr>
            <p:cNvPr id="82" name="组合 123"/>
            <p:cNvGrpSpPr/>
            <p:nvPr/>
          </p:nvGrpSpPr>
          <p:grpSpPr>
            <a:xfrm>
              <a:off x="5967466" y="2701597"/>
              <a:ext cx="928601" cy="928602"/>
              <a:chOff x="2848131" y="1860029"/>
              <a:chExt cx="3807502" cy="3807502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2845475" y="1860922"/>
                <a:ext cx="3821528" cy="38077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2937133" y="1952593"/>
                <a:ext cx="3638208" cy="36244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grpSp>
          <p:nvGrpSpPr>
            <p:cNvPr id="74" name="组合 129"/>
            <p:cNvGrpSpPr/>
            <p:nvPr/>
          </p:nvGrpSpPr>
          <p:grpSpPr>
            <a:xfrm>
              <a:off x="6541770" y="4645921"/>
              <a:ext cx="928601" cy="928602"/>
              <a:chOff x="2848131" y="1860029"/>
              <a:chExt cx="3807502" cy="3807502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2845644" y="1856809"/>
                <a:ext cx="3821528" cy="38077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2937302" y="1948479"/>
                <a:ext cx="3638208" cy="36244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grpSp>
          <p:nvGrpSpPr>
            <p:cNvPr id="69" name="组合 135"/>
            <p:cNvGrpSpPr/>
            <p:nvPr/>
          </p:nvGrpSpPr>
          <p:grpSpPr>
            <a:xfrm>
              <a:off x="8540057" y="5468856"/>
              <a:ext cx="928601" cy="928602"/>
              <a:chOff x="2848131" y="1860029"/>
              <a:chExt cx="3807502" cy="3807502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2845173" y="1860202"/>
                <a:ext cx="3821528" cy="38077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2936831" y="1951869"/>
                <a:ext cx="3638208" cy="36244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</p:grpSp>
      <p:sp>
        <p:nvSpPr>
          <p:cNvPr id="118" name="文本框 29"/>
          <p:cNvSpPr txBox="1">
            <a:spLocks noChangeArrowheads="1"/>
          </p:cNvSpPr>
          <p:nvPr/>
        </p:nvSpPr>
        <p:spPr bwMode="auto">
          <a:xfrm>
            <a:off x="6338637" y="1341562"/>
            <a:ext cx="7797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/>
            <a:r>
              <a:rPr altLang="zh-CN" lang="en-US" smtClean="0" sz="4000">
                <a:solidFill>
                  <a:srgbClr val="0066CC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rPr>
              <a:t>01</a:t>
            </a:r>
          </a:p>
        </p:txBody>
      </p:sp>
      <p:sp>
        <p:nvSpPr>
          <p:cNvPr id="119" name="文本框 29"/>
          <p:cNvSpPr txBox="1">
            <a:spLocks noChangeArrowheads="1"/>
          </p:cNvSpPr>
          <p:nvPr/>
        </p:nvSpPr>
        <p:spPr bwMode="auto">
          <a:xfrm>
            <a:off x="5371147" y="2781722"/>
            <a:ext cx="7797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  <a:lvl2pPr eaLnBrk="0" hangingPunct="0" indent="-285750" marL="742950">
              <a:defRPr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02</a:t>
            </a:r>
          </a:p>
        </p:txBody>
      </p:sp>
      <p:sp>
        <p:nvSpPr>
          <p:cNvPr id="120" name="文本框 29"/>
          <p:cNvSpPr txBox="1">
            <a:spLocks noChangeArrowheads="1"/>
          </p:cNvSpPr>
          <p:nvPr/>
        </p:nvSpPr>
        <p:spPr bwMode="auto">
          <a:xfrm>
            <a:off x="5929064" y="4581921"/>
            <a:ext cx="7797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  <a:lvl2pPr eaLnBrk="0" hangingPunct="0" indent="-285750" marL="742950">
              <a:defRPr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03</a:t>
            </a:r>
          </a:p>
        </p:txBody>
      </p:sp>
      <p:sp>
        <p:nvSpPr>
          <p:cNvPr id="121" name="文本框 29"/>
          <p:cNvSpPr txBox="1">
            <a:spLocks noChangeArrowheads="1"/>
          </p:cNvSpPr>
          <p:nvPr/>
        </p:nvSpPr>
        <p:spPr bwMode="auto">
          <a:xfrm>
            <a:off x="7773738" y="5302002"/>
            <a:ext cx="7797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  <a:lvl2pPr eaLnBrk="0" hangingPunct="0" indent="-285750" marL="742950">
              <a:defRPr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04</a:t>
            </a:r>
          </a:p>
        </p:txBody>
      </p:sp>
      <p:grpSp>
        <p:nvGrpSpPr>
          <p:cNvPr id="122" name="组合 121"/>
          <p:cNvGrpSpPr/>
          <p:nvPr/>
        </p:nvGrpSpPr>
        <p:grpSpPr>
          <a:xfrm>
            <a:off x="8425333" y="2709714"/>
            <a:ext cx="1312130" cy="1307371"/>
            <a:chOff x="3618897" y="2279040"/>
            <a:chExt cx="706229" cy="703668"/>
          </a:xfrm>
          <a:solidFill>
            <a:srgbClr val="FF0000"/>
          </a:solidFill>
        </p:grpSpPr>
        <p:sp>
          <p:nvSpPr>
            <p:cNvPr id="123" name="Freeform 9"/>
            <p:cNvSpPr>
              <a:spLocks noEditPoints="1"/>
            </p:cNvSpPr>
            <p:nvPr/>
          </p:nvSpPr>
          <p:spPr bwMode="auto">
            <a:xfrm>
              <a:off x="3713987" y="2279040"/>
              <a:ext cx="516048" cy="703668"/>
            </a:xfrm>
            <a:custGeom>
              <a:gdLst>
                <a:gd fmla="*/ 222 w 597" name="T0"/>
                <a:gd fmla="*/ 575 h 814" name="T1"/>
                <a:gd fmla="*/ 253 w 597" name="T2"/>
                <a:gd fmla="*/ 598 h 814" name="T3"/>
                <a:gd fmla="*/ 344 w 597" name="T4"/>
                <a:gd fmla="*/ 598 h 814" name="T5"/>
                <a:gd fmla="*/ 375 w 597" name="T6"/>
                <a:gd fmla="*/ 575 h 814" name="T7"/>
                <a:gd fmla="*/ 414 w 597" name="T8"/>
                <a:gd fmla="*/ 509 h 814" name="T9"/>
                <a:gd fmla="*/ 539 w 597" name="T10"/>
                <a:gd fmla="*/ 298 h 814" name="T11"/>
                <a:gd fmla="*/ 298 w 597" name="T12"/>
                <a:gd fmla="*/ 57 h 814" name="T13"/>
                <a:gd fmla="*/ 57 w 597" name="T14"/>
                <a:gd fmla="*/ 298 h 814" name="T15"/>
                <a:gd fmla="*/ 183 w 597" name="T16"/>
                <a:gd fmla="*/ 509 h 814" name="T17"/>
                <a:gd fmla="*/ 222 w 597" name="T18"/>
                <a:gd fmla="*/ 575 h 814" name="T19"/>
                <a:gd fmla="*/ 354 w 597" name="T20"/>
                <a:gd fmla="*/ 782 h 814" name="T21"/>
                <a:gd fmla="*/ 314 w 597" name="T22"/>
                <a:gd fmla="*/ 814 h 814" name="T23"/>
                <a:gd fmla="*/ 282 w 597" name="T24"/>
                <a:gd fmla="*/ 814 h 814" name="T25"/>
                <a:gd fmla="*/ 242 w 597" name="T26"/>
                <a:gd fmla="*/ 782 h 814" name="T27"/>
                <a:gd fmla="*/ 226 w 597" name="T28"/>
                <a:gd fmla="*/ 782 h 814" name="T29"/>
                <a:gd fmla="*/ 165 w 597" name="T30"/>
                <a:gd fmla="*/ 722 h 814" name="T31"/>
                <a:gd fmla="*/ 165 w 597" name="T32"/>
                <a:gd fmla="*/ 576 h 814" name="T33"/>
                <a:gd fmla="*/ 155 w 597" name="T34"/>
                <a:gd fmla="*/ 559 h 814" name="T35"/>
                <a:gd fmla="*/ 0 w 597" name="T36"/>
                <a:gd fmla="*/ 298 h 814" name="T37"/>
                <a:gd fmla="*/ 298 w 597" name="T38"/>
                <a:gd fmla="*/ 0 h 814" name="T39"/>
                <a:gd fmla="*/ 597 w 597" name="T40"/>
                <a:gd fmla="*/ 298 h 814" name="T41"/>
                <a:gd fmla="*/ 441 w 597" name="T42"/>
                <a:gd fmla="*/ 559 h 814" name="T43"/>
                <a:gd fmla="*/ 431 w 597" name="T44"/>
                <a:gd fmla="*/ 576 h 814" name="T45"/>
                <a:gd fmla="*/ 432 w 597" name="T46"/>
                <a:gd fmla="*/ 722 h 814" name="T47"/>
                <a:gd fmla="*/ 371 w 597" name="T48"/>
                <a:gd fmla="*/ 782 h 814" name="T49"/>
                <a:gd fmla="*/ 354 w 597" name="T50"/>
                <a:gd fmla="*/ 782 h 814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814" w="597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10"/>
            <p:cNvSpPr>
              <a:spLocks noEditPoints="1"/>
            </p:cNvSpPr>
            <p:nvPr/>
          </p:nvSpPr>
          <p:spPr bwMode="auto">
            <a:xfrm>
              <a:off x="3618897" y="2347432"/>
              <a:ext cx="706229" cy="373412"/>
            </a:xfrm>
            <a:custGeom>
              <a:gdLst>
                <a:gd fmla="*/ 699 w 817" name="T0"/>
                <a:gd fmla="*/ 406 h 432" name="T1"/>
                <a:gd fmla="*/ 692 w 817" name="T2"/>
                <a:gd fmla="*/ 380 h 432" name="T3"/>
                <a:gd fmla="*/ 718 w 817" name="T4"/>
                <a:gd fmla="*/ 373 h 432" name="T5"/>
                <a:gd fmla="*/ 755 w 817" name="T6"/>
                <a:gd fmla="*/ 394 h 432" name="T7"/>
                <a:gd fmla="*/ 762 w 817" name="T8"/>
                <a:gd fmla="*/ 420 h 432" name="T9"/>
                <a:gd fmla="*/ 736 w 817" name="T10"/>
                <a:gd fmla="*/ 427 h 432" name="T11"/>
                <a:gd fmla="*/ 699 w 817" name="T12"/>
                <a:gd fmla="*/ 406 h 432" name="T13"/>
                <a:gd fmla="*/ 718 w 817" name="T14"/>
                <a:gd fmla="*/ 59 h 432" name="T15"/>
                <a:gd fmla="*/ 692 w 817" name="T16"/>
                <a:gd fmla="*/ 52 h 432" name="T17"/>
                <a:gd fmla="*/ 699 w 817" name="T18"/>
                <a:gd fmla="*/ 26 h 432" name="T19"/>
                <a:gd fmla="*/ 736 w 817" name="T20"/>
                <a:gd fmla="*/ 5 h 432" name="T21"/>
                <a:gd fmla="*/ 762 w 817" name="T22"/>
                <a:gd fmla="*/ 12 h 432" name="T23"/>
                <a:gd fmla="*/ 755 w 817" name="T24"/>
                <a:gd fmla="*/ 38 h 432" name="T25"/>
                <a:gd fmla="*/ 718 w 817" name="T26"/>
                <a:gd fmla="*/ 59 h 432" name="T27"/>
                <a:gd fmla="*/ 755 w 817" name="T28"/>
                <a:gd fmla="*/ 235 h 432" name="T29"/>
                <a:gd fmla="*/ 736 w 817" name="T30"/>
                <a:gd fmla="*/ 216 h 432" name="T31"/>
                <a:gd fmla="*/ 755 w 817" name="T32"/>
                <a:gd fmla="*/ 197 h 432" name="T33"/>
                <a:gd fmla="*/ 798 w 817" name="T34"/>
                <a:gd fmla="*/ 197 h 432" name="T35"/>
                <a:gd fmla="*/ 817 w 817" name="T36"/>
                <a:gd fmla="*/ 216 h 432" name="T37"/>
                <a:gd fmla="*/ 798 w 817" name="T38"/>
                <a:gd fmla="*/ 235 h 432" name="T39"/>
                <a:gd fmla="*/ 755 w 817" name="T40"/>
                <a:gd fmla="*/ 235 h 432" name="T41"/>
                <a:gd fmla="*/ 118 w 817" name="T42"/>
                <a:gd fmla="*/ 26 h 432" name="T43"/>
                <a:gd fmla="*/ 124 w 817" name="T44"/>
                <a:gd fmla="*/ 52 h 432" name="T45"/>
                <a:gd fmla="*/ 98 w 817" name="T46"/>
                <a:gd fmla="*/ 59 h 432" name="T47"/>
                <a:gd fmla="*/ 62 w 817" name="T48"/>
                <a:gd fmla="*/ 38 h 432" name="T49"/>
                <a:gd fmla="*/ 55 w 817" name="T50"/>
                <a:gd fmla="*/ 12 h 432" name="T51"/>
                <a:gd fmla="*/ 81 w 817" name="T52"/>
                <a:gd fmla="*/ 5 h 432" name="T53"/>
                <a:gd fmla="*/ 118 w 817" name="T54"/>
                <a:gd fmla="*/ 26 h 432" name="T55"/>
                <a:gd fmla="*/ 98 w 817" name="T56"/>
                <a:gd fmla="*/ 373 h 432" name="T57"/>
                <a:gd fmla="*/ 124 w 817" name="T58"/>
                <a:gd fmla="*/ 380 h 432" name="T59"/>
                <a:gd fmla="*/ 118 w 817" name="T60"/>
                <a:gd fmla="*/ 406 h 432" name="T61"/>
                <a:gd fmla="*/ 81 w 817" name="T62"/>
                <a:gd fmla="*/ 427 h 432" name="T63"/>
                <a:gd fmla="*/ 55 w 817" name="T64"/>
                <a:gd fmla="*/ 420 h 432" name="T65"/>
                <a:gd fmla="*/ 62 w 817" name="T66"/>
                <a:gd fmla="*/ 394 h 432" name="T67"/>
                <a:gd fmla="*/ 98 w 817" name="T68"/>
                <a:gd fmla="*/ 373 h 432" name="T69"/>
                <a:gd fmla="*/ 62 w 817" name="T70"/>
                <a:gd fmla="*/ 197 h 432" name="T71"/>
                <a:gd fmla="*/ 81 w 817" name="T72"/>
                <a:gd fmla="*/ 216 h 432" name="T73"/>
                <a:gd fmla="*/ 62 w 817" name="T74"/>
                <a:gd fmla="*/ 235 h 432" name="T75"/>
                <a:gd fmla="*/ 19 w 817" name="T76"/>
                <a:gd fmla="*/ 235 h 432" name="T77"/>
                <a:gd fmla="*/ 0 w 817" name="T78"/>
                <a:gd fmla="*/ 216 h 432" name="T79"/>
                <a:gd fmla="*/ 19 w 817" name="T80"/>
                <a:gd fmla="*/ 197 h 432" name="T81"/>
                <a:gd fmla="*/ 62 w 817" name="T82"/>
                <a:gd fmla="*/ 197 h 43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432" w="817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11"/>
            <p:cNvSpPr/>
            <p:nvPr/>
          </p:nvSpPr>
          <p:spPr bwMode="auto">
            <a:xfrm>
              <a:off x="3845651" y="2427528"/>
              <a:ext cx="253087" cy="253452"/>
            </a:xfrm>
            <a:custGeom>
              <a:gdLst>
                <a:gd fmla="*/ 3 w 293" name="T0"/>
                <a:gd fmla="*/ 38 h 293" name="T1"/>
                <a:gd fmla="*/ 16 w 293" name="T2"/>
                <a:gd fmla="*/ 15 h 293" name="T3"/>
                <a:gd fmla="*/ 39 w 293" name="T4"/>
                <a:gd fmla="*/ 28 h 293" name="T5"/>
                <a:gd fmla="*/ 50 w 293" name="T6"/>
                <a:gd fmla="*/ 65 h 293" name="T7"/>
                <a:gd fmla="*/ 91 w 293" name="T8"/>
                <a:gd fmla="*/ 53 h 293" name="T9"/>
                <a:gd fmla="*/ 91 w 293" name="T10"/>
                <a:gd fmla="*/ 53 h 293" name="T11"/>
                <a:gd fmla="*/ 127 w 293" name="T12"/>
                <a:gd fmla="*/ 48 h 293" name="T13"/>
                <a:gd fmla="*/ 127 w 293" name="T14"/>
                <a:gd fmla="*/ 19 h 293" name="T15"/>
                <a:gd fmla="*/ 146 w 293" name="T16"/>
                <a:gd fmla="*/ 0 h 293" name="T17"/>
                <a:gd fmla="*/ 165 w 293" name="T18"/>
                <a:gd fmla="*/ 19 h 293" name="T19"/>
                <a:gd fmla="*/ 165 w 293" name="T20"/>
                <a:gd fmla="*/ 48 h 293" name="T21"/>
                <a:gd fmla="*/ 202 w 293" name="T22"/>
                <a:gd fmla="*/ 53 h 293" name="T23"/>
                <a:gd fmla="*/ 202 w 293" name="T24"/>
                <a:gd fmla="*/ 53 h 293" name="T25"/>
                <a:gd fmla="*/ 202 w 293" name="T26"/>
                <a:gd fmla="*/ 53 h 293" name="T27"/>
                <a:gd fmla="*/ 242 w 293" name="T28"/>
                <a:gd fmla="*/ 65 h 293" name="T29"/>
                <a:gd fmla="*/ 253 w 293" name="T30"/>
                <a:gd fmla="*/ 28 h 293" name="T31"/>
                <a:gd fmla="*/ 277 w 293" name="T32"/>
                <a:gd fmla="*/ 15 h 293" name="T33"/>
                <a:gd fmla="*/ 290 w 293" name="T34"/>
                <a:gd fmla="*/ 38 h 293" name="T35"/>
                <a:gd fmla="*/ 220 w 293" name="T36"/>
                <a:gd fmla="*/ 278 h 293" name="T37"/>
                <a:gd fmla="*/ 196 w 293" name="T38"/>
                <a:gd fmla="*/ 290 h 293" name="T39"/>
                <a:gd fmla="*/ 183 w 293" name="T40"/>
                <a:gd fmla="*/ 267 h 293" name="T41"/>
                <a:gd fmla="*/ 232 w 293" name="T42"/>
                <a:gd fmla="*/ 102 h 293" name="T43"/>
                <a:gd fmla="*/ 194 w 293" name="T44"/>
                <a:gd fmla="*/ 90 h 293" name="T45"/>
                <a:gd fmla="*/ 194 w 293" name="T46"/>
                <a:gd fmla="*/ 90 h 293" name="T47"/>
                <a:gd fmla="*/ 165 w 293" name="T48"/>
                <a:gd fmla="*/ 86 h 293" name="T49"/>
                <a:gd fmla="*/ 165 w 293" name="T50"/>
                <a:gd fmla="*/ 132 h 293" name="T51"/>
                <a:gd fmla="*/ 146 w 293" name="T52"/>
                <a:gd fmla="*/ 151 h 293" name="T53"/>
                <a:gd fmla="*/ 127 w 293" name="T54"/>
                <a:gd fmla="*/ 132 h 293" name="T55"/>
                <a:gd fmla="*/ 127 w 293" name="T56"/>
                <a:gd fmla="*/ 86 h 293" name="T57"/>
                <a:gd fmla="*/ 99 w 293" name="T58"/>
                <a:gd fmla="*/ 90 h 293" name="T59"/>
                <a:gd fmla="*/ 99 w 293" name="T60"/>
                <a:gd fmla="*/ 90 h 293" name="T61"/>
                <a:gd fmla="*/ 61 w 293" name="T62"/>
                <a:gd fmla="*/ 102 h 293" name="T63"/>
                <a:gd fmla="*/ 109 w 293" name="T64"/>
                <a:gd fmla="*/ 267 h 293" name="T65"/>
                <a:gd fmla="*/ 96 w 293" name="T66"/>
                <a:gd fmla="*/ 290 h 293" name="T67"/>
                <a:gd fmla="*/ 73 w 293" name="T68"/>
                <a:gd fmla="*/ 278 h 293" name="T69"/>
                <a:gd fmla="*/ 3 w 293" name="T70"/>
                <a:gd fmla="*/ 38 h 293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93" w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60438" y="189434"/>
            <a:ext cx="5744705" cy="646331"/>
            <a:chOff x="360438" y="189434"/>
            <a:chExt cx="5744705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458488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6821" y="333450"/>
              <a:ext cx="228832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66CC"/>
                  </a:solidFill>
                </a:rPr>
                <a:t>Source of creative technology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313831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66CC"/>
                  </a:solidFill>
                </a:rPr>
                <a:t>创意技术来源</a:t>
              </a:r>
            </a:p>
          </p:txBody>
        </p:sp>
      </p:grpSp>
      <p:cxnSp>
        <p:nvCxnSpPr>
          <p:cNvPr id="126" name="直接连接符 125"/>
          <p:cNvCxnSpPr/>
          <p:nvPr/>
        </p:nvCxnSpPr>
        <p:spPr>
          <a:xfrm flipH="1">
            <a:off x="3458488" y="1629594"/>
            <a:ext cx="2662589" cy="740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len="lg" type="oval" w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 flipH="1">
            <a:off x="3458488" y="3151399"/>
            <a:ext cx="1874027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len="lg" type="oval" w="lg"/>
          </a:ln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 flipH="1">
            <a:off x="3458488" y="5781383"/>
            <a:ext cx="417828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len="lg" type="oval" w="lg"/>
          </a:ln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458488" y="4437906"/>
            <a:ext cx="2430253" cy="507367"/>
            <a:chOff x="3458488" y="4437906"/>
            <a:chExt cx="2430253" cy="507367"/>
          </a:xfrm>
        </p:grpSpPr>
        <p:cxnSp>
          <p:nvCxnSpPr>
            <p:cNvPr id="128" name="直接连接符 127"/>
            <p:cNvCxnSpPr/>
            <p:nvPr/>
          </p:nvCxnSpPr>
          <p:spPr>
            <a:xfrm flipH="1">
              <a:off x="3458488" y="4437906"/>
              <a:ext cx="1920665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tailEnd len="lg" type="oval" w="lg"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>
              <a:stCxn id="80" idx="2"/>
            </p:cNvCxnSpPr>
            <p:nvPr/>
          </p:nvCxnSpPr>
          <p:spPr>
            <a:xfrm flipH="1" flipV="1">
              <a:off x="5379153" y="4437906"/>
              <a:ext cx="509588" cy="507367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tailEnd len="lg" type="none" w="lg"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组合 130"/>
          <p:cNvGrpSpPr/>
          <p:nvPr/>
        </p:nvGrpSpPr>
        <p:grpSpPr>
          <a:xfrm>
            <a:off x="1196390" y="1557586"/>
            <a:ext cx="2620431" cy="893326"/>
            <a:chOff x="8641357" y="2133650"/>
            <a:chExt cx="2620431" cy="893326"/>
          </a:xfrm>
        </p:grpSpPr>
        <p:sp>
          <p:nvSpPr>
            <p:cNvPr id="132" name="TextBox 131"/>
            <p:cNvSpPr txBox="1"/>
            <p:nvPr/>
          </p:nvSpPr>
          <p:spPr>
            <a:xfrm>
              <a:off x="8785373" y="2421682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33" name="Freeform 512"/>
            <p:cNvSpPr/>
            <p:nvPr/>
          </p:nvSpPr>
          <p:spPr bwMode="auto">
            <a:xfrm>
              <a:off x="8641357" y="2191370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8784483" y="2133650"/>
              <a:ext cx="2477305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6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点击输入小标题</a:t>
              </a: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1196390" y="2637706"/>
            <a:ext cx="2620431" cy="893326"/>
            <a:chOff x="8641357" y="2133650"/>
            <a:chExt cx="2620431" cy="893326"/>
          </a:xfrm>
        </p:grpSpPr>
        <p:sp>
          <p:nvSpPr>
            <p:cNvPr id="136" name="TextBox 135"/>
            <p:cNvSpPr txBox="1"/>
            <p:nvPr/>
          </p:nvSpPr>
          <p:spPr>
            <a:xfrm>
              <a:off x="8785373" y="2421682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37" name="Freeform 512"/>
            <p:cNvSpPr/>
            <p:nvPr/>
          </p:nvSpPr>
          <p:spPr bwMode="auto">
            <a:xfrm>
              <a:off x="8641357" y="217708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784483" y="2133650"/>
              <a:ext cx="2477305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>
                  <a:solidFill>
                    <a:srgbClr val="0066CC"/>
                  </a:solidFill>
                </a:rPr>
                <a:t>点击输入小标题</a:t>
              </a: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1196390" y="3789834"/>
            <a:ext cx="2620431" cy="893326"/>
            <a:chOff x="8641357" y="2133650"/>
            <a:chExt cx="2620431" cy="893326"/>
          </a:xfrm>
        </p:grpSpPr>
        <p:sp>
          <p:nvSpPr>
            <p:cNvPr id="140" name="TextBox 139"/>
            <p:cNvSpPr txBox="1"/>
            <p:nvPr/>
          </p:nvSpPr>
          <p:spPr>
            <a:xfrm>
              <a:off x="8785373" y="2421683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41" name="Freeform 512"/>
            <p:cNvSpPr/>
            <p:nvPr/>
          </p:nvSpPr>
          <p:spPr bwMode="auto">
            <a:xfrm>
              <a:off x="8641357" y="2158368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8784483" y="2133651"/>
              <a:ext cx="2477305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>
                  <a:solidFill>
                    <a:srgbClr val="0066CC"/>
                  </a:solidFill>
                </a:rPr>
                <a:t>点击输入小标题</a:t>
              </a: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1196390" y="5085978"/>
            <a:ext cx="2620431" cy="893326"/>
            <a:chOff x="8641357" y="2133650"/>
            <a:chExt cx="2620431" cy="893326"/>
          </a:xfrm>
        </p:grpSpPr>
        <p:sp>
          <p:nvSpPr>
            <p:cNvPr id="144" name="TextBox 143"/>
            <p:cNvSpPr txBox="1"/>
            <p:nvPr/>
          </p:nvSpPr>
          <p:spPr>
            <a:xfrm>
              <a:off x="8785373" y="2421682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45" name="Freeform 512"/>
            <p:cNvSpPr/>
            <p:nvPr/>
          </p:nvSpPr>
          <p:spPr bwMode="auto">
            <a:xfrm>
              <a:off x="8641357" y="2186944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784483" y="2133650"/>
              <a:ext cx="2477305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>
                  <a:solidFill>
                    <a:srgbClr val="0066CC"/>
                  </a:solidFill>
                </a:rPr>
                <a:t>点击输入小标题</a:t>
              </a:r>
            </a:p>
          </p:txBody>
        </p:sp>
      </p:grpSp>
    </p:spTree>
    <p:extLst>
      <p:ext uri="{BB962C8B-B14F-4D97-AF65-F5344CB8AC3E}">
        <p14:creationId val="1376659712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9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3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3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7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8"/>
      <p:bldP grpId="0" spid="119"/>
      <p:bldP grpId="0" spid="120"/>
      <p:bldP grpId="0" spid="121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6" name="组合 35"/>
          <p:cNvGrpSpPr/>
          <p:nvPr/>
        </p:nvGrpSpPr>
        <p:grpSpPr>
          <a:xfrm>
            <a:off x="15231676" y="765498"/>
            <a:ext cx="4680520" cy="3137954"/>
            <a:chOff x="5303118" y="929193"/>
            <a:chExt cx="4680520" cy="3137954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5303118" y="929193"/>
              <a:ext cx="0" cy="3137954"/>
            </a:xfrm>
            <a:prstGeom prst="line">
              <a:avLst/>
            </a:prstGeom>
            <a:noFill/>
            <a:ln algn="ctr" cap="flat" cmpd="sng"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</p:cxnSp>
        <p:sp>
          <p:nvSpPr>
            <p:cNvPr id="40" name="Text Box 28"/>
            <p:cNvSpPr txBox="1">
              <a:spLocks noChangeArrowheads="1"/>
            </p:cNvSpPr>
            <p:nvPr/>
          </p:nvSpPr>
          <p:spPr bwMode="auto">
            <a:xfrm>
              <a:off x="5447134" y="1266647"/>
              <a:ext cx="4536504" cy="201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1pPr>
              <a:lvl2pPr eaLnBrk="0" hangingPunct="0" indent="-285750" marL="74295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2pPr>
              <a:lvl3pPr eaLnBrk="0" hangingPunct="0" indent="-228600" marL="11430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3pPr>
              <a:lvl4pPr eaLnBrk="0" hangingPunct="0" indent="-228600" marL="16002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4pPr>
              <a:lvl5pPr eaLnBrk="0" hangingPunct="0" indent="-228600" marL="20574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5pPr>
              <a:lvl6pPr eaLnBrk="0" fontAlgn="base" hangingPunct="0" indent="-228600" latinLnBrk="1" marL="25146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6pPr>
              <a:lvl7pPr eaLnBrk="0" fontAlgn="base" hangingPunct="0" indent="-228600" latinLnBrk="1" marL="29718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7pPr>
              <a:lvl8pPr eaLnBrk="0" fontAlgn="base" hangingPunct="0" indent="-228600" latinLnBrk="1" marL="34290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8pPr>
              <a:lvl9pPr eaLnBrk="0" fontAlgn="base" hangingPunct="0" indent="-228600" latinLnBrk="1" marL="38862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zh-CN" lang="zh-CN" sz="2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核心竞争力放心</a:t>
              </a:r>
            </a:p>
            <a:p>
              <a:pPr>
                <a:lnSpc>
                  <a:spcPct val="150000"/>
                </a:lnSpc>
              </a:pPr>
              <a:r>
                <a:rPr altLang="zh-CN" lang="zh-CN" sz="2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创意来源</a:t>
              </a:r>
            </a:p>
            <a:p>
              <a:pPr>
                <a:lnSpc>
                  <a:spcPct val="150000"/>
                </a:lnSpc>
              </a:pPr>
              <a:r>
                <a:rPr altLang="zh-CN" lang="zh-CN" sz="2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品牌竞争力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3242" y="2809178"/>
            <a:ext cx="1641411" cy="2952193"/>
            <a:chOff x="406574" y="1514107"/>
            <a:chExt cx="2520000" cy="4532397"/>
          </a:xfrm>
        </p:grpSpPr>
        <p:pic>
          <p:nvPicPr>
            <p:cNvPr id="43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406574" y="1514107"/>
              <a:ext cx="2520000" cy="3360000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组合 43"/>
            <p:cNvGrpSpPr/>
            <p:nvPr/>
          </p:nvGrpSpPr>
          <p:grpSpPr>
            <a:xfrm>
              <a:off x="406574" y="5374011"/>
              <a:ext cx="2520000" cy="672493"/>
              <a:chOff x="406574" y="5374011"/>
              <a:chExt cx="2520000" cy="672493"/>
            </a:xfrm>
          </p:grpSpPr>
          <p:sp>
            <p:nvSpPr>
              <p:cNvPr id="45" name="TextBox 44">
                <a:hlinkClick action="ppaction://hlinkshowjump?jump=nextslide"/>
              </p:cNvPr>
              <p:cNvSpPr txBox="1"/>
              <p:nvPr/>
            </p:nvSpPr>
            <p:spPr>
              <a:xfrm>
                <a:off x="406574" y="5479481"/>
                <a:ext cx="2520000" cy="561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en-US" lang="zh-CN" sz="1800">
                    <a:solidFill>
                      <a:srgbClr val="0066CC"/>
                    </a:solidFill>
                    <a:latin charset="-122" pitchFamily="34" typeface="微软雅黑"/>
                    <a:ea charset="-122" pitchFamily="34" typeface="微软雅黑"/>
                  </a:rPr>
                  <a:t>年度工作概述</a:t>
                </a: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 flipV="1">
                <a:off x="419041" y="5374011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47" name="组合 46"/>
          <p:cNvGrpSpPr/>
          <p:nvPr/>
        </p:nvGrpSpPr>
        <p:grpSpPr>
          <a:xfrm>
            <a:off x="2736701" y="2809178"/>
            <a:ext cx="1641593" cy="2954395"/>
            <a:chOff x="3358902" y="1510725"/>
            <a:chExt cx="2520280" cy="4535779"/>
          </a:xfrm>
        </p:grpSpPr>
        <p:pic>
          <p:nvPicPr>
            <p:cNvPr id="48" name="Picture 3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23471" y="1510725"/>
              <a:ext cx="2390863" cy="3462922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组合 48"/>
            <p:cNvGrpSpPr/>
            <p:nvPr/>
          </p:nvGrpSpPr>
          <p:grpSpPr>
            <a:xfrm>
              <a:off x="3358902" y="5374010"/>
              <a:ext cx="2520280" cy="672494"/>
              <a:chOff x="3358902" y="5374010"/>
              <a:chExt cx="2520280" cy="672494"/>
            </a:xfrm>
          </p:grpSpPr>
          <p:sp>
            <p:nvSpPr>
              <p:cNvPr id="50" name="TextBox 49">
                <a:hlinkClick action="ppaction://hlinkshowjump?jump=nextslide"/>
              </p:cNvPr>
              <p:cNvSpPr txBox="1"/>
              <p:nvPr/>
            </p:nvSpPr>
            <p:spPr>
              <a:xfrm>
                <a:off x="3358903" y="5479480"/>
                <a:ext cx="2520001" cy="561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zh-CN" lang="zh-CN" sz="1800">
                    <a:solidFill>
                      <a:srgbClr val="0066CC"/>
                    </a:solidFill>
                    <a:latin charset="-122" pitchFamily="34" typeface="微软雅黑"/>
                    <a:ea charset="-122" pitchFamily="34" typeface="微软雅黑"/>
                  </a:rPr>
                  <a:t>工作完成情况</a:t>
                </a: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 flipV="1">
                <a:off x="3371649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52" name="组合 51"/>
          <p:cNvGrpSpPr/>
          <p:nvPr/>
        </p:nvGrpSpPr>
        <p:grpSpPr>
          <a:xfrm>
            <a:off x="4752925" y="2809178"/>
            <a:ext cx="1659948" cy="2952239"/>
            <a:chOff x="6282770" y="1514104"/>
            <a:chExt cx="2548460" cy="4532469"/>
          </a:xfrm>
        </p:grpSpPr>
        <p:pic>
          <p:nvPicPr>
            <p:cNvPr id="53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6311231" y="1514104"/>
              <a:ext cx="2519999" cy="3451871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组合 53"/>
            <p:cNvGrpSpPr/>
            <p:nvPr/>
          </p:nvGrpSpPr>
          <p:grpSpPr>
            <a:xfrm>
              <a:off x="6282770" y="5374010"/>
              <a:ext cx="2548460" cy="672563"/>
              <a:chOff x="6282770" y="5374010"/>
              <a:chExt cx="2548460" cy="672563"/>
            </a:xfrm>
          </p:grpSpPr>
          <p:sp>
            <p:nvSpPr>
              <p:cNvPr id="55" name="TextBox 54">
                <a:hlinkClick action="ppaction://hlinkshowjump?jump=nextslide"/>
              </p:cNvPr>
              <p:cNvSpPr txBox="1"/>
              <p:nvPr/>
            </p:nvSpPr>
            <p:spPr>
              <a:xfrm>
                <a:off x="6282769" y="5479550"/>
                <a:ext cx="2548460" cy="561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en-US" lang="zh-CN" sz="1800">
                    <a:solidFill>
                      <a:srgbClr val="0066CC"/>
                    </a:solidFill>
                    <a:latin charset="-122" pitchFamily="34" typeface="微软雅黑"/>
                    <a:ea charset="-122" pitchFamily="34" typeface="微软雅黑"/>
                  </a:rPr>
                  <a:t>项目成果展示</a:t>
                </a: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 flipV="1">
                <a:off x="6323697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58" name="组合 57"/>
          <p:cNvGrpSpPr/>
          <p:nvPr/>
        </p:nvGrpSpPr>
        <p:grpSpPr>
          <a:xfrm>
            <a:off x="6697141" y="2809177"/>
            <a:ext cx="2103005" cy="2952194"/>
            <a:chOff x="9042458" y="1514103"/>
            <a:chExt cx="3228669" cy="4532399"/>
          </a:xfrm>
        </p:grpSpPr>
        <p:pic>
          <p:nvPicPr>
            <p:cNvPr id="59" name="Picture 5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9263558" y="1514103"/>
              <a:ext cx="2520000" cy="3462923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0" name="组合 59"/>
            <p:cNvGrpSpPr/>
            <p:nvPr/>
          </p:nvGrpSpPr>
          <p:grpSpPr>
            <a:xfrm>
              <a:off x="9042458" y="5374010"/>
              <a:ext cx="3228669" cy="672492"/>
              <a:chOff x="9042458" y="5374010"/>
              <a:chExt cx="3228669" cy="672492"/>
            </a:xfrm>
          </p:grpSpPr>
          <p:sp>
            <p:nvSpPr>
              <p:cNvPr id="61" name="TextBox 60">
                <a:hlinkClick action="ppaction://hlinkshowjump?jump=nextslide"/>
              </p:cNvPr>
              <p:cNvSpPr txBox="1"/>
              <p:nvPr/>
            </p:nvSpPr>
            <p:spPr>
              <a:xfrm>
                <a:off x="9042458" y="5479479"/>
                <a:ext cx="3228669" cy="561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zh-CN" lang="zh-CN" sz="1800">
                    <a:solidFill>
                      <a:srgbClr val="0066CC"/>
                    </a:solidFill>
                    <a:latin charset="-122" pitchFamily="34" typeface="微软雅黑"/>
                    <a:ea charset="-122" pitchFamily="34" typeface="微软雅黑"/>
                  </a:rPr>
                  <a:t>工作中存在的不足</a:t>
                </a: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 flipV="1">
                <a:off x="9276025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pic>
        <p:nvPicPr>
          <p:cNvPr descr="C:\Documents and Settings\tdz\桌面\未标题-1.png" id="64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-2744172" y="2243212"/>
            <a:ext cx="2634931" cy="464296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组合 64"/>
          <p:cNvGrpSpPr/>
          <p:nvPr/>
        </p:nvGrpSpPr>
        <p:grpSpPr>
          <a:xfrm>
            <a:off x="8944161" y="2743576"/>
            <a:ext cx="1857436" cy="3017795"/>
            <a:chOff x="9263558" y="1413389"/>
            <a:chExt cx="2851655" cy="4633113"/>
          </a:xfrm>
        </p:grpSpPr>
        <p:pic>
          <p:nvPicPr>
            <p:cNvPr id="66" name="Picture 5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9263558" y="1413389"/>
              <a:ext cx="2452758" cy="3563636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7" name="组合 66"/>
            <p:cNvGrpSpPr/>
            <p:nvPr/>
          </p:nvGrpSpPr>
          <p:grpSpPr>
            <a:xfrm>
              <a:off x="9263558" y="5374010"/>
              <a:ext cx="2851655" cy="672492"/>
              <a:chOff x="9263558" y="5374010"/>
              <a:chExt cx="2851655" cy="672492"/>
            </a:xfrm>
          </p:grpSpPr>
          <p:sp>
            <p:nvSpPr>
              <p:cNvPr id="68" name="TextBox 67">
                <a:hlinkClick action="ppaction://hlinkshowjump?jump=nextslide"/>
              </p:cNvPr>
              <p:cNvSpPr txBox="1"/>
              <p:nvPr/>
            </p:nvSpPr>
            <p:spPr>
              <a:xfrm>
                <a:off x="9263557" y="5479479"/>
                <a:ext cx="2851655" cy="561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zh-CN" lang="en-US" smtClean="0" sz="1800">
                    <a:solidFill>
                      <a:srgbClr val="0066CC"/>
                    </a:solidFill>
                  </a:rPr>
                  <a:t>2018年工作计划</a:t>
                </a:r>
              </a:p>
            </p:txBody>
          </p:sp>
          <p:cxnSp>
            <p:nvCxnSpPr>
              <p:cNvPr id="69" name="直接连接符 68"/>
              <p:cNvCxnSpPr/>
              <p:nvPr/>
            </p:nvCxnSpPr>
            <p:spPr>
              <a:xfrm flipV="1">
                <a:off x="9276025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71" name="组合 70"/>
          <p:cNvGrpSpPr/>
          <p:nvPr/>
        </p:nvGrpSpPr>
        <p:grpSpPr>
          <a:xfrm>
            <a:off x="4680917" y="1646419"/>
            <a:ext cx="802098" cy="802096"/>
            <a:chOff x="7414667" y="3750265"/>
            <a:chExt cx="871129" cy="871129"/>
          </a:xfrm>
        </p:grpSpPr>
        <p:sp>
          <p:nvSpPr>
            <p:cNvPr id="72" name="椭圆 71"/>
            <p:cNvSpPr/>
            <p:nvPr/>
          </p:nvSpPr>
          <p:spPr>
            <a:xfrm>
              <a:off x="7414667" y="3750265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73" name="文本框 20"/>
            <p:cNvSpPr txBox="1"/>
            <p:nvPr/>
          </p:nvSpPr>
          <p:spPr>
            <a:xfrm>
              <a:off x="7468848" y="3843910"/>
              <a:ext cx="792991" cy="69516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6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rPr>
                <a:t>04</a:t>
              </a:r>
            </a:p>
          </p:txBody>
        </p:sp>
      </p:grpSp>
      <p:pic>
        <p:nvPicPr>
          <p:cNvPr id="74" name="s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962244" y="3809854"/>
            <a:ext cx="1835871" cy="4893980"/>
          </a:xfrm>
          <a:prstGeom prst="rect">
            <a:avLst/>
          </a:prstGeom>
        </p:spPr>
      </p:pic>
    </p:spTree>
    <p:extLst>
      <p:ext uri="{BB962C8B-B14F-4D97-AF65-F5344CB8AC3E}">
        <p14:creationId val="3319811721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1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1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2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2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2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2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3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4643E-07 7.40741E-07 L 1.00896 0.59051" pathEditMode="relative" ptsTypes="AA" rAng="0">
                                      <p:cBhvr>
                                        <p:cTn dur="500" fill="hold" id="3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41" y="2951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38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9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40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41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4.03915E-06 3.33333E-06 L 0.1901 0.6037" pathEditMode="relative" ptsTypes="AA" rAng="0">
                                      <p:cBhvr>
                                        <p:cTn dur="500" fill="hold" id="4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8" y="3018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3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44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5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46"/>
                                        <p:tgtEl>
                                          <p:spTgt spid="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47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1.25828E-06 1.11022E-16 L 0.75469 0.65208" pathEditMode="relative" ptsTypes="AA" rAng="0">
                                      <p:cBhvr>
                                        <p:cTn dur="500" fill="hold" id="4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35" y="3259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9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1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52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53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2.69316E-06 1.48148E-06 L 0.56622 0.65231" pathEditMode="relative" ptsTypes="AA" rAng="0">
                                      <p:cBhvr>
                                        <p:cTn dur="500" fill="hold" id="5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11" y="3261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5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56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7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58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59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-1.10375E-06 1.48148E-06 L 0.92867 0.6419" pathEditMode="relative" ptsTypes="AA" rAng="0">
                                      <p:cBhvr>
                                        <p:cTn dur="500" fill="hold" id="6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27" y="3208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1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62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63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64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fill="hold" id="66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1961"/>
                            </p:stCondLst>
                            <p:childTnLst>
                              <p:par>
                                <p:cTn fill="hold" id="69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2211"/>
                            </p:stCondLst>
                            <p:childTnLst>
                              <p:par>
                                <p:cTn accel="12000" decel="12000" fill="hold" id="78" nodeType="after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0367E-06 1.48148E-06 L -0.23408 -0.0132" pathEditMode="relative" ptsTypes="AA" rAng="0">
                                      <p:cBhvr>
                                        <p:cTn dur="500" fill="hold" id="79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4" y="-671"/>
                                    </p:animMotion>
                                  </p:childTnLst>
                                </p:cTn>
                              </p:par>
                              <p:par>
                                <p:cTn accel="12000" decel="12000" fill="hold" id="80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897E-06 2.22222E-06 L -0.22636 -0.01852" pathEditMode="relative" ptsTypes="AA" rAng="0">
                                      <p:cBhvr>
                                        <p:cTn dur="500" fill="hold" id="8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8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2711"/>
                            </p:stCondLst>
                            <p:childTnLst>
                              <p:par>
                                <p:cTn fill="hold" id="83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8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8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3211"/>
                            </p:stCondLst>
                            <p:childTnLst>
                              <p:par>
                                <p:cTn fill="hold" id="8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9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2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4" nodeType="clickPar">
                      <p:stCondLst>
                        <p:cond delay="indefinite"/>
                        <p:cond delay="0" evt="onBegin">
                          <p:tn val="93"/>
                        </p:cond>
                      </p:stCondLst>
                      <p:childTnLst>
                        <p:par>
                          <p:cTn fill="hold" id="9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6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7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98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0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id="103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105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99 0.1244 L -0.77504 0.21203" pathEditMode="relative" ptsTypes="AA" rAng="0">
                                      <p:cBhvr>
                                        <p:cTn dur="500" fill="hold" id="10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01" y="437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0437" y="189434"/>
            <a:ext cx="5456674" cy="646331"/>
            <a:chOff x="360437" y="189434"/>
            <a:chExt cx="5456674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098448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28789" y="416491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66CC"/>
                  </a:solidFill>
                </a:rPr>
                <a:t>The problems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280831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66CC"/>
                  </a:solidFill>
                </a:rPr>
                <a:t>出现的问题</a:t>
              </a:r>
            </a:p>
          </p:txBody>
        </p:sp>
      </p:grpSp>
      <p:cxnSp>
        <p:nvCxnSpPr>
          <p:cNvPr id="76" name="直接连接符 75"/>
          <p:cNvCxnSpPr/>
          <p:nvPr/>
        </p:nvCxnSpPr>
        <p:spPr>
          <a:xfrm flipH="1" flipV="1">
            <a:off x="2047975" y="3335261"/>
            <a:ext cx="1408806" cy="70947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H="1">
            <a:off x="4672950" y="3332328"/>
            <a:ext cx="1563580" cy="7051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 flipV="1">
            <a:off x="7333861" y="3332328"/>
            <a:ext cx="1675052" cy="9305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277614" y="3393168"/>
            <a:ext cx="1540932" cy="1540932"/>
            <a:chOff x="737111" y="3703254"/>
            <a:chExt cx="1540932" cy="1540932"/>
          </a:xfrm>
        </p:grpSpPr>
        <p:sp>
          <p:nvSpPr>
            <p:cNvPr id="59" name="椭圆 58"/>
            <p:cNvSpPr/>
            <p:nvPr/>
          </p:nvSpPr>
          <p:spPr>
            <a:xfrm>
              <a:off x="737111" y="3703254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265629" y="4108093"/>
              <a:ext cx="565666" cy="768263"/>
              <a:chOff x="5649913" y="2824163"/>
              <a:chExt cx="895350" cy="1216025"/>
            </a:xfrm>
            <a:solidFill>
              <a:srgbClr val="FF0000"/>
            </a:solidFill>
          </p:grpSpPr>
          <p:sp>
            <p:nvSpPr>
              <p:cNvPr id="61" name="Freeform 39"/>
              <p:cNvSpPr>
                <a:spLocks noEditPoints="1"/>
              </p:cNvSpPr>
              <p:nvPr/>
            </p:nvSpPr>
            <p:spPr bwMode="auto">
              <a:xfrm>
                <a:off x="5649913" y="2824163"/>
                <a:ext cx="728663" cy="1212850"/>
              </a:xfrm>
              <a:custGeom>
                <a:gdLst>
                  <a:gd fmla="*/ 170 w 192" name="T0"/>
                  <a:gd fmla="*/ 0 h 320" name="T1"/>
                  <a:gd fmla="*/ 23 w 192" name="T2"/>
                  <a:gd fmla="*/ 0 h 320" name="T3"/>
                  <a:gd fmla="*/ 0 w 192" name="T4"/>
                  <a:gd fmla="*/ 21 h 320" name="T5"/>
                  <a:gd fmla="*/ 0 w 192" name="T6"/>
                  <a:gd fmla="*/ 299 h 320" name="T7"/>
                  <a:gd fmla="*/ 23 w 192" name="T8"/>
                  <a:gd fmla="*/ 320 h 320" name="T9"/>
                  <a:gd fmla="*/ 170 w 192" name="T10"/>
                  <a:gd fmla="*/ 320 h 320" name="T11"/>
                  <a:gd fmla="*/ 192 w 192" name="T12"/>
                  <a:gd fmla="*/ 299 h 320" name="T13"/>
                  <a:gd fmla="*/ 192 w 192" name="T14"/>
                  <a:gd fmla="*/ 21 h 320" name="T15"/>
                  <a:gd fmla="*/ 170 w 192" name="T16"/>
                  <a:gd fmla="*/ 0 h 320" name="T17"/>
                  <a:gd fmla="*/ 62 w 192" name="T18"/>
                  <a:gd fmla="*/ 297 h 320" name="T19"/>
                  <a:gd fmla="*/ 18 w 192" name="T20"/>
                  <a:gd fmla="*/ 297 h 320" name="T21"/>
                  <a:gd fmla="*/ 18 w 192" name="T22"/>
                  <a:gd fmla="*/ 280 h 320" name="T23"/>
                  <a:gd fmla="*/ 62 w 192" name="T24"/>
                  <a:gd fmla="*/ 280 h 320" name="T25"/>
                  <a:gd fmla="*/ 62 w 192" name="T26"/>
                  <a:gd fmla="*/ 297 h 320" name="T27"/>
                  <a:gd fmla="*/ 175 w 192" name="T28"/>
                  <a:gd fmla="*/ 297 h 320" name="T29"/>
                  <a:gd fmla="*/ 130 w 192" name="T30"/>
                  <a:gd fmla="*/ 297 h 320" name="T31"/>
                  <a:gd fmla="*/ 130 w 192" name="T32"/>
                  <a:gd fmla="*/ 280 h 320" name="T33"/>
                  <a:gd fmla="*/ 175 w 192" name="T34"/>
                  <a:gd fmla="*/ 280 h 320" name="T35"/>
                  <a:gd fmla="*/ 175 w 192" name="T36"/>
                  <a:gd fmla="*/ 297 h 320" name="T37"/>
                  <a:gd fmla="*/ 175 w 192" name="T38"/>
                  <a:gd fmla="*/ 252 h 320" name="T39"/>
                  <a:gd fmla="*/ 18 w 192" name="T40"/>
                  <a:gd fmla="*/ 252 h 320" name="T41"/>
                  <a:gd fmla="*/ 18 w 192" name="T42"/>
                  <a:gd fmla="*/ 29 h 320" name="T43"/>
                  <a:gd fmla="*/ 175 w 192" name="T44"/>
                  <a:gd fmla="*/ 29 h 320" name="T45"/>
                  <a:gd fmla="*/ 175 w 192" name="T46"/>
                  <a:gd fmla="*/ 252 h 320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320" w="192">
                    <a:moveTo>
                      <a:pt x="17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1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311"/>
                      <a:pt x="11" y="320"/>
                      <a:pt x="23" y="320"/>
                    </a:cubicBezTo>
                    <a:cubicBezTo>
                      <a:pt x="170" y="320"/>
                      <a:pt x="170" y="320"/>
                      <a:pt x="170" y="320"/>
                    </a:cubicBezTo>
                    <a:cubicBezTo>
                      <a:pt x="182" y="320"/>
                      <a:pt x="192" y="311"/>
                      <a:pt x="192" y="299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10"/>
                      <a:pt x="182" y="0"/>
                      <a:pt x="170" y="0"/>
                    </a:cubicBezTo>
                    <a:close/>
                    <a:moveTo>
                      <a:pt x="62" y="297"/>
                    </a:moveTo>
                    <a:cubicBezTo>
                      <a:pt x="18" y="297"/>
                      <a:pt x="18" y="297"/>
                      <a:pt x="18" y="297"/>
                    </a:cubicBezTo>
                    <a:cubicBezTo>
                      <a:pt x="18" y="280"/>
                      <a:pt x="18" y="280"/>
                      <a:pt x="18" y="280"/>
                    </a:cubicBezTo>
                    <a:cubicBezTo>
                      <a:pt x="62" y="280"/>
                      <a:pt x="62" y="280"/>
                      <a:pt x="62" y="280"/>
                    </a:cubicBezTo>
                    <a:lnTo>
                      <a:pt x="62" y="297"/>
                    </a:lnTo>
                    <a:close/>
                    <a:moveTo>
                      <a:pt x="175" y="297"/>
                    </a:moveTo>
                    <a:cubicBezTo>
                      <a:pt x="130" y="297"/>
                      <a:pt x="130" y="297"/>
                      <a:pt x="130" y="297"/>
                    </a:cubicBezTo>
                    <a:cubicBezTo>
                      <a:pt x="130" y="280"/>
                      <a:pt x="130" y="280"/>
                      <a:pt x="130" y="280"/>
                    </a:cubicBezTo>
                    <a:cubicBezTo>
                      <a:pt x="175" y="280"/>
                      <a:pt x="175" y="280"/>
                      <a:pt x="175" y="280"/>
                    </a:cubicBezTo>
                    <a:lnTo>
                      <a:pt x="175" y="297"/>
                    </a:lnTo>
                    <a:close/>
                    <a:moveTo>
                      <a:pt x="175" y="252"/>
                    </a:moveTo>
                    <a:cubicBezTo>
                      <a:pt x="18" y="252"/>
                      <a:pt x="18" y="252"/>
                      <a:pt x="18" y="252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75" y="29"/>
                      <a:pt x="175" y="29"/>
                      <a:pt x="175" y="29"/>
                    </a:cubicBezTo>
                    <a:lnTo>
                      <a:pt x="175" y="252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62" name="Freeform 40"/>
              <p:cNvSpPr/>
              <p:nvPr/>
            </p:nvSpPr>
            <p:spPr bwMode="auto">
              <a:xfrm>
                <a:off x="6450013" y="3082926"/>
                <a:ext cx="95250" cy="106363"/>
              </a:xfrm>
              <a:custGeom>
                <a:gdLst>
                  <a:gd fmla="*/ 24 w 25" name="T0"/>
                  <a:gd fmla="*/ 12 h 28" name="T1"/>
                  <a:gd fmla="*/ 13 w 25" name="T2"/>
                  <a:gd fmla="*/ 0 h 28" name="T3"/>
                  <a:gd fmla="*/ 1 w 25" name="T4"/>
                  <a:gd fmla="*/ 12 h 28" name="T5"/>
                  <a:gd fmla="*/ 0 w 25" name="T6"/>
                  <a:gd fmla="*/ 16 h 28" name="T7"/>
                  <a:gd fmla="*/ 0 w 25" name="T8"/>
                  <a:gd fmla="*/ 28 h 28" name="T9"/>
                  <a:gd fmla="*/ 25 w 25" name="T10"/>
                  <a:gd fmla="*/ 28 h 28" name="T11"/>
                  <a:gd fmla="*/ 25 w 25" name="T12"/>
                  <a:gd fmla="*/ 16 h 28" name="T13"/>
                  <a:gd fmla="*/ 24 w 25" name="T14"/>
                  <a:gd fmla="*/ 12 h 2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8" w="25">
                    <a:moveTo>
                      <a:pt x="24" y="12"/>
                    </a:moveTo>
                    <a:cubicBezTo>
                      <a:pt x="22" y="2"/>
                      <a:pt x="18" y="0"/>
                      <a:pt x="13" y="0"/>
                    </a:cubicBezTo>
                    <a:cubicBezTo>
                      <a:pt x="7" y="0"/>
                      <a:pt x="3" y="2"/>
                      <a:pt x="1" y="12"/>
                    </a:cubicBezTo>
                    <a:cubicBezTo>
                      <a:pt x="1" y="14"/>
                      <a:pt x="0" y="14"/>
                      <a:pt x="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5" y="14"/>
                      <a:pt x="24" y="12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63" name="Freeform 41"/>
              <p:cNvSpPr/>
              <p:nvPr/>
            </p:nvSpPr>
            <p:spPr bwMode="auto">
              <a:xfrm>
                <a:off x="6450013" y="3578226"/>
                <a:ext cx="95250" cy="341313"/>
              </a:xfrm>
              <a:custGeom>
                <a:gdLst>
                  <a:gd fmla="*/ 0 w 25" name="T0"/>
                  <a:gd fmla="*/ 76 h 90" name="T1"/>
                  <a:gd fmla="*/ 2 w 25" name="T2"/>
                  <a:gd fmla="*/ 84 h 90" name="T3"/>
                  <a:gd fmla="*/ 2 w 25" name="T4"/>
                  <a:gd fmla="*/ 84 h 90" name="T5"/>
                  <a:gd fmla="*/ 3 w 25" name="T6"/>
                  <a:gd fmla="*/ 90 h 90" name="T7"/>
                  <a:gd fmla="*/ 22 w 25" name="T8"/>
                  <a:gd fmla="*/ 90 h 90" name="T9"/>
                  <a:gd fmla="*/ 24 w 25" name="T10"/>
                  <a:gd fmla="*/ 84 h 90" name="T11"/>
                  <a:gd fmla="*/ 24 w 25" name="T12"/>
                  <a:gd fmla="*/ 84 h 90" name="T13"/>
                  <a:gd fmla="*/ 25 w 25" name="T14"/>
                  <a:gd fmla="*/ 76 h 90" name="T15"/>
                  <a:gd fmla="*/ 25 w 25" name="T16"/>
                  <a:gd fmla="*/ 0 h 90" name="T17"/>
                  <a:gd fmla="*/ 0 w 25" name="T18"/>
                  <a:gd fmla="*/ 0 h 90" name="T19"/>
                  <a:gd fmla="*/ 0 w 25" name="T20"/>
                  <a:gd fmla="*/ 76 h 9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90" w="25">
                    <a:moveTo>
                      <a:pt x="0" y="76"/>
                    </a:moveTo>
                    <a:cubicBezTo>
                      <a:pt x="0" y="79"/>
                      <a:pt x="1" y="82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5" y="82"/>
                      <a:pt x="25" y="79"/>
                      <a:pt x="25" y="7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64" name="Rectangle 42"/>
              <p:cNvSpPr>
                <a:spLocks noChangeArrowheads="1"/>
              </p:cNvSpPr>
              <p:nvPr/>
            </p:nvSpPr>
            <p:spPr bwMode="auto">
              <a:xfrm>
                <a:off x="6450013" y="3214688"/>
                <a:ext cx="95250" cy="338138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65" name="Freeform 43"/>
              <p:cNvSpPr/>
              <p:nvPr/>
            </p:nvSpPr>
            <p:spPr bwMode="auto">
              <a:xfrm>
                <a:off x="6469063" y="3941763"/>
                <a:ext cx="60325" cy="98425"/>
              </a:xfrm>
              <a:custGeom>
                <a:gdLst>
                  <a:gd fmla="*/ 6 w 16" name="T0"/>
                  <a:gd fmla="*/ 24 h 26" name="T1"/>
                  <a:gd fmla="*/ 9 w 16" name="T2"/>
                  <a:gd fmla="*/ 24 h 26" name="T3"/>
                  <a:gd fmla="*/ 16 w 16" name="T4"/>
                  <a:gd fmla="*/ 0 h 26" name="T5"/>
                  <a:gd fmla="*/ 0 w 16" name="T6"/>
                  <a:gd fmla="*/ 0 h 26" name="T7"/>
                  <a:gd fmla="*/ 6 w 16" name="T8"/>
                  <a:gd fmla="*/ 24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16">
                    <a:moveTo>
                      <a:pt x="6" y="24"/>
                    </a:moveTo>
                    <a:cubicBezTo>
                      <a:pt x="6" y="25"/>
                      <a:pt x="8" y="26"/>
                      <a:pt x="9" y="2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66" name="Freeform 44"/>
              <p:cNvSpPr/>
              <p:nvPr/>
            </p:nvSpPr>
            <p:spPr bwMode="auto">
              <a:xfrm>
                <a:off x="5802313" y="3484563"/>
                <a:ext cx="109538" cy="150813"/>
              </a:xfrm>
              <a:custGeom>
                <a:gdLst>
                  <a:gd fmla="*/ 3 w 29" name="T0"/>
                  <a:gd fmla="*/ 40 h 40" name="T1"/>
                  <a:gd fmla="*/ 26 w 29" name="T2"/>
                  <a:gd fmla="*/ 40 h 40" name="T3"/>
                  <a:gd fmla="*/ 29 w 29" name="T4"/>
                  <a:gd fmla="*/ 37 h 40" name="T5"/>
                  <a:gd fmla="*/ 29 w 29" name="T6"/>
                  <a:gd fmla="*/ 3 h 40" name="T7"/>
                  <a:gd fmla="*/ 26 w 29" name="T8"/>
                  <a:gd fmla="*/ 0 h 40" name="T9"/>
                  <a:gd fmla="*/ 3 w 29" name="T10"/>
                  <a:gd fmla="*/ 0 h 40" name="T11"/>
                  <a:gd fmla="*/ 0 w 29" name="T12"/>
                  <a:gd fmla="*/ 3 h 40" name="T13"/>
                  <a:gd fmla="*/ 0 w 29" name="T14"/>
                  <a:gd fmla="*/ 37 h 40" name="T15"/>
                  <a:gd fmla="*/ 3 w 29" name="T16"/>
                  <a:gd fmla="*/ 40 h 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0" w="28">
                    <a:moveTo>
                      <a:pt x="3" y="40"/>
                    </a:moveTo>
                    <a:cubicBezTo>
                      <a:pt x="26" y="40"/>
                      <a:pt x="26" y="40"/>
                      <a:pt x="26" y="40"/>
                    </a:cubicBezTo>
                    <a:cubicBezTo>
                      <a:pt x="28" y="40"/>
                      <a:pt x="29" y="39"/>
                      <a:pt x="29" y="3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2"/>
                      <a:pt x="28" y="0"/>
                      <a:pt x="2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1" y="40"/>
                      <a:pt x="3" y="4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67" name="Freeform 45"/>
              <p:cNvSpPr/>
              <p:nvPr/>
            </p:nvSpPr>
            <p:spPr bwMode="auto">
              <a:xfrm>
                <a:off x="5961063" y="3441701"/>
                <a:ext cx="106363" cy="193675"/>
              </a:xfrm>
              <a:custGeom>
                <a:gdLst>
                  <a:gd fmla="*/ 2 w 28" name="T0"/>
                  <a:gd fmla="*/ 51 h 51" name="T1"/>
                  <a:gd fmla="*/ 26 w 28" name="T2"/>
                  <a:gd fmla="*/ 51 h 51" name="T3"/>
                  <a:gd fmla="*/ 28 w 28" name="T4"/>
                  <a:gd fmla="*/ 48 h 51" name="T5"/>
                  <a:gd fmla="*/ 28 w 28" name="T6"/>
                  <a:gd fmla="*/ 2 h 51" name="T7"/>
                  <a:gd fmla="*/ 26 w 28" name="T8"/>
                  <a:gd fmla="*/ 0 h 51" name="T9"/>
                  <a:gd fmla="*/ 2 w 28" name="T10"/>
                  <a:gd fmla="*/ 0 h 51" name="T11"/>
                  <a:gd fmla="*/ 0 w 28" name="T12"/>
                  <a:gd fmla="*/ 2 h 51" name="T13"/>
                  <a:gd fmla="*/ 0 w 28" name="T14"/>
                  <a:gd fmla="*/ 48 h 51" name="T15"/>
                  <a:gd fmla="*/ 2 w 28" name="T16"/>
                  <a:gd fmla="*/ 51 h 5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1" w="28">
                    <a:moveTo>
                      <a:pt x="2" y="51"/>
                    </a:moveTo>
                    <a:cubicBezTo>
                      <a:pt x="26" y="51"/>
                      <a:pt x="26" y="51"/>
                      <a:pt x="26" y="51"/>
                    </a:cubicBezTo>
                    <a:cubicBezTo>
                      <a:pt x="27" y="51"/>
                      <a:pt x="28" y="50"/>
                      <a:pt x="28" y="48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1" y="51"/>
                      <a:pt x="2" y="51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68" name="Freeform 46"/>
              <p:cNvSpPr/>
              <p:nvPr/>
            </p:nvSpPr>
            <p:spPr bwMode="auto">
              <a:xfrm>
                <a:off x="6116638" y="3348038"/>
                <a:ext cx="109538" cy="287338"/>
              </a:xfrm>
              <a:custGeom>
                <a:gdLst>
                  <a:gd fmla="*/ 3 w 29" name="T0"/>
                  <a:gd fmla="*/ 76 h 76" name="T1"/>
                  <a:gd fmla="*/ 26 w 29" name="T2"/>
                  <a:gd fmla="*/ 76 h 76" name="T3"/>
                  <a:gd fmla="*/ 29 w 29" name="T4"/>
                  <a:gd fmla="*/ 73 h 76" name="T5"/>
                  <a:gd fmla="*/ 29 w 29" name="T6"/>
                  <a:gd fmla="*/ 2 h 76" name="T7"/>
                  <a:gd fmla="*/ 26 w 29" name="T8"/>
                  <a:gd fmla="*/ 0 h 76" name="T9"/>
                  <a:gd fmla="*/ 3 w 29" name="T10"/>
                  <a:gd fmla="*/ 0 h 76" name="T11"/>
                  <a:gd fmla="*/ 0 w 29" name="T12"/>
                  <a:gd fmla="*/ 2 h 76" name="T13"/>
                  <a:gd fmla="*/ 0 w 29" name="T14"/>
                  <a:gd fmla="*/ 73 h 76" name="T15"/>
                  <a:gd fmla="*/ 3 w 29" name="T16"/>
                  <a:gd fmla="*/ 76 h 7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6" w="28">
                    <a:moveTo>
                      <a:pt x="3" y="76"/>
                    </a:moveTo>
                    <a:cubicBezTo>
                      <a:pt x="26" y="76"/>
                      <a:pt x="26" y="76"/>
                      <a:pt x="26" y="76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5"/>
                      <a:pt x="1" y="76"/>
                      <a:pt x="3" y="76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69" name="Freeform 47"/>
              <p:cNvSpPr/>
              <p:nvPr/>
            </p:nvSpPr>
            <p:spPr bwMode="auto">
              <a:xfrm>
                <a:off x="5802313" y="3101976"/>
                <a:ext cx="450850" cy="336550"/>
              </a:xfrm>
              <a:custGeom>
                <a:gdLst>
                  <a:gd fmla="*/ 114 w 119" name="T0"/>
                  <a:gd fmla="*/ 8 h 89" name="T1"/>
                  <a:gd fmla="*/ 112 w 119" name="T2"/>
                  <a:gd fmla="*/ 0 h 89" name="T3"/>
                  <a:gd fmla="*/ 104 w 119" name="T4"/>
                  <a:gd fmla="*/ 3 h 89" name="T5"/>
                  <a:gd fmla="*/ 69 w 119" name="T6"/>
                  <a:gd fmla="*/ 17 h 89" name="T7"/>
                  <a:gd fmla="*/ 74 w 119" name="T8"/>
                  <a:gd fmla="*/ 30 h 89" name="T9"/>
                  <a:gd fmla="*/ 90 w 119" name="T10"/>
                  <a:gd fmla="*/ 23 h 89" name="T11"/>
                  <a:gd fmla="*/ 73 w 119" name="T12"/>
                  <a:gd fmla="*/ 48 h 89" name="T13"/>
                  <a:gd fmla="*/ 36 w 119" name="T14"/>
                  <a:gd fmla="*/ 71 h 89" name="T15"/>
                  <a:gd fmla="*/ 5 w 119" name="T16"/>
                  <a:gd fmla="*/ 75 h 89" name="T17"/>
                  <a:gd fmla="*/ 1 w 119" name="T18"/>
                  <a:gd fmla="*/ 75 h 89" name="T19"/>
                  <a:gd fmla="*/ 0 w 119" name="T20"/>
                  <a:gd fmla="*/ 75 h 89" name="T21"/>
                  <a:gd fmla="*/ 0 w 119" name="T22"/>
                  <a:gd fmla="*/ 75 h 89" name="T23"/>
                  <a:gd fmla="*/ 0 w 119" name="T24"/>
                  <a:gd fmla="*/ 88 h 89" name="T25"/>
                  <a:gd fmla="*/ 5 w 119" name="T26"/>
                  <a:gd fmla="*/ 89 h 89" name="T27"/>
                  <a:gd fmla="*/ 54 w 119" name="T28"/>
                  <a:gd fmla="*/ 78 h 89" name="T29"/>
                  <a:gd fmla="*/ 83 w 119" name="T30"/>
                  <a:gd fmla="*/ 58 h 89" name="T31"/>
                  <a:gd fmla="*/ 103 w 119" name="T32"/>
                  <a:gd fmla="*/ 29 h 89" name="T33"/>
                  <a:gd fmla="*/ 106 w 119" name="T34"/>
                  <a:gd fmla="*/ 46 h 89" name="T35"/>
                  <a:gd fmla="*/ 119 w 119" name="T36"/>
                  <a:gd fmla="*/ 44 h 89" name="T37"/>
                  <a:gd fmla="*/ 114 w 119" name="T38"/>
                  <a:gd fmla="*/ 8 h 89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89" w="119">
                    <a:moveTo>
                      <a:pt x="114" y="8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93" y="8"/>
                      <a:pt x="81" y="12"/>
                      <a:pt x="69" y="17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80" y="27"/>
                      <a:pt x="85" y="25"/>
                      <a:pt x="90" y="23"/>
                    </a:cubicBezTo>
                    <a:cubicBezTo>
                      <a:pt x="86" y="33"/>
                      <a:pt x="80" y="42"/>
                      <a:pt x="73" y="48"/>
                    </a:cubicBezTo>
                    <a:cubicBezTo>
                      <a:pt x="62" y="60"/>
                      <a:pt x="48" y="67"/>
                      <a:pt x="36" y="71"/>
                    </a:cubicBezTo>
                    <a:cubicBezTo>
                      <a:pt x="23" y="74"/>
                      <a:pt x="12" y="75"/>
                      <a:pt x="5" y="75"/>
                    </a:cubicBezTo>
                    <a:cubicBezTo>
                      <a:pt x="4" y="75"/>
                      <a:pt x="2" y="75"/>
                      <a:pt x="1" y="75"/>
                    </a:cubicBezTo>
                    <a:cubicBezTo>
                      <a:pt x="1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" y="89"/>
                      <a:pt x="3" y="89"/>
                      <a:pt x="5" y="89"/>
                    </a:cubicBezTo>
                    <a:cubicBezTo>
                      <a:pt x="15" y="89"/>
                      <a:pt x="34" y="87"/>
                      <a:pt x="54" y="78"/>
                    </a:cubicBezTo>
                    <a:cubicBezTo>
                      <a:pt x="64" y="74"/>
                      <a:pt x="74" y="67"/>
                      <a:pt x="83" y="58"/>
                    </a:cubicBezTo>
                    <a:cubicBezTo>
                      <a:pt x="91" y="50"/>
                      <a:pt x="98" y="40"/>
                      <a:pt x="103" y="29"/>
                    </a:cubicBezTo>
                    <a:cubicBezTo>
                      <a:pt x="104" y="34"/>
                      <a:pt x="105" y="40"/>
                      <a:pt x="106" y="46"/>
                    </a:cubicBezTo>
                    <a:cubicBezTo>
                      <a:pt x="119" y="44"/>
                      <a:pt x="119" y="44"/>
                      <a:pt x="119" y="44"/>
                    </a:cubicBezTo>
                    <a:cubicBezTo>
                      <a:pt x="117" y="32"/>
                      <a:pt x="116" y="20"/>
                      <a:pt x="114" y="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70" name="Freeform 48"/>
              <p:cNvSpPr/>
              <p:nvPr/>
            </p:nvSpPr>
            <p:spPr bwMode="auto">
              <a:xfrm flipH="1">
                <a:off x="6184901" y="3173413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77996" y="2165368"/>
            <a:ext cx="1540932" cy="1540932"/>
            <a:chOff x="737111" y="1722497"/>
            <a:chExt cx="1540932" cy="1540932"/>
          </a:xfrm>
        </p:grpSpPr>
        <p:sp>
          <p:nvSpPr>
            <p:cNvPr id="52" name="椭圆 51"/>
            <p:cNvSpPr/>
            <p:nvPr/>
          </p:nvSpPr>
          <p:spPr>
            <a:xfrm>
              <a:off x="737111" y="1722497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186496" y="2157579"/>
              <a:ext cx="666450" cy="628129"/>
              <a:chOff x="5461000" y="2828925"/>
              <a:chExt cx="1270000" cy="1196975"/>
            </a:xfrm>
            <a:solidFill>
              <a:schemeClr val="bg1"/>
            </a:solidFill>
          </p:grpSpPr>
          <p:sp>
            <p:nvSpPr>
              <p:cNvPr id="54" name="Freeform 5"/>
              <p:cNvSpPr/>
              <p:nvPr/>
            </p:nvSpPr>
            <p:spPr bwMode="auto">
              <a:xfrm>
                <a:off x="5926138" y="3643313"/>
                <a:ext cx="449263" cy="268288"/>
              </a:xfrm>
              <a:custGeom>
                <a:gdLst>
                  <a:gd fmla="*/ 109 w 119" name="T0"/>
                  <a:gd fmla="*/ 12 h 71" name="T1"/>
                  <a:gd fmla="*/ 79 w 119" name="T2"/>
                  <a:gd fmla="*/ 1 h 71" name="T3"/>
                  <a:gd fmla="*/ 78 w 119" name="T4"/>
                  <a:gd fmla="*/ 1 h 71" name="T5"/>
                  <a:gd fmla="*/ 78 w 119" name="T6"/>
                  <a:gd fmla="*/ 0 h 71" name="T7"/>
                  <a:gd fmla="*/ 69 w 119" name="T8"/>
                  <a:gd fmla="*/ 45 h 71" name="T9"/>
                  <a:gd fmla="*/ 63 w 119" name="T10"/>
                  <a:gd fmla="*/ 15 h 71" name="T11"/>
                  <a:gd fmla="*/ 67 w 119" name="T12"/>
                  <a:gd fmla="*/ 8 h 71" name="T13"/>
                  <a:gd fmla="*/ 62 w 119" name="T14"/>
                  <a:gd fmla="*/ 3 h 71" name="T15"/>
                  <a:gd fmla="*/ 60 w 119" name="T16"/>
                  <a:gd fmla="*/ 3 h 71" name="T17"/>
                  <a:gd fmla="*/ 60 w 119" name="T18"/>
                  <a:gd fmla="*/ 3 h 71" name="T19"/>
                  <a:gd fmla="*/ 58 w 119" name="T20"/>
                  <a:gd fmla="*/ 3 h 71" name="T21"/>
                  <a:gd fmla="*/ 53 w 119" name="T22"/>
                  <a:gd fmla="*/ 8 h 71" name="T23"/>
                  <a:gd fmla="*/ 56 w 119" name="T24"/>
                  <a:gd fmla="*/ 15 h 71" name="T25"/>
                  <a:gd fmla="*/ 51 w 119" name="T26"/>
                  <a:gd fmla="*/ 45 h 71" name="T27"/>
                  <a:gd fmla="*/ 41 w 119" name="T28"/>
                  <a:gd fmla="*/ 0 h 71" name="T29"/>
                  <a:gd fmla="*/ 41 w 119" name="T30"/>
                  <a:gd fmla="*/ 1 h 71" name="T31"/>
                  <a:gd fmla="*/ 41 w 119" name="T32"/>
                  <a:gd fmla="*/ 1 h 71" name="T33"/>
                  <a:gd fmla="*/ 10 w 119" name="T34"/>
                  <a:gd fmla="*/ 12 h 71" name="T35"/>
                  <a:gd fmla="*/ 1 w 119" name="T36"/>
                  <a:gd fmla="*/ 39 h 71" name="T37"/>
                  <a:gd fmla="*/ 0 w 119" name="T38"/>
                  <a:gd fmla="*/ 67 h 71" name="T39"/>
                  <a:gd fmla="*/ 21 w 119" name="T40"/>
                  <a:gd fmla="*/ 69 h 71" name="T41"/>
                  <a:gd fmla="*/ 21 w 119" name="T42"/>
                  <a:gd fmla="*/ 45 h 71" name="T43"/>
                  <a:gd fmla="*/ 24 w 119" name="T44"/>
                  <a:gd fmla="*/ 36 h 71" name="T45"/>
                  <a:gd fmla="*/ 24 w 119" name="T46"/>
                  <a:gd fmla="*/ 70 h 71" name="T47"/>
                  <a:gd fmla="*/ 60 w 119" name="T48"/>
                  <a:gd fmla="*/ 71 h 71" name="T49"/>
                  <a:gd fmla="*/ 95 w 119" name="T50"/>
                  <a:gd fmla="*/ 70 h 71" name="T51"/>
                  <a:gd fmla="*/ 95 w 119" name="T52"/>
                  <a:gd fmla="*/ 36 h 71" name="T53"/>
                  <a:gd fmla="*/ 97 w 119" name="T54"/>
                  <a:gd fmla="*/ 45 h 71" name="T55"/>
                  <a:gd fmla="*/ 97 w 119" name="T56"/>
                  <a:gd fmla="*/ 69 h 71" name="T57"/>
                  <a:gd fmla="*/ 119 w 119" name="T58"/>
                  <a:gd fmla="*/ 67 h 71" name="T59"/>
                  <a:gd fmla="*/ 119 w 119" name="T60"/>
                  <a:gd fmla="*/ 39 h 71" name="T61"/>
                  <a:gd fmla="*/ 109 w 119" name="T62"/>
                  <a:gd fmla="*/ 12 h 71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71" w="119">
                    <a:moveTo>
                      <a:pt x="109" y="12"/>
                    </a:moveTo>
                    <a:cubicBezTo>
                      <a:pt x="101" y="8"/>
                      <a:pt x="85" y="3"/>
                      <a:pt x="79" y="1"/>
                    </a:cubicBezTo>
                    <a:cubicBezTo>
                      <a:pt x="79" y="1"/>
                      <a:pt x="79" y="1"/>
                      <a:pt x="78" y="1"/>
                    </a:cubicBezTo>
                    <a:cubicBezTo>
                      <a:pt x="78" y="1"/>
                      <a:pt x="78" y="0"/>
                      <a:pt x="78" y="0"/>
                    </a:cubicBezTo>
                    <a:cubicBezTo>
                      <a:pt x="77" y="7"/>
                      <a:pt x="69" y="45"/>
                      <a:pt x="69" y="45"/>
                    </a:cubicBezTo>
                    <a:cubicBezTo>
                      <a:pt x="69" y="45"/>
                      <a:pt x="64" y="15"/>
                      <a:pt x="63" y="15"/>
                    </a:cubicBezTo>
                    <a:cubicBezTo>
                      <a:pt x="63" y="15"/>
                      <a:pt x="67" y="8"/>
                      <a:pt x="67" y="8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42" y="7"/>
                      <a:pt x="41" y="0"/>
                    </a:cubicBezTo>
                    <a:cubicBezTo>
                      <a:pt x="41" y="0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5" y="3"/>
                      <a:pt x="18" y="8"/>
                      <a:pt x="10" y="12"/>
                    </a:cubicBezTo>
                    <a:cubicBezTo>
                      <a:pt x="8" y="15"/>
                      <a:pt x="2" y="20"/>
                      <a:pt x="1" y="39"/>
                    </a:cubicBezTo>
                    <a:cubicBezTo>
                      <a:pt x="0" y="40"/>
                      <a:pt x="0" y="55"/>
                      <a:pt x="0" y="67"/>
                    </a:cubicBezTo>
                    <a:cubicBezTo>
                      <a:pt x="7" y="68"/>
                      <a:pt x="13" y="69"/>
                      <a:pt x="21" y="69"/>
                    </a:cubicBezTo>
                    <a:cubicBezTo>
                      <a:pt x="21" y="61"/>
                      <a:pt x="21" y="48"/>
                      <a:pt x="21" y="45"/>
                    </a:cubicBezTo>
                    <a:cubicBezTo>
                      <a:pt x="21" y="41"/>
                      <a:pt x="23" y="38"/>
                      <a:pt x="24" y="36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35" y="70"/>
                      <a:pt x="48" y="71"/>
                      <a:pt x="60" y="71"/>
                    </a:cubicBezTo>
                    <a:cubicBezTo>
                      <a:pt x="71" y="71"/>
                      <a:pt x="84" y="70"/>
                      <a:pt x="95" y="70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6" y="38"/>
                      <a:pt x="97" y="41"/>
                      <a:pt x="97" y="45"/>
                    </a:cubicBezTo>
                    <a:cubicBezTo>
                      <a:pt x="97" y="48"/>
                      <a:pt x="97" y="61"/>
                      <a:pt x="97" y="69"/>
                    </a:cubicBezTo>
                    <a:cubicBezTo>
                      <a:pt x="106" y="68"/>
                      <a:pt x="112" y="68"/>
                      <a:pt x="119" y="67"/>
                    </a:cubicBezTo>
                    <a:cubicBezTo>
                      <a:pt x="119" y="55"/>
                      <a:pt x="119" y="40"/>
                      <a:pt x="119" y="39"/>
                    </a:cubicBezTo>
                    <a:cubicBezTo>
                      <a:pt x="117" y="20"/>
                      <a:pt x="112" y="15"/>
                      <a:pt x="109" y="12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55" name="Freeform 6"/>
              <p:cNvSpPr/>
              <p:nvPr/>
            </p:nvSpPr>
            <p:spPr bwMode="auto">
              <a:xfrm>
                <a:off x="6035675" y="3359150"/>
                <a:ext cx="230188" cy="268288"/>
              </a:xfrm>
              <a:custGeom>
                <a:gdLst>
                  <a:gd fmla="*/ 7 w 61" name="T0"/>
                  <a:gd fmla="*/ 46 h 71" name="T1"/>
                  <a:gd fmla="*/ 31 w 61" name="T2"/>
                  <a:gd fmla="*/ 71 h 71" name="T3"/>
                  <a:gd fmla="*/ 55 w 61" name="T4"/>
                  <a:gd fmla="*/ 46 h 71" name="T5"/>
                  <a:gd fmla="*/ 61 w 61" name="T6"/>
                  <a:gd fmla="*/ 34 h 71" name="T7"/>
                  <a:gd fmla="*/ 57 w 61" name="T8"/>
                  <a:gd fmla="*/ 29 h 71" name="T9"/>
                  <a:gd fmla="*/ 31 w 61" name="T10"/>
                  <a:gd fmla="*/ 0 h 71" name="T11"/>
                  <a:gd fmla="*/ 5 w 61" name="T12"/>
                  <a:gd fmla="*/ 29 h 71" name="T13"/>
                  <a:gd fmla="*/ 1 w 61" name="T14"/>
                  <a:gd fmla="*/ 34 h 71" name="T15"/>
                  <a:gd fmla="*/ 7 w 61" name="T16"/>
                  <a:gd fmla="*/ 46 h 7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1" w="61">
                    <a:moveTo>
                      <a:pt x="7" y="46"/>
                    </a:moveTo>
                    <a:cubicBezTo>
                      <a:pt x="10" y="59"/>
                      <a:pt x="18" y="71"/>
                      <a:pt x="31" y="71"/>
                    </a:cubicBezTo>
                    <a:cubicBezTo>
                      <a:pt x="44" y="71"/>
                      <a:pt x="52" y="59"/>
                      <a:pt x="55" y="46"/>
                    </a:cubicBezTo>
                    <a:cubicBezTo>
                      <a:pt x="59" y="44"/>
                      <a:pt x="61" y="39"/>
                      <a:pt x="61" y="34"/>
                    </a:cubicBezTo>
                    <a:cubicBezTo>
                      <a:pt x="60" y="32"/>
                      <a:pt x="59" y="30"/>
                      <a:pt x="57" y="29"/>
                    </a:cubicBezTo>
                    <a:cubicBezTo>
                      <a:pt x="56" y="13"/>
                      <a:pt x="46" y="0"/>
                      <a:pt x="31" y="0"/>
                    </a:cubicBezTo>
                    <a:cubicBezTo>
                      <a:pt x="16" y="0"/>
                      <a:pt x="6" y="13"/>
                      <a:pt x="5" y="29"/>
                    </a:cubicBezTo>
                    <a:cubicBezTo>
                      <a:pt x="3" y="30"/>
                      <a:pt x="1" y="31"/>
                      <a:pt x="1" y="34"/>
                    </a:cubicBezTo>
                    <a:cubicBezTo>
                      <a:pt x="0" y="39"/>
                      <a:pt x="3" y="45"/>
                      <a:pt x="7" y="46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56" name="Freeform 7"/>
              <p:cNvSpPr/>
              <p:nvPr/>
            </p:nvSpPr>
            <p:spPr bwMode="auto">
              <a:xfrm>
                <a:off x="6043613" y="3063875"/>
                <a:ext cx="260350" cy="49213"/>
              </a:xfrm>
              <a:custGeom>
                <a:gdLst>
                  <a:gd fmla="*/ 6 w 69" name="T0"/>
                  <a:gd fmla="*/ 13 h 13" name="T1"/>
                  <a:gd fmla="*/ 63 w 69" name="T2"/>
                  <a:gd fmla="*/ 13 h 13" name="T3"/>
                  <a:gd fmla="*/ 69 w 69" name="T4"/>
                  <a:gd fmla="*/ 6 h 13" name="T5"/>
                  <a:gd fmla="*/ 63 w 69" name="T6"/>
                  <a:gd fmla="*/ 0 h 13" name="T7"/>
                  <a:gd fmla="*/ 6 w 69" name="T8"/>
                  <a:gd fmla="*/ 0 h 13" name="T9"/>
                  <a:gd fmla="*/ 0 w 69" name="T10"/>
                  <a:gd fmla="*/ 6 h 13" name="T11"/>
                  <a:gd fmla="*/ 6 w 69" name="T12"/>
                  <a:gd fmla="*/ 13 h 1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" w="69">
                    <a:moveTo>
                      <a:pt x="6" y="13"/>
                    </a:moveTo>
                    <a:cubicBezTo>
                      <a:pt x="63" y="13"/>
                      <a:pt x="63" y="13"/>
                      <a:pt x="63" y="13"/>
                    </a:cubicBezTo>
                    <a:cubicBezTo>
                      <a:pt x="66" y="13"/>
                      <a:pt x="69" y="10"/>
                      <a:pt x="69" y="6"/>
                    </a:cubicBezTo>
                    <a:cubicBezTo>
                      <a:pt x="69" y="3"/>
                      <a:pt x="66" y="0"/>
                      <a:pt x="6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57" name="Freeform 8"/>
              <p:cNvSpPr/>
              <p:nvPr/>
            </p:nvSpPr>
            <p:spPr bwMode="auto">
              <a:xfrm>
                <a:off x="6043613" y="3162300"/>
                <a:ext cx="487363" cy="44450"/>
              </a:xfrm>
              <a:custGeom>
                <a:gdLst>
                  <a:gd fmla="*/ 122 w 129" name="T0"/>
                  <a:gd fmla="*/ 0 h 12" name="T1"/>
                  <a:gd fmla="*/ 6 w 129" name="T2"/>
                  <a:gd fmla="*/ 0 h 12" name="T3"/>
                  <a:gd fmla="*/ 0 w 129" name="T4"/>
                  <a:gd fmla="*/ 6 h 12" name="T5"/>
                  <a:gd fmla="*/ 6 w 129" name="T6"/>
                  <a:gd fmla="*/ 12 h 12" name="T7"/>
                  <a:gd fmla="*/ 122 w 129" name="T8"/>
                  <a:gd fmla="*/ 12 h 12" name="T9"/>
                  <a:gd fmla="*/ 129 w 129" name="T10"/>
                  <a:gd fmla="*/ 6 h 12" name="T11"/>
                  <a:gd fmla="*/ 122 w 129" name="T12"/>
                  <a:gd fmla="*/ 0 h 1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" w="129">
                    <a:moveTo>
                      <a:pt x="12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6" y="12"/>
                      <a:pt x="129" y="10"/>
                      <a:pt x="129" y="6"/>
                    </a:cubicBezTo>
                    <a:cubicBezTo>
                      <a:pt x="129" y="3"/>
                      <a:pt x="126" y="0"/>
                      <a:pt x="122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58" name="Freeform 9"/>
              <p:cNvSpPr>
                <a:spLocks noEditPoints="1"/>
              </p:cNvSpPr>
              <p:nvPr/>
            </p:nvSpPr>
            <p:spPr bwMode="auto">
              <a:xfrm>
                <a:off x="5461000" y="2828925"/>
                <a:ext cx="1270000" cy="1196975"/>
              </a:xfrm>
              <a:custGeom>
                <a:gdLst>
                  <a:gd fmla="*/ 315 w 336" name="T0"/>
                  <a:gd fmla="*/ 80 h 316" name="T1"/>
                  <a:gd fmla="*/ 315 w 336" name="T2"/>
                  <a:gd fmla="*/ 79 h 316" name="T3"/>
                  <a:gd fmla="*/ 312 w 336" name="T4"/>
                  <a:gd fmla="*/ 72 h 316" name="T5"/>
                  <a:gd fmla="*/ 264 w 336" name="T6"/>
                  <a:gd fmla="*/ 20 h 316" name="T7"/>
                  <a:gd fmla="*/ 243 w 336" name="T8"/>
                  <a:gd fmla="*/ 3 h 316" name="T9"/>
                  <a:gd fmla="*/ 236 w 336" name="T10"/>
                  <a:gd fmla="*/ 0 h 316" name="T11"/>
                  <a:gd fmla="*/ 236 w 336" name="T12"/>
                  <a:gd fmla="*/ 0 h 316" name="T13"/>
                  <a:gd fmla="*/ 123 w 336" name="T14"/>
                  <a:gd fmla="*/ 26 h 316" name="T15"/>
                  <a:gd fmla="*/ 83 w 336" name="T16"/>
                  <a:gd fmla="*/ 107 h 316" name="T17"/>
                  <a:gd fmla="*/ 38 w 336" name="T18"/>
                  <a:gd fmla="*/ 273 h 316" name="T19"/>
                  <a:gd fmla="*/ 27 w 336" name="T20"/>
                  <a:gd fmla="*/ 298 h 316" name="T21"/>
                  <a:gd fmla="*/ 14 w 336" name="T22"/>
                  <a:gd fmla="*/ 73 h 316" name="T23"/>
                  <a:gd fmla="*/ 112 w 336" name="T24"/>
                  <a:gd fmla="*/ 56 h 316" name="T25"/>
                  <a:gd fmla="*/ 31 w 336" name="T26"/>
                  <a:gd fmla="*/ 42 h 316" name="T27"/>
                  <a:gd fmla="*/ 0 w 336" name="T28"/>
                  <a:gd fmla="*/ 73 h 316" name="T29"/>
                  <a:gd fmla="*/ 9 w 336" name="T30"/>
                  <a:gd fmla="*/ 306 h 316" name="T31"/>
                  <a:gd fmla="*/ 31 w 336" name="T32"/>
                  <a:gd fmla="*/ 316 h 316" name="T33"/>
                  <a:gd fmla="*/ 321 w 336" name="T34"/>
                  <a:gd fmla="*/ 285 h 316" name="T35"/>
                  <a:gd fmla="*/ 315 w 336" name="T36"/>
                  <a:gd fmla="*/ 108 h 316" name="T37"/>
                  <a:gd fmla="*/ 279 w 336" name="T38"/>
                  <a:gd fmla="*/ 53 h 316" name="T39"/>
                  <a:gd fmla="*/ 297 w 336" name="T40"/>
                  <a:gd fmla="*/ 73 h 316" name="T41"/>
                  <a:gd fmla="*/ 242 w 336" name="T42"/>
                  <a:gd fmla="*/ 61 h 316" name="T43"/>
                  <a:gd fmla="*/ 134 w 336" name="T44"/>
                  <a:gd fmla="*/ 26 h 316" name="T45"/>
                  <a:gd fmla="*/ 231 w 336" name="T46"/>
                  <a:gd fmla="*/ 11 h 316" name="T47"/>
                  <a:gd fmla="*/ 254 w 336" name="T48"/>
                  <a:gd fmla="*/ 83 h 316" name="T49"/>
                  <a:gd fmla="*/ 303 w 336" name="T50"/>
                  <a:gd fmla="*/ 107 h 316" name="T51"/>
                  <a:gd fmla="*/ 134 w 336" name="T52"/>
                  <a:gd fmla="*/ 26 h 316" name="T53"/>
                  <a:gd fmla="*/ 304 w 336" name="T54"/>
                  <a:gd fmla="*/ 297 h 316" name="T55"/>
                  <a:gd fmla="*/ 46 w 336" name="T56"/>
                  <a:gd fmla="*/ 301 h 316" name="T57"/>
                  <a:gd fmla="*/ 66 w 336" name="T58"/>
                  <a:gd fmla="*/ 134 h 316" name="T59"/>
                  <a:gd fmla="*/ 79 w 336" name="T60"/>
                  <a:gd fmla="*/ 122 h 316" name="T61"/>
                  <a:gd fmla="*/ 319 w 336" name="T62"/>
                  <a:gd fmla="*/ 125 h 316" name="T63"/>
                  <a:gd fmla="*/ 308 w 336" name="T64"/>
                  <a:gd fmla="*/ 288 h 316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316" w="336">
                    <a:moveTo>
                      <a:pt x="315" y="108"/>
                    </a:moveTo>
                    <a:cubicBezTo>
                      <a:pt x="315" y="80"/>
                      <a:pt x="315" y="80"/>
                      <a:pt x="315" y="80"/>
                    </a:cubicBezTo>
                    <a:cubicBezTo>
                      <a:pt x="315" y="80"/>
                      <a:pt x="315" y="80"/>
                      <a:pt x="315" y="80"/>
                    </a:cubicBezTo>
                    <a:cubicBezTo>
                      <a:pt x="315" y="79"/>
                      <a:pt x="315" y="79"/>
                      <a:pt x="315" y="79"/>
                    </a:cubicBezTo>
                    <a:cubicBezTo>
                      <a:pt x="315" y="77"/>
                      <a:pt x="315" y="77"/>
                      <a:pt x="314" y="76"/>
                    </a:cubicBezTo>
                    <a:cubicBezTo>
                      <a:pt x="314" y="74"/>
                      <a:pt x="313" y="73"/>
                      <a:pt x="312" y="72"/>
                    </a:cubicBezTo>
                    <a:cubicBezTo>
                      <a:pt x="310" y="67"/>
                      <a:pt x="304" y="61"/>
                      <a:pt x="298" y="54"/>
                    </a:cubicBezTo>
                    <a:cubicBezTo>
                      <a:pt x="288" y="43"/>
                      <a:pt x="275" y="30"/>
                      <a:pt x="264" y="20"/>
                    </a:cubicBezTo>
                    <a:cubicBezTo>
                      <a:pt x="258" y="14"/>
                      <a:pt x="253" y="10"/>
                      <a:pt x="249" y="7"/>
                    </a:cubicBezTo>
                    <a:cubicBezTo>
                      <a:pt x="247" y="5"/>
                      <a:pt x="245" y="4"/>
                      <a:pt x="243" y="3"/>
                    </a:cubicBezTo>
                    <a:cubicBezTo>
                      <a:pt x="242" y="2"/>
                      <a:pt x="241" y="2"/>
                      <a:pt x="240" y="1"/>
                    </a:cubicBezTo>
                    <a:cubicBezTo>
                      <a:pt x="239" y="1"/>
                      <a:pt x="238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34" y="0"/>
                      <a:pt x="123" y="12"/>
                      <a:pt x="123" y="26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83" y="107"/>
                      <a:pt x="83" y="107"/>
                      <a:pt x="83" y="107"/>
                    </a:cubicBezTo>
                    <a:cubicBezTo>
                      <a:pt x="66" y="107"/>
                      <a:pt x="53" y="120"/>
                      <a:pt x="53" y="137"/>
                    </a:cubicBezTo>
                    <a:cubicBezTo>
                      <a:pt x="38" y="273"/>
                      <a:pt x="38" y="273"/>
                      <a:pt x="38" y="273"/>
                    </a:cubicBezTo>
                    <a:cubicBezTo>
                      <a:pt x="36" y="284"/>
                      <a:pt x="36" y="288"/>
                      <a:pt x="34" y="292"/>
                    </a:cubicBezTo>
                    <a:cubicBezTo>
                      <a:pt x="32" y="294"/>
                      <a:pt x="29" y="297"/>
                      <a:pt x="27" y="298"/>
                    </a:cubicBezTo>
                    <a:cubicBezTo>
                      <a:pt x="15" y="298"/>
                      <a:pt x="14" y="286"/>
                      <a:pt x="14" y="282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69"/>
                      <a:pt x="19" y="56"/>
                      <a:pt x="31" y="56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22" y="42"/>
                      <a:pt x="15" y="45"/>
                      <a:pt x="9" y="51"/>
                    </a:cubicBezTo>
                    <a:cubicBezTo>
                      <a:pt x="4" y="57"/>
                      <a:pt x="0" y="64"/>
                      <a:pt x="0" y="73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93"/>
                      <a:pt x="4" y="301"/>
                      <a:pt x="9" y="306"/>
                    </a:cubicBezTo>
                    <a:cubicBezTo>
                      <a:pt x="14" y="312"/>
                      <a:pt x="22" y="315"/>
                      <a:pt x="30" y="316"/>
                    </a:cubicBezTo>
                    <a:cubicBezTo>
                      <a:pt x="30" y="316"/>
                      <a:pt x="30" y="316"/>
                      <a:pt x="31" y="316"/>
                    </a:cubicBezTo>
                    <a:cubicBezTo>
                      <a:pt x="291" y="316"/>
                      <a:pt x="291" y="316"/>
                      <a:pt x="291" y="316"/>
                    </a:cubicBezTo>
                    <a:cubicBezTo>
                      <a:pt x="308" y="316"/>
                      <a:pt x="321" y="302"/>
                      <a:pt x="321" y="285"/>
                    </a:cubicBezTo>
                    <a:cubicBezTo>
                      <a:pt x="336" y="137"/>
                      <a:pt x="336" y="137"/>
                      <a:pt x="336" y="137"/>
                    </a:cubicBezTo>
                    <a:cubicBezTo>
                      <a:pt x="336" y="124"/>
                      <a:pt x="327" y="112"/>
                      <a:pt x="315" y="108"/>
                    </a:cubicBezTo>
                    <a:close/>
                    <a:moveTo>
                      <a:pt x="242" y="18"/>
                    </a:moveTo>
                    <a:cubicBezTo>
                      <a:pt x="252" y="26"/>
                      <a:pt x="266" y="40"/>
                      <a:pt x="279" y="53"/>
                    </a:cubicBezTo>
                    <a:cubicBezTo>
                      <a:pt x="285" y="60"/>
                      <a:pt x="292" y="66"/>
                      <a:pt x="296" y="72"/>
                    </a:cubicBezTo>
                    <a:cubicBezTo>
                      <a:pt x="296" y="72"/>
                      <a:pt x="297" y="73"/>
                      <a:pt x="297" y="73"/>
                    </a:cubicBezTo>
                    <a:cubicBezTo>
                      <a:pt x="254" y="73"/>
                      <a:pt x="254" y="73"/>
                      <a:pt x="254" y="73"/>
                    </a:cubicBezTo>
                    <a:cubicBezTo>
                      <a:pt x="248" y="73"/>
                      <a:pt x="242" y="68"/>
                      <a:pt x="242" y="61"/>
                    </a:cubicBezTo>
                    <a:lnTo>
                      <a:pt x="242" y="18"/>
                    </a:lnTo>
                    <a:close/>
                    <a:moveTo>
                      <a:pt x="134" y="26"/>
                    </a:moveTo>
                    <a:cubicBezTo>
                      <a:pt x="134" y="19"/>
                      <a:pt x="141" y="11"/>
                      <a:pt x="148" y="11"/>
                    </a:cubicBezTo>
                    <a:cubicBezTo>
                      <a:pt x="231" y="11"/>
                      <a:pt x="231" y="11"/>
                      <a:pt x="231" y="11"/>
                    </a:cubicBezTo>
                    <a:cubicBezTo>
                      <a:pt x="231" y="61"/>
                      <a:pt x="231" y="61"/>
                      <a:pt x="231" y="61"/>
                    </a:cubicBezTo>
                    <a:cubicBezTo>
                      <a:pt x="231" y="75"/>
                      <a:pt x="240" y="83"/>
                      <a:pt x="254" y="83"/>
                    </a:cubicBezTo>
                    <a:cubicBezTo>
                      <a:pt x="303" y="83"/>
                      <a:pt x="303" y="83"/>
                      <a:pt x="303" y="83"/>
                    </a:cubicBezTo>
                    <a:cubicBezTo>
                      <a:pt x="303" y="107"/>
                      <a:pt x="303" y="107"/>
                      <a:pt x="303" y="107"/>
                    </a:cubicBezTo>
                    <a:cubicBezTo>
                      <a:pt x="134" y="107"/>
                      <a:pt x="134" y="107"/>
                      <a:pt x="134" y="107"/>
                    </a:cubicBezTo>
                    <a:lnTo>
                      <a:pt x="134" y="26"/>
                    </a:lnTo>
                    <a:close/>
                    <a:moveTo>
                      <a:pt x="308" y="288"/>
                    </a:moveTo>
                    <a:cubicBezTo>
                      <a:pt x="308" y="292"/>
                      <a:pt x="307" y="295"/>
                      <a:pt x="304" y="297"/>
                    </a:cubicBezTo>
                    <a:cubicBezTo>
                      <a:pt x="302" y="299"/>
                      <a:pt x="299" y="301"/>
                      <a:pt x="295" y="301"/>
                    </a:cubicBezTo>
                    <a:cubicBezTo>
                      <a:pt x="46" y="301"/>
                      <a:pt x="46" y="301"/>
                      <a:pt x="46" y="301"/>
                    </a:cubicBezTo>
                    <a:cubicBezTo>
                      <a:pt x="49" y="294"/>
                      <a:pt x="51" y="286"/>
                      <a:pt x="51" y="276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1"/>
                      <a:pt x="68" y="128"/>
                      <a:pt x="70" y="125"/>
                    </a:cubicBezTo>
                    <a:cubicBezTo>
                      <a:pt x="72" y="123"/>
                      <a:pt x="76" y="122"/>
                      <a:pt x="79" y="122"/>
                    </a:cubicBezTo>
                    <a:cubicBezTo>
                      <a:pt x="311" y="122"/>
                      <a:pt x="311" y="122"/>
                      <a:pt x="311" y="122"/>
                    </a:cubicBezTo>
                    <a:cubicBezTo>
                      <a:pt x="314" y="122"/>
                      <a:pt x="317" y="123"/>
                      <a:pt x="319" y="125"/>
                    </a:cubicBezTo>
                    <a:cubicBezTo>
                      <a:pt x="322" y="128"/>
                      <a:pt x="323" y="131"/>
                      <a:pt x="323" y="134"/>
                    </a:cubicBezTo>
                    <a:lnTo>
                      <a:pt x="308" y="288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688735" y="3706300"/>
            <a:ext cx="1540932" cy="1540932"/>
            <a:chOff x="6087724" y="1722497"/>
            <a:chExt cx="1540932" cy="1540932"/>
          </a:xfrm>
        </p:grpSpPr>
        <p:sp>
          <p:nvSpPr>
            <p:cNvPr id="27" name="椭圆 26"/>
            <p:cNvSpPr/>
            <p:nvPr/>
          </p:nvSpPr>
          <p:spPr>
            <a:xfrm>
              <a:off x="6087724" y="1722497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407901" y="2053679"/>
              <a:ext cx="1032714" cy="882155"/>
              <a:chOff x="5322888" y="2767013"/>
              <a:chExt cx="1546225" cy="1320801"/>
            </a:xfrm>
            <a:solidFill>
              <a:srgbClr val="FF0000"/>
            </a:solidFill>
          </p:grpSpPr>
          <p:sp>
            <p:nvSpPr>
              <p:cNvPr id="29" name="Rectangle 24"/>
              <p:cNvSpPr>
                <a:spLocks noChangeArrowheads="1"/>
              </p:cNvSpPr>
              <p:nvPr/>
            </p:nvSpPr>
            <p:spPr bwMode="auto">
              <a:xfrm>
                <a:off x="6092826" y="3098801"/>
                <a:ext cx="71438" cy="390525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5899151" y="4041776"/>
                <a:ext cx="457200" cy="46038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31" name="Freeform 26"/>
              <p:cNvSpPr>
                <a:spLocks noEditPoints="1"/>
              </p:cNvSpPr>
              <p:nvPr/>
            </p:nvSpPr>
            <p:spPr bwMode="auto">
              <a:xfrm>
                <a:off x="5322888" y="2871788"/>
                <a:ext cx="739775" cy="723900"/>
              </a:xfrm>
              <a:custGeom>
                <a:gdLst>
                  <a:gd fmla="*/ 125 w 196" name="T0"/>
                  <a:gd fmla="*/ 165 h 191" name="T1"/>
                  <a:gd fmla="*/ 125 w 196" name="T2"/>
                  <a:gd fmla="*/ 165 h 191" name="T3"/>
                  <a:gd fmla="*/ 125 w 196" name="T4"/>
                  <a:gd fmla="*/ 163 h 191" name="T5"/>
                  <a:gd fmla="*/ 68 w 196" name="T6"/>
                  <a:gd fmla="*/ 24 h 191" name="T7"/>
                  <a:gd fmla="*/ 68 w 196" name="T8"/>
                  <a:gd fmla="*/ 22 h 191" name="T9"/>
                  <a:gd fmla="*/ 80 w 196" name="T10"/>
                  <a:gd fmla="*/ 17 h 191" name="T11"/>
                  <a:gd fmla="*/ 196 w 196" name="T12"/>
                  <a:gd fmla="*/ 37 h 191" name="T13"/>
                  <a:gd fmla="*/ 196 w 196" name="T14"/>
                  <a:gd fmla="*/ 14 h 191" name="T15"/>
                  <a:gd fmla="*/ 78 w 196" name="T16"/>
                  <a:gd fmla="*/ 8 h 191" name="T17"/>
                  <a:gd fmla="*/ 68 w 196" name="T18"/>
                  <a:gd fmla="*/ 15 h 191" name="T19"/>
                  <a:gd fmla="*/ 68 w 196" name="T20"/>
                  <a:gd fmla="*/ 14 h 191" name="T21"/>
                  <a:gd fmla="*/ 64 w 196" name="T22"/>
                  <a:gd fmla="*/ 11 h 191" name="T23"/>
                  <a:gd fmla="*/ 61 w 196" name="T24"/>
                  <a:gd fmla="*/ 14 h 191" name="T25"/>
                  <a:gd fmla="*/ 55 w 196" name="T26"/>
                  <a:gd fmla="*/ 3 h 191" name="T27"/>
                  <a:gd fmla="*/ 51 w 196" name="T28"/>
                  <a:gd fmla="*/ 3 h 191" name="T29"/>
                  <a:gd fmla="*/ 61 w 196" name="T30"/>
                  <a:gd fmla="*/ 21 h 191" name="T31"/>
                  <a:gd fmla="*/ 61 w 196" name="T32"/>
                  <a:gd fmla="*/ 24 h 191" name="T33"/>
                  <a:gd fmla="*/ 4 w 196" name="T34"/>
                  <a:gd fmla="*/ 163 h 191" name="T35"/>
                  <a:gd fmla="*/ 4 w 196" name="T36"/>
                  <a:gd fmla="*/ 165 h 191" name="T37"/>
                  <a:gd fmla="*/ 4 w 196" name="T38"/>
                  <a:gd fmla="*/ 165 h 191" name="T39"/>
                  <a:gd fmla="*/ 2 w 196" name="T40"/>
                  <a:gd fmla="*/ 168 h 191" name="T41"/>
                  <a:gd fmla="*/ 20 w 196" name="T42"/>
                  <a:gd fmla="*/ 186 h 191" name="T43"/>
                  <a:gd fmla="*/ 65 w 196" name="T44"/>
                  <a:gd fmla="*/ 191 h 191" name="T45"/>
                  <a:gd fmla="*/ 109 w 196" name="T46"/>
                  <a:gd fmla="*/ 186 h 191" name="T47"/>
                  <a:gd fmla="*/ 127 w 196" name="T48"/>
                  <a:gd fmla="*/ 168 h 191" name="T49"/>
                  <a:gd fmla="*/ 125 w 196" name="T50"/>
                  <a:gd fmla="*/ 165 h 191" name="T51"/>
                  <a:gd fmla="*/ 71 w 196" name="T52"/>
                  <a:gd fmla="*/ 165 h 191" name="T53"/>
                  <a:gd fmla="*/ 64 w 196" name="T54"/>
                  <a:gd fmla="*/ 165 h 191" name="T55"/>
                  <a:gd fmla="*/ 58 w 196" name="T56"/>
                  <a:gd fmla="*/ 165 h 191" name="T57"/>
                  <a:gd fmla="*/ 11 w 196" name="T58"/>
                  <a:gd fmla="*/ 165 h 191" name="T59"/>
                  <a:gd fmla="*/ 64 w 196" name="T60"/>
                  <a:gd fmla="*/ 36 h 191" name="T61"/>
                  <a:gd fmla="*/ 64 w 196" name="T62"/>
                  <a:gd fmla="*/ 36 h 191" name="T63"/>
                  <a:gd fmla="*/ 65 w 196" name="T64"/>
                  <a:gd fmla="*/ 36 h 191" name="T65"/>
                  <a:gd fmla="*/ 118 w 196" name="T66"/>
                  <a:gd fmla="*/ 165 h 191" name="T67"/>
                  <a:gd fmla="*/ 71 w 196" name="T68"/>
                  <a:gd fmla="*/ 165 h 191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91" w="196">
                    <a:moveTo>
                      <a:pt x="125" y="165"/>
                    </a:moveTo>
                    <a:cubicBezTo>
                      <a:pt x="125" y="165"/>
                      <a:pt x="125" y="165"/>
                      <a:pt x="125" y="165"/>
                    </a:cubicBezTo>
                    <a:cubicBezTo>
                      <a:pt x="125" y="164"/>
                      <a:pt x="125" y="163"/>
                      <a:pt x="125" y="163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6" y="22"/>
                      <a:pt x="80" y="17"/>
                      <a:pt x="80" y="17"/>
                    </a:cubicBezTo>
                    <a:cubicBezTo>
                      <a:pt x="80" y="17"/>
                      <a:pt x="94" y="6"/>
                      <a:pt x="196" y="37"/>
                    </a:cubicBezTo>
                    <a:cubicBezTo>
                      <a:pt x="196" y="14"/>
                      <a:pt x="196" y="14"/>
                      <a:pt x="196" y="14"/>
                    </a:cubicBezTo>
                    <a:cubicBezTo>
                      <a:pt x="172" y="8"/>
                      <a:pt x="127" y="1"/>
                      <a:pt x="78" y="8"/>
                    </a:cubicBezTo>
                    <a:cubicBezTo>
                      <a:pt x="78" y="8"/>
                      <a:pt x="74" y="14"/>
                      <a:pt x="68" y="15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8" y="12"/>
                      <a:pt x="66" y="11"/>
                      <a:pt x="64" y="11"/>
                    </a:cubicBezTo>
                    <a:cubicBezTo>
                      <a:pt x="62" y="11"/>
                      <a:pt x="61" y="12"/>
                      <a:pt x="61" y="14"/>
                    </a:cubicBezTo>
                    <a:cubicBezTo>
                      <a:pt x="52" y="11"/>
                      <a:pt x="55" y="3"/>
                      <a:pt x="55" y="3"/>
                    </a:cubicBezTo>
                    <a:cubicBezTo>
                      <a:pt x="55" y="3"/>
                      <a:pt x="52" y="0"/>
                      <a:pt x="51" y="3"/>
                    </a:cubicBezTo>
                    <a:cubicBezTo>
                      <a:pt x="50" y="5"/>
                      <a:pt x="49" y="17"/>
                      <a:pt x="61" y="21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4" y="163"/>
                      <a:pt x="4" y="163"/>
                      <a:pt x="4" y="163"/>
                    </a:cubicBezTo>
                    <a:cubicBezTo>
                      <a:pt x="4" y="163"/>
                      <a:pt x="4" y="164"/>
                      <a:pt x="4" y="165"/>
                    </a:cubicBezTo>
                    <a:cubicBezTo>
                      <a:pt x="4" y="165"/>
                      <a:pt x="4" y="165"/>
                      <a:pt x="4" y="165"/>
                    </a:cubicBezTo>
                    <a:cubicBezTo>
                      <a:pt x="1" y="165"/>
                      <a:pt x="0" y="167"/>
                      <a:pt x="2" y="168"/>
                    </a:cubicBezTo>
                    <a:cubicBezTo>
                      <a:pt x="2" y="168"/>
                      <a:pt x="18" y="184"/>
                      <a:pt x="20" y="186"/>
                    </a:cubicBezTo>
                    <a:cubicBezTo>
                      <a:pt x="20" y="186"/>
                      <a:pt x="25" y="191"/>
                      <a:pt x="65" y="191"/>
                    </a:cubicBezTo>
                    <a:cubicBezTo>
                      <a:pt x="104" y="191"/>
                      <a:pt x="109" y="186"/>
                      <a:pt x="109" y="186"/>
                    </a:cubicBezTo>
                    <a:cubicBezTo>
                      <a:pt x="111" y="184"/>
                      <a:pt x="127" y="168"/>
                      <a:pt x="127" y="168"/>
                    </a:cubicBezTo>
                    <a:cubicBezTo>
                      <a:pt x="129" y="167"/>
                      <a:pt x="128" y="165"/>
                      <a:pt x="125" y="165"/>
                    </a:cubicBezTo>
                    <a:close/>
                    <a:moveTo>
                      <a:pt x="71" y="165"/>
                    </a:moveTo>
                    <a:cubicBezTo>
                      <a:pt x="68" y="165"/>
                      <a:pt x="65" y="165"/>
                      <a:pt x="64" y="165"/>
                    </a:cubicBezTo>
                    <a:cubicBezTo>
                      <a:pt x="64" y="165"/>
                      <a:pt x="61" y="165"/>
                      <a:pt x="58" y="165"/>
                    </a:cubicBezTo>
                    <a:cubicBezTo>
                      <a:pt x="11" y="165"/>
                      <a:pt x="11" y="165"/>
                      <a:pt x="11" y="165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118" y="165"/>
                      <a:pt x="118" y="165"/>
                      <a:pt x="118" y="165"/>
                    </a:cubicBezTo>
                    <a:lnTo>
                      <a:pt x="71" y="165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32" name="Freeform 27"/>
              <p:cNvSpPr>
                <a:spLocks noEditPoints="1"/>
              </p:cNvSpPr>
              <p:nvPr/>
            </p:nvSpPr>
            <p:spPr bwMode="auto">
              <a:xfrm>
                <a:off x="6073776" y="2906713"/>
                <a:ext cx="109538" cy="177800"/>
              </a:xfrm>
              <a:custGeom>
                <a:gdLst>
                  <a:gd fmla="*/ 29 w 29" name="T0"/>
                  <a:gd fmla="*/ 0 h 47" name="T1"/>
                  <a:gd fmla="*/ 0 w 29" name="T2"/>
                  <a:gd fmla="*/ 0 h 47" name="T3"/>
                  <a:gd fmla="*/ 0 w 29" name="T4"/>
                  <a:gd fmla="*/ 47 h 47" name="T5"/>
                  <a:gd fmla="*/ 29 w 29" name="T6"/>
                  <a:gd fmla="*/ 47 h 47" name="T7"/>
                  <a:gd fmla="*/ 29 w 29" name="T8"/>
                  <a:gd fmla="*/ 0 h 47" name="T9"/>
                  <a:gd fmla="*/ 14 w 29" name="T10"/>
                  <a:gd fmla="*/ 28 h 47" name="T11"/>
                  <a:gd fmla="*/ 8 w 29" name="T12"/>
                  <a:gd fmla="*/ 21 h 47" name="T13"/>
                  <a:gd fmla="*/ 14 w 29" name="T14"/>
                  <a:gd fmla="*/ 14 h 47" name="T15"/>
                  <a:gd fmla="*/ 21 w 29" name="T16"/>
                  <a:gd fmla="*/ 21 h 47" name="T17"/>
                  <a:gd fmla="*/ 14 w 29" name="T18"/>
                  <a:gd fmla="*/ 28 h 4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7" w="28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9" y="47"/>
                      <a:pt x="29" y="47"/>
                      <a:pt x="29" y="47"/>
                    </a:cubicBezTo>
                    <a:lnTo>
                      <a:pt x="29" y="0"/>
                    </a:lnTo>
                    <a:close/>
                    <a:moveTo>
                      <a:pt x="14" y="28"/>
                    </a:moveTo>
                    <a:cubicBezTo>
                      <a:pt x="11" y="28"/>
                      <a:pt x="8" y="25"/>
                      <a:pt x="8" y="21"/>
                    </a:cubicBezTo>
                    <a:cubicBezTo>
                      <a:pt x="8" y="17"/>
                      <a:pt x="11" y="14"/>
                      <a:pt x="14" y="14"/>
                    </a:cubicBezTo>
                    <a:cubicBezTo>
                      <a:pt x="18" y="14"/>
                      <a:pt x="21" y="17"/>
                      <a:pt x="21" y="21"/>
                    </a:cubicBezTo>
                    <a:cubicBezTo>
                      <a:pt x="21" y="25"/>
                      <a:pt x="18" y="28"/>
                      <a:pt x="14" y="2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33" name="Freeform 28"/>
              <p:cNvSpPr/>
              <p:nvPr/>
            </p:nvSpPr>
            <p:spPr bwMode="auto">
              <a:xfrm>
                <a:off x="5959476" y="3917951"/>
                <a:ext cx="336550" cy="101600"/>
              </a:xfrm>
              <a:custGeom>
                <a:gdLst>
                  <a:gd fmla="*/ 0 w 89" name="T0"/>
                  <a:gd fmla="*/ 27 h 27" name="T1"/>
                  <a:gd fmla="*/ 89 w 89" name="T2"/>
                  <a:gd fmla="*/ 27 h 27" name="T3"/>
                  <a:gd fmla="*/ 89 w 89" name="T4"/>
                  <a:gd fmla="*/ 19 h 27" name="T5"/>
                  <a:gd fmla="*/ 58 w 89" name="T6"/>
                  <a:gd fmla="*/ 0 h 27" name="T7"/>
                  <a:gd fmla="*/ 31 w 89" name="T8"/>
                  <a:gd fmla="*/ 0 h 27" name="T9"/>
                  <a:gd fmla="*/ 0 w 89" name="T10"/>
                  <a:gd fmla="*/ 19 h 27" name="T11"/>
                  <a:gd fmla="*/ 0 w 89" name="T12"/>
                  <a:gd fmla="*/ 27 h 2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7" w="89">
                    <a:moveTo>
                      <a:pt x="0" y="27"/>
                    </a:move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73" y="12"/>
                      <a:pt x="5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6" y="12"/>
                      <a:pt x="0" y="19"/>
                      <a:pt x="0" y="19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34" name="Freeform 29"/>
              <p:cNvSpPr/>
              <p:nvPr/>
            </p:nvSpPr>
            <p:spPr bwMode="auto">
              <a:xfrm>
                <a:off x="6076951" y="3508376"/>
                <a:ext cx="101600" cy="390525"/>
              </a:xfrm>
              <a:custGeom>
                <a:gdLst>
                  <a:gd fmla="*/ 0 w 27" name="T0"/>
                  <a:gd fmla="*/ 9 h 103" name="T1"/>
                  <a:gd fmla="*/ 0 w 27" name="T2"/>
                  <a:gd fmla="*/ 11 h 103" name="T3"/>
                  <a:gd fmla="*/ 0 w 27" name="T4"/>
                  <a:gd fmla="*/ 11 h 103" name="T5"/>
                  <a:gd fmla="*/ 2 w 27" name="T6"/>
                  <a:gd fmla="*/ 103 h 103" name="T7"/>
                  <a:gd fmla="*/ 25 w 27" name="T8"/>
                  <a:gd fmla="*/ 103 h 103" name="T9"/>
                  <a:gd fmla="*/ 27 w 27" name="T10"/>
                  <a:gd fmla="*/ 11 h 103" name="T11"/>
                  <a:gd fmla="*/ 27 w 27" name="T12"/>
                  <a:gd fmla="*/ 11 h 103" name="T13"/>
                  <a:gd fmla="*/ 27 w 27" name="T14"/>
                  <a:gd fmla="*/ 9 h 103" name="T15"/>
                  <a:gd fmla="*/ 24 w 27" name="T16"/>
                  <a:gd fmla="*/ 0 h 103" name="T17"/>
                  <a:gd fmla="*/ 3 w 27" name="T18"/>
                  <a:gd fmla="*/ 0 h 103" name="T19"/>
                  <a:gd fmla="*/ 0 w 27" name="T20"/>
                  <a:gd fmla="*/ 9 h 10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03" w="27">
                    <a:moveTo>
                      <a:pt x="0" y="9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7" y="5"/>
                      <a:pt x="2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5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076951" y="2767013"/>
                <a:ext cx="98425" cy="120650"/>
              </a:xfrm>
              <a:custGeom>
                <a:gdLst>
                  <a:gd fmla="*/ 5 w 26" name="T0"/>
                  <a:gd fmla="*/ 32 h 32" name="T1"/>
                  <a:gd fmla="*/ 12 w 26" name="T2"/>
                  <a:gd fmla="*/ 32 h 32" name="T3"/>
                  <a:gd fmla="*/ 13 w 26" name="T4"/>
                  <a:gd fmla="*/ 32 h 32" name="T5"/>
                  <a:gd fmla="*/ 21 w 26" name="T6"/>
                  <a:gd fmla="*/ 32 h 32" name="T7"/>
                  <a:gd fmla="*/ 26 w 26" name="T8"/>
                  <a:gd fmla="*/ 10 h 32" name="T9"/>
                  <a:gd fmla="*/ 26 w 26" name="T10"/>
                  <a:gd fmla="*/ 4 h 32" name="T11"/>
                  <a:gd fmla="*/ 26 w 26" name="T12"/>
                  <a:gd fmla="*/ 4 h 32" name="T13"/>
                  <a:gd fmla="*/ 19 w 26" name="T14"/>
                  <a:gd fmla="*/ 0 h 32" name="T15"/>
                  <a:gd fmla="*/ 13 w 26" name="T16"/>
                  <a:gd fmla="*/ 0 h 32" name="T17"/>
                  <a:gd fmla="*/ 12 w 26" name="T18"/>
                  <a:gd fmla="*/ 0 h 32" name="T19"/>
                  <a:gd fmla="*/ 7 w 26" name="T20"/>
                  <a:gd fmla="*/ 0 h 32" name="T21"/>
                  <a:gd fmla="*/ 0 w 26" name="T22"/>
                  <a:gd fmla="*/ 4 h 32" name="T23"/>
                  <a:gd fmla="*/ 0 w 26" name="T24"/>
                  <a:gd fmla="*/ 4 h 32" name="T25"/>
                  <a:gd fmla="*/ 0 w 26" name="T26"/>
                  <a:gd fmla="*/ 10 h 32" name="T27"/>
                  <a:gd fmla="*/ 5 w 26" name="T28"/>
                  <a:gd fmla="*/ 32 h 3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32" w="26">
                    <a:moveTo>
                      <a:pt x="5" y="32"/>
                    </a:move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13"/>
                      <a:pt x="26" y="10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5" y="13"/>
                      <a:pt x="5" y="32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47" name="Freeform 31"/>
              <p:cNvSpPr/>
              <p:nvPr/>
            </p:nvSpPr>
            <p:spPr bwMode="auto">
              <a:xfrm>
                <a:off x="6556376" y="3538538"/>
                <a:ext cx="142875" cy="30163"/>
              </a:xfrm>
              <a:custGeom>
                <a:gdLst>
                  <a:gd fmla="*/ 35 w 38" name="T0"/>
                  <a:gd fmla="*/ 8 h 8" name="T1"/>
                  <a:gd fmla="*/ 38 w 38" name="T2"/>
                  <a:gd fmla="*/ 4 h 8" name="T3"/>
                  <a:gd fmla="*/ 35 w 38" name="T4"/>
                  <a:gd fmla="*/ 0 h 8" name="T5"/>
                  <a:gd fmla="*/ 4 w 38" name="T6"/>
                  <a:gd fmla="*/ 0 h 8" name="T7"/>
                  <a:gd fmla="*/ 0 w 38" name="T8"/>
                  <a:gd fmla="*/ 4 h 8" name="T9"/>
                  <a:gd fmla="*/ 4 w 38" name="T10"/>
                  <a:gd fmla="*/ 8 h 8" name="T11"/>
                  <a:gd fmla="*/ 35 w 38" name="T12"/>
                  <a:gd fmla="*/ 8 h 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" w="38">
                    <a:moveTo>
                      <a:pt x="35" y="8"/>
                    </a:moveTo>
                    <a:cubicBezTo>
                      <a:pt x="36" y="8"/>
                      <a:pt x="38" y="6"/>
                      <a:pt x="38" y="4"/>
                    </a:cubicBezTo>
                    <a:cubicBezTo>
                      <a:pt x="38" y="2"/>
                      <a:pt x="36" y="0"/>
                      <a:pt x="3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35" y="8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48" name="Freeform 32"/>
              <p:cNvSpPr/>
              <p:nvPr/>
            </p:nvSpPr>
            <p:spPr bwMode="auto">
              <a:xfrm>
                <a:off x="6503988" y="3417887"/>
                <a:ext cx="260350" cy="106363"/>
              </a:xfrm>
              <a:custGeom>
                <a:gdLst>
                  <a:gd fmla="*/ 40 w 69" name="T0"/>
                  <a:gd fmla="*/ 18 h 28" name="T1"/>
                  <a:gd fmla="*/ 44 w 69" name="T2"/>
                  <a:gd fmla="*/ 3 h 28" name="T3"/>
                  <a:gd fmla="*/ 33 w 69" name="T4"/>
                  <a:gd fmla="*/ 0 h 28" name="T5"/>
                  <a:gd fmla="*/ 23 w 69" name="T6"/>
                  <a:gd fmla="*/ 3 h 28" name="T7"/>
                  <a:gd fmla="*/ 27 w 69" name="T8"/>
                  <a:gd fmla="*/ 18 h 28" name="T9"/>
                  <a:gd fmla="*/ 18 w 69" name="T10"/>
                  <a:gd fmla="*/ 5 h 28" name="T11"/>
                  <a:gd fmla="*/ 7 w 69" name="T12"/>
                  <a:gd fmla="*/ 7 h 28" name="T13"/>
                  <a:gd fmla="*/ 16 w 69" name="T14"/>
                  <a:gd fmla="*/ 28 h 28" name="T15"/>
                  <a:gd fmla="*/ 33 w 69" name="T16"/>
                  <a:gd fmla="*/ 28 h 28" name="T17"/>
                  <a:gd fmla="*/ 34 w 69" name="T18"/>
                  <a:gd fmla="*/ 28 h 28" name="T19"/>
                  <a:gd fmla="*/ 51 w 69" name="T20"/>
                  <a:gd fmla="*/ 28 h 28" name="T21"/>
                  <a:gd fmla="*/ 59 w 69" name="T22"/>
                  <a:gd fmla="*/ 7 h 28" name="T23"/>
                  <a:gd fmla="*/ 49 w 69" name="T24"/>
                  <a:gd fmla="*/ 5 h 28" name="T25"/>
                  <a:gd fmla="*/ 40 w 69" name="T26"/>
                  <a:gd fmla="*/ 18 h 2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28" w="69">
                    <a:moveTo>
                      <a:pt x="40" y="18"/>
                    </a:moveTo>
                    <a:cubicBezTo>
                      <a:pt x="40" y="15"/>
                      <a:pt x="46" y="6"/>
                      <a:pt x="44" y="3"/>
                    </a:cubicBezTo>
                    <a:cubicBezTo>
                      <a:pt x="42" y="0"/>
                      <a:pt x="35" y="0"/>
                      <a:pt x="33" y="0"/>
                    </a:cubicBezTo>
                    <a:cubicBezTo>
                      <a:pt x="32" y="0"/>
                      <a:pt x="24" y="0"/>
                      <a:pt x="23" y="3"/>
                    </a:cubicBezTo>
                    <a:cubicBezTo>
                      <a:pt x="21" y="6"/>
                      <a:pt x="27" y="15"/>
                      <a:pt x="27" y="18"/>
                    </a:cubicBezTo>
                    <a:cubicBezTo>
                      <a:pt x="22" y="17"/>
                      <a:pt x="20" y="7"/>
                      <a:pt x="18" y="5"/>
                    </a:cubicBezTo>
                    <a:cubicBezTo>
                      <a:pt x="16" y="3"/>
                      <a:pt x="10" y="5"/>
                      <a:pt x="7" y="7"/>
                    </a:cubicBezTo>
                    <a:cubicBezTo>
                      <a:pt x="0" y="16"/>
                      <a:pt x="11" y="10"/>
                      <a:pt x="16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6" y="10"/>
                      <a:pt x="69" y="12"/>
                      <a:pt x="59" y="7"/>
                    </a:cubicBezTo>
                    <a:cubicBezTo>
                      <a:pt x="57" y="6"/>
                      <a:pt x="51" y="3"/>
                      <a:pt x="49" y="5"/>
                    </a:cubicBezTo>
                    <a:cubicBezTo>
                      <a:pt x="47" y="7"/>
                      <a:pt x="45" y="17"/>
                      <a:pt x="40" y="1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49" name="Freeform 33"/>
              <p:cNvSpPr>
                <a:spLocks noEditPoints="1"/>
              </p:cNvSpPr>
              <p:nvPr/>
            </p:nvSpPr>
            <p:spPr bwMode="auto">
              <a:xfrm>
                <a:off x="6432551" y="3579813"/>
                <a:ext cx="395288" cy="250825"/>
              </a:xfrm>
              <a:custGeom>
                <a:gdLst>
                  <a:gd fmla="*/ 0 w 105" name="T0"/>
                  <a:gd fmla="*/ 66 h 66" name="T1"/>
                  <a:gd fmla="*/ 44 w 105" name="T2"/>
                  <a:gd fmla="*/ 66 h 66" name="T3"/>
                  <a:gd fmla="*/ 52 w 105" name="T4"/>
                  <a:gd fmla="*/ 66 h 66" name="T5"/>
                  <a:gd fmla="*/ 60 w 105" name="T6"/>
                  <a:gd fmla="*/ 66 h 66" name="T7"/>
                  <a:gd fmla="*/ 104 w 105" name="T8"/>
                  <a:gd fmla="*/ 66 h 66" name="T9"/>
                  <a:gd fmla="*/ 104 w 105" name="T10"/>
                  <a:gd fmla="*/ 62 h 66" name="T11"/>
                  <a:gd fmla="*/ 70 w 105" name="T12"/>
                  <a:gd fmla="*/ 0 h 66" name="T13"/>
                  <a:gd fmla="*/ 53 w 105" name="T14"/>
                  <a:gd fmla="*/ 0 h 66" name="T15"/>
                  <a:gd fmla="*/ 51 w 105" name="T16"/>
                  <a:gd fmla="*/ 0 h 66" name="T17"/>
                  <a:gd fmla="*/ 34 w 105" name="T18"/>
                  <a:gd fmla="*/ 0 h 66" name="T19"/>
                  <a:gd fmla="*/ 0 w 105" name="T20"/>
                  <a:gd fmla="*/ 62 h 66" name="T21"/>
                  <a:gd fmla="*/ 0 w 105" name="T22"/>
                  <a:gd fmla="*/ 66 h 66" name="T23"/>
                  <a:gd fmla="*/ 60 w 105" name="T24"/>
                  <a:gd fmla="*/ 44 h 66" name="T25"/>
                  <a:gd fmla="*/ 56 w 105" name="T26"/>
                  <a:gd fmla="*/ 41 h 66" name="T27"/>
                  <a:gd fmla="*/ 54 w 105" name="T28"/>
                  <a:gd fmla="*/ 41 h 66" name="T29"/>
                  <a:gd fmla="*/ 40 w 105" name="T30"/>
                  <a:gd fmla="*/ 35 h 66" name="T31"/>
                  <a:gd fmla="*/ 35 w 105" name="T32"/>
                  <a:gd fmla="*/ 30 h 66" name="T33"/>
                  <a:gd fmla="*/ 38 w 105" name="T34"/>
                  <a:gd fmla="*/ 17 h 66" name="T35"/>
                  <a:gd fmla="*/ 47 w 105" name="T36"/>
                  <a:gd fmla="*/ 13 h 66" name="T37"/>
                  <a:gd fmla="*/ 47 w 105" name="T38"/>
                  <a:gd fmla="*/ 9 h 66" name="T39"/>
                  <a:gd fmla="*/ 49 w 105" name="T40"/>
                  <a:gd fmla="*/ 8 h 66" name="T41"/>
                  <a:gd fmla="*/ 54 w 105" name="T42"/>
                  <a:gd fmla="*/ 8 h 66" name="T43"/>
                  <a:gd fmla="*/ 55 w 105" name="T44"/>
                  <a:gd fmla="*/ 9 h 66" name="T45"/>
                  <a:gd fmla="*/ 55 w 105" name="T46"/>
                  <a:gd fmla="*/ 13 h 66" name="T47"/>
                  <a:gd fmla="*/ 58 w 105" name="T48"/>
                  <a:gd fmla="*/ 13 h 66" name="T49"/>
                  <a:gd fmla="*/ 69 w 105" name="T50"/>
                  <a:gd fmla="*/ 19 h 66" name="T51"/>
                  <a:gd fmla="*/ 68 w 105" name="T52"/>
                  <a:gd fmla="*/ 22 h 66" name="T53"/>
                  <a:gd fmla="*/ 64 w 105" name="T54"/>
                  <a:gd fmla="*/ 25 h 66" name="T55"/>
                  <a:gd fmla="*/ 61 w 105" name="T56"/>
                  <a:gd fmla="*/ 24 h 66" name="T57"/>
                  <a:gd fmla="*/ 61 w 105" name="T58"/>
                  <a:gd fmla="*/ 23 h 66" name="T59"/>
                  <a:gd fmla="*/ 61 w 105" name="T60"/>
                  <a:gd fmla="*/ 23 h 66" name="T61"/>
                  <a:gd fmla="*/ 60 w 105" name="T62"/>
                  <a:gd fmla="*/ 23 h 66" name="T63"/>
                  <a:gd fmla="*/ 56 w 105" name="T64"/>
                  <a:gd fmla="*/ 20 h 66" name="T65"/>
                  <a:gd fmla="*/ 51 w 105" name="T66"/>
                  <a:gd fmla="*/ 20 h 66" name="T67"/>
                  <a:gd fmla="*/ 45 w 105" name="T68"/>
                  <a:gd fmla="*/ 22 h 66" name="T69"/>
                  <a:gd fmla="*/ 44 w 105" name="T70"/>
                  <a:gd fmla="*/ 27 h 66" name="T71"/>
                  <a:gd fmla="*/ 48 w 105" name="T72"/>
                  <a:gd fmla="*/ 30 h 66" name="T73"/>
                  <a:gd fmla="*/ 48 w 105" name="T74"/>
                  <a:gd fmla="*/ 30 h 66" name="T75"/>
                  <a:gd fmla="*/ 54 w 105" name="T76"/>
                  <a:gd fmla="*/ 32 h 66" name="T77"/>
                  <a:gd fmla="*/ 55 w 105" name="T78"/>
                  <a:gd fmla="*/ 32 h 66" name="T79"/>
                  <a:gd fmla="*/ 70 w 105" name="T80"/>
                  <a:gd fmla="*/ 42 h 66" name="T81"/>
                  <a:gd fmla="*/ 66 w 105" name="T82"/>
                  <a:gd fmla="*/ 54 h 66" name="T83"/>
                  <a:gd fmla="*/ 55 w 105" name="T84"/>
                  <a:gd fmla="*/ 58 h 66" name="T85"/>
                  <a:gd fmla="*/ 55 w 105" name="T86"/>
                  <a:gd fmla="*/ 62 h 66" name="T87"/>
                  <a:gd fmla="*/ 54 w 105" name="T88"/>
                  <a:gd fmla="*/ 63 h 66" name="T89"/>
                  <a:gd fmla="*/ 49 w 105" name="T90"/>
                  <a:gd fmla="*/ 63 h 66" name="T91"/>
                  <a:gd fmla="*/ 47 w 105" name="T92"/>
                  <a:gd fmla="*/ 62 h 66" name="T93"/>
                  <a:gd fmla="*/ 47 w 105" name="T94"/>
                  <a:gd fmla="*/ 57 h 66" name="T95"/>
                  <a:gd fmla="*/ 33 w 105" name="T96"/>
                  <a:gd fmla="*/ 51 h 66" name="T97"/>
                  <a:gd fmla="*/ 33 w 105" name="T98"/>
                  <a:gd fmla="*/ 48 h 66" name="T99"/>
                  <a:gd fmla="*/ 38 w 105" name="T100"/>
                  <a:gd fmla="*/ 45 h 66" name="T101"/>
                  <a:gd fmla="*/ 41 w 105" name="T102"/>
                  <a:gd fmla="*/ 46 h 66" name="T103"/>
                  <a:gd fmla="*/ 41 w 105" name="T104"/>
                  <a:gd fmla="*/ 47 h 66" name="T105"/>
                  <a:gd fmla="*/ 41 w 105" name="T106"/>
                  <a:gd fmla="*/ 47 h 66" name="T107"/>
                  <a:gd fmla="*/ 41 w 105" name="T108"/>
                  <a:gd fmla="*/ 47 h 66" name="T109"/>
                  <a:gd fmla="*/ 42 w 105" name="T110"/>
                  <a:gd fmla="*/ 47 h 66" name="T111"/>
                  <a:gd fmla="*/ 46 w 105" name="T112"/>
                  <a:gd fmla="*/ 49 h 66" name="T113"/>
                  <a:gd fmla="*/ 53 w 105" name="T114"/>
                  <a:gd fmla="*/ 51 h 66" name="T115"/>
                  <a:gd fmla="*/ 59 w 105" name="T116"/>
                  <a:gd fmla="*/ 49 h 66" name="T117"/>
                  <a:gd fmla="*/ 60 w 105" name="T118"/>
                  <a:gd fmla="*/ 44 h 66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66" w="105">
                    <a:moveTo>
                      <a:pt x="0" y="66"/>
                    </a:moveTo>
                    <a:cubicBezTo>
                      <a:pt x="44" y="66"/>
                      <a:pt x="44" y="66"/>
                      <a:pt x="44" y="66"/>
                    </a:cubicBezTo>
                    <a:cubicBezTo>
                      <a:pt x="48" y="66"/>
                      <a:pt x="51" y="66"/>
                      <a:pt x="52" y="66"/>
                    </a:cubicBezTo>
                    <a:cubicBezTo>
                      <a:pt x="53" y="66"/>
                      <a:pt x="57" y="66"/>
                      <a:pt x="60" y="66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4" y="65"/>
                      <a:pt x="104" y="63"/>
                      <a:pt x="104" y="62"/>
                    </a:cubicBezTo>
                    <a:cubicBezTo>
                      <a:pt x="105" y="27"/>
                      <a:pt x="75" y="12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9" y="12"/>
                      <a:pt x="0" y="27"/>
                      <a:pt x="0" y="62"/>
                    </a:cubicBezTo>
                    <a:cubicBezTo>
                      <a:pt x="0" y="63"/>
                      <a:pt x="0" y="65"/>
                      <a:pt x="0" y="66"/>
                    </a:cubicBezTo>
                    <a:close/>
                    <a:moveTo>
                      <a:pt x="60" y="44"/>
                    </a:moveTo>
                    <a:cubicBezTo>
                      <a:pt x="59" y="43"/>
                      <a:pt x="58" y="42"/>
                      <a:pt x="56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0" y="39"/>
                      <a:pt x="42" y="36"/>
                      <a:pt x="40" y="35"/>
                    </a:cubicBezTo>
                    <a:cubicBezTo>
                      <a:pt x="38" y="34"/>
                      <a:pt x="36" y="32"/>
                      <a:pt x="35" y="30"/>
                    </a:cubicBezTo>
                    <a:cubicBezTo>
                      <a:pt x="32" y="26"/>
                      <a:pt x="33" y="20"/>
                      <a:pt x="38" y="17"/>
                    </a:cubicBezTo>
                    <a:cubicBezTo>
                      <a:pt x="40" y="15"/>
                      <a:pt x="43" y="13"/>
                      <a:pt x="47" y="13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8"/>
                      <a:pt x="48" y="8"/>
                      <a:pt x="49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5" y="8"/>
                      <a:pt x="55" y="9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3"/>
                      <a:pt x="57" y="13"/>
                      <a:pt x="58" y="13"/>
                    </a:cubicBezTo>
                    <a:cubicBezTo>
                      <a:pt x="62" y="14"/>
                      <a:pt x="66" y="16"/>
                      <a:pt x="69" y="19"/>
                    </a:cubicBezTo>
                    <a:cubicBezTo>
                      <a:pt x="69" y="20"/>
                      <a:pt x="69" y="21"/>
                      <a:pt x="68" y="22"/>
                    </a:cubicBezTo>
                    <a:cubicBezTo>
                      <a:pt x="68" y="24"/>
                      <a:pt x="66" y="25"/>
                      <a:pt x="64" y="25"/>
                    </a:cubicBezTo>
                    <a:cubicBezTo>
                      <a:pt x="63" y="25"/>
                      <a:pt x="62" y="25"/>
                      <a:pt x="61" y="24"/>
                    </a:cubicBezTo>
                    <a:cubicBezTo>
                      <a:pt x="61" y="24"/>
                      <a:pt x="61" y="24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3"/>
                      <a:pt x="60" y="23"/>
                      <a:pt x="60" y="23"/>
                    </a:cubicBezTo>
                    <a:cubicBezTo>
                      <a:pt x="59" y="22"/>
                      <a:pt x="57" y="21"/>
                      <a:pt x="56" y="20"/>
                    </a:cubicBezTo>
                    <a:cubicBezTo>
                      <a:pt x="54" y="20"/>
                      <a:pt x="53" y="20"/>
                      <a:pt x="51" y="20"/>
                    </a:cubicBezTo>
                    <a:cubicBezTo>
                      <a:pt x="49" y="20"/>
                      <a:pt x="47" y="20"/>
                      <a:pt x="45" y="22"/>
                    </a:cubicBezTo>
                    <a:cubicBezTo>
                      <a:pt x="43" y="23"/>
                      <a:pt x="43" y="25"/>
                      <a:pt x="44" y="27"/>
                    </a:cubicBezTo>
                    <a:cubicBezTo>
                      <a:pt x="45" y="28"/>
                      <a:pt x="46" y="29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9" y="30"/>
                      <a:pt x="52" y="31"/>
                      <a:pt x="54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60" y="34"/>
                      <a:pt x="68" y="37"/>
                      <a:pt x="70" y="42"/>
                    </a:cubicBezTo>
                    <a:cubicBezTo>
                      <a:pt x="72" y="46"/>
                      <a:pt x="70" y="51"/>
                      <a:pt x="66" y="54"/>
                    </a:cubicBezTo>
                    <a:cubicBezTo>
                      <a:pt x="63" y="56"/>
                      <a:pt x="59" y="57"/>
                      <a:pt x="55" y="58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4" y="63"/>
                      <a:pt x="54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8" y="63"/>
                      <a:pt x="47" y="62"/>
                      <a:pt x="47" y="62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2" y="57"/>
                      <a:pt x="36" y="55"/>
                      <a:pt x="33" y="51"/>
                    </a:cubicBezTo>
                    <a:cubicBezTo>
                      <a:pt x="33" y="50"/>
                      <a:pt x="33" y="49"/>
                      <a:pt x="33" y="48"/>
                    </a:cubicBezTo>
                    <a:cubicBezTo>
                      <a:pt x="34" y="46"/>
                      <a:pt x="36" y="45"/>
                      <a:pt x="38" y="45"/>
                    </a:cubicBezTo>
                    <a:cubicBezTo>
                      <a:pt x="39" y="45"/>
                      <a:pt x="40" y="46"/>
                      <a:pt x="41" y="46"/>
                    </a:cubicBezTo>
                    <a:cubicBezTo>
                      <a:pt x="41" y="46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2" y="47"/>
                    </a:cubicBezTo>
                    <a:cubicBezTo>
                      <a:pt x="43" y="48"/>
                      <a:pt x="45" y="49"/>
                      <a:pt x="46" y="49"/>
                    </a:cubicBezTo>
                    <a:cubicBezTo>
                      <a:pt x="48" y="50"/>
                      <a:pt x="51" y="51"/>
                      <a:pt x="53" y="51"/>
                    </a:cubicBezTo>
                    <a:cubicBezTo>
                      <a:pt x="55" y="51"/>
                      <a:pt x="57" y="50"/>
                      <a:pt x="59" y="49"/>
                    </a:cubicBezTo>
                    <a:cubicBezTo>
                      <a:pt x="60" y="48"/>
                      <a:pt x="61" y="46"/>
                      <a:pt x="60" y="44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50" name="Freeform 34"/>
              <p:cNvSpPr/>
              <p:nvPr/>
            </p:nvSpPr>
            <p:spPr bwMode="auto">
              <a:xfrm>
                <a:off x="6386513" y="3841751"/>
                <a:ext cx="482600" cy="101600"/>
              </a:xfrm>
              <a:custGeom>
                <a:gdLst>
                  <a:gd fmla="*/ 125 w 128" name="T0"/>
                  <a:gd fmla="*/ 0 h 27" name="T1"/>
                  <a:gd fmla="*/ 70 w 128" name="T2"/>
                  <a:gd fmla="*/ 0 h 27" name="T3"/>
                  <a:gd fmla="*/ 64 w 128" name="T4"/>
                  <a:gd fmla="*/ 0 h 27" name="T5"/>
                  <a:gd fmla="*/ 58 w 128" name="T6"/>
                  <a:gd fmla="*/ 0 h 27" name="T7"/>
                  <a:gd fmla="*/ 3 w 128" name="T8"/>
                  <a:gd fmla="*/ 0 h 27" name="T9"/>
                  <a:gd fmla="*/ 2 w 128" name="T10"/>
                  <a:gd fmla="*/ 4 h 27" name="T11"/>
                  <a:gd fmla="*/ 19 w 128" name="T12"/>
                  <a:gd fmla="*/ 21 h 27" name="T13"/>
                  <a:gd fmla="*/ 64 w 128" name="T14"/>
                  <a:gd fmla="*/ 27 h 27" name="T15"/>
                  <a:gd fmla="*/ 109 w 128" name="T16"/>
                  <a:gd fmla="*/ 21 h 27" name="T17"/>
                  <a:gd fmla="*/ 126 w 128" name="T18"/>
                  <a:gd fmla="*/ 4 h 27" name="T19"/>
                  <a:gd fmla="*/ 125 w 128" name="T20"/>
                  <a:gd fmla="*/ 0 h 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7" w="128">
                    <a:moveTo>
                      <a:pt x="125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5" y="0"/>
                      <a:pt x="64" y="0"/>
                    </a:cubicBezTo>
                    <a:cubicBezTo>
                      <a:pt x="63" y="0"/>
                      <a:pt x="61" y="0"/>
                      <a:pt x="5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2" y="4"/>
                    </a:cubicBezTo>
                    <a:cubicBezTo>
                      <a:pt x="2" y="4"/>
                      <a:pt x="17" y="19"/>
                      <a:pt x="19" y="21"/>
                    </a:cubicBezTo>
                    <a:cubicBezTo>
                      <a:pt x="19" y="21"/>
                      <a:pt x="24" y="27"/>
                      <a:pt x="64" y="27"/>
                    </a:cubicBezTo>
                    <a:cubicBezTo>
                      <a:pt x="103" y="27"/>
                      <a:pt x="109" y="21"/>
                      <a:pt x="109" y="21"/>
                    </a:cubicBezTo>
                    <a:cubicBezTo>
                      <a:pt x="111" y="19"/>
                      <a:pt x="126" y="4"/>
                      <a:pt x="126" y="4"/>
                    </a:cubicBezTo>
                    <a:cubicBezTo>
                      <a:pt x="128" y="2"/>
                      <a:pt x="127" y="0"/>
                      <a:pt x="125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51" name="Freeform 35"/>
              <p:cNvSpPr/>
              <p:nvPr/>
            </p:nvSpPr>
            <p:spPr bwMode="auto">
              <a:xfrm>
                <a:off x="6194426" y="2967038"/>
                <a:ext cx="498475" cy="458788"/>
              </a:xfrm>
              <a:custGeom>
                <a:gdLst>
                  <a:gd fmla="*/ 99 w 132" name="T0"/>
                  <a:gd fmla="*/ 72 h 121" name="T1"/>
                  <a:gd fmla="*/ 110 w 132" name="T2"/>
                  <a:gd fmla="*/ 86 h 121" name="T3"/>
                  <a:gd fmla="*/ 111 w 132" name="T4"/>
                  <a:gd fmla="*/ 87 h 121" name="T5"/>
                  <a:gd fmla="*/ 111 w 132" name="T6"/>
                  <a:gd fmla="*/ 90 h 121" name="T7"/>
                  <a:gd fmla="*/ 99 w 132" name="T8"/>
                  <a:gd fmla="*/ 120 h 121" name="T9"/>
                  <a:gd fmla="*/ 100 w 132" name="T10"/>
                  <a:gd fmla="*/ 120 h 121" name="T11"/>
                  <a:gd fmla="*/ 101 w 132" name="T12"/>
                  <a:gd fmla="*/ 121 h 121" name="T13"/>
                  <a:gd fmla="*/ 102 w 132" name="T14"/>
                  <a:gd fmla="*/ 120 h 121" name="T15"/>
                  <a:gd fmla="*/ 108 w 132" name="T16"/>
                  <a:gd fmla="*/ 117 h 121" name="T17"/>
                  <a:gd fmla="*/ 114 w 132" name="T18"/>
                  <a:gd fmla="*/ 102 h 121" name="T19"/>
                  <a:gd fmla="*/ 115 w 132" name="T20"/>
                  <a:gd fmla="*/ 102 h 121" name="T21"/>
                  <a:gd fmla="*/ 116 w 132" name="T22"/>
                  <a:gd fmla="*/ 102 h 121" name="T23"/>
                  <a:gd fmla="*/ 121 w 132" name="T24"/>
                  <a:gd fmla="*/ 114 h 121" name="T25"/>
                  <a:gd fmla="*/ 123 w 132" name="T26"/>
                  <a:gd fmla="*/ 117 h 121" name="T27"/>
                  <a:gd fmla="*/ 128 w 132" name="T28"/>
                  <a:gd fmla="*/ 120 h 121" name="T29"/>
                  <a:gd fmla="*/ 130 w 132" name="T30"/>
                  <a:gd fmla="*/ 121 h 121" name="T31"/>
                  <a:gd fmla="*/ 131 w 132" name="T32"/>
                  <a:gd fmla="*/ 121 h 121" name="T33"/>
                  <a:gd fmla="*/ 132 w 132" name="T34"/>
                  <a:gd fmla="*/ 120 h 121" name="T35"/>
                  <a:gd fmla="*/ 128 w 132" name="T36"/>
                  <a:gd fmla="*/ 111 h 121" name="T37"/>
                  <a:gd fmla="*/ 119 w 132" name="T38"/>
                  <a:gd fmla="*/ 90 h 121" name="T39"/>
                  <a:gd fmla="*/ 119 w 132" name="T40"/>
                  <a:gd fmla="*/ 88 h 121" name="T41"/>
                  <a:gd fmla="*/ 131 w 132" name="T42"/>
                  <a:gd fmla="*/ 78 h 121" name="T43"/>
                  <a:gd fmla="*/ 128 w 132" name="T44"/>
                  <a:gd fmla="*/ 76 h 121" name="T45"/>
                  <a:gd fmla="*/ 119 w 132" name="T46"/>
                  <a:gd fmla="*/ 82 h 121" name="T47"/>
                  <a:gd fmla="*/ 119 w 132" name="T48"/>
                  <a:gd fmla="*/ 81 h 121" name="T49"/>
                  <a:gd fmla="*/ 115 w 132" name="T50"/>
                  <a:gd fmla="*/ 77 h 121" name="T51"/>
                  <a:gd fmla="*/ 112 w 132" name="T52"/>
                  <a:gd fmla="*/ 80 h 121" name="T53"/>
                  <a:gd fmla="*/ 106 w 132" name="T54"/>
                  <a:gd fmla="*/ 66 h 121" name="T55"/>
                  <a:gd fmla="*/ 0 w 132" name="T56"/>
                  <a:gd fmla="*/ 0 h 121" name="T57"/>
                  <a:gd fmla="*/ 0 w 132" name="T58"/>
                  <a:gd fmla="*/ 23 h 121" name="T59"/>
                  <a:gd fmla="*/ 99 w 132" name="T60"/>
                  <a:gd fmla="*/ 72 h 121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20" w="132">
                    <a:moveTo>
                      <a:pt x="99" y="72"/>
                    </a:moveTo>
                    <a:cubicBezTo>
                      <a:pt x="99" y="72"/>
                      <a:pt x="100" y="81"/>
                      <a:pt x="110" y="86"/>
                    </a:cubicBezTo>
                    <a:cubicBezTo>
                      <a:pt x="110" y="86"/>
                      <a:pt x="111" y="86"/>
                      <a:pt x="111" y="87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07" y="100"/>
                      <a:pt x="103" y="110"/>
                      <a:pt x="99" y="120"/>
                    </a:cubicBezTo>
                    <a:cubicBezTo>
                      <a:pt x="99" y="120"/>
                      <a:pt x="100" y="120"/>
                      <a:pt x="100" y="120"/>
                    </a:cubicBezTo>
                    <a:cubicBezTo>
                      <a:pt x="100" y="121"/>
                      <a:pt x="101" y="121"/>
                      <a:pt x="101" y="121"/>
                    </a:cubicBezTo>
                    <a:cubicBezTo>
                      <a:pt x="101" y="121"/>
                      <a:pt x="102" y="120"/>
                      <a:pt x="102" y="120"/>
                    </a:cubicBezTo>
                    <a:cubicBezTo>
                      <a:pt x="103" y="119"/>
                      <a:pt x="104" y="117"/>
                      <a:pt x="108" y="117"/>
                    </a:cubicBezTo>
                    <a:cubicBezTo>
                      <a:pt x="110" y="112"/>
                      <a:pt x="112" y="107"/>
                      <a:pt x="114" y="102"/>
                    </a:cubicBezTo>
                    <a:cubicBezTo>
                      <a:pt x="114" y="102"/>
                      <a:pt x="115" y="102"/>
                      <a:pt x="115" y="102"/>
                    </a:cubicBezTo>
                    <a:cubicBezTo>
                      <a:pt x="115" y="102"/>
                      <a:pt x="116" y="102"/>
                      <a:pt x="116" y="102"/>
                    </a:cubicBezTo>
                    <a:cubicBezTo>
                      <a:pt x="118" y="106"/>
                      <a:pt x="120" y="110"/>
                      <a:pt x="121" y="114"/>
                    </a:cubicBezTo>
                    <a:cubicBezTo>
                      <a:pt x="122" y="115"/>
                      <a:pt x="122" y="116"/>
                      <a:pt x="123" y="117"/>
                    </a:cubicBezTo>
                    <a:cubicBezTo>
                      <a:pt x="127" y="117"/>
                      <a:pt x="128" y="119"/>
                      <a:pt x="128" y="120"/>
                    </a:cubicBezTo>
                    <a:cubicBezTo>
                      <a:pt x="129" y="120"/>
                      <a:pt x="129" y="121"/>
                      <a:pt x="130" y="121"/>
                    </a:cubicBezTo>
                    <a:cubicBezTo>
                      <a:pt x="130" y="121"/>
                      <a:pt x="130" y="121"/>
                      <a:pt x="131" y="121"/>
                    </a:cubicBezTo>
                    <a:cubicBezTo>
                      <a:pt x="131" y="120"/>
                      <a:pt x="132" y="120"/>
                      <a:pt x="132" y="120"/>
                    </a:cubicBezTo>
                    <a:cubicBezTo>
                      <a:pt x="131" y="117"/>
                      <a:pt x="129" y="114"/>
                      <a:pt x="128" y="111"/>
                    </a:cubicBezTo>
                    <a:cubicBezTo>
                      <a:pt x="124" y="102"/>
                      <a:pt x="120" y="94"/>
                      <a:pt x="119" y="90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7" y="87"/>
                      <a:pt x="131" y="80"/>
                      <a:pt x="131" y="78"/>
                    </a:cubicBezTo>
                    <a:cubicBezTo>
                      <a:pt x="132" y="75"/>
                      <a:pt x="128" y="76"/>
                      <a:pt x="128" y="76"/>
                    </a:cubicBezTo>
                    <a:cubicBezTo>
                      <a:pt x="128" y="76"/>
                      <a:pt x="126" y="82"/>
                      <a:pt x="119" y="82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19" y="79"/>
                      <a:pt x="117" y="77"/>
                      <a:pt x="115" y="77"/>
                    </a:cubicBezTo>
                    <a:cubicBezTo>
                      <a:pt x="113" y="77"/>
                      <a:pt x="112" y="78"/>
                      <a:pt x="112" y="80"/>
                    </a:cubicBezTo>
                    <a:cubicBezTo>
                      <a:pt x="105" y="75"/>
                      <a:pt x="106" y="66"/>
                      <a:pt x="106" y="66"/>
                    </a:cubicBezTo>
                    <a:cubicBezTo>
                      <a:pt x="67" y="28"/>
                      <a:pt x="21" y="8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94" y="56"/>
                      <a:pt x="99" y="72"/>
                      <a:pt x="99" y="72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089292" y="2362094"/>
            <a:ext cx="1540932" cy="1540932"/>
            <a:chOff x="6087724" y="3703254"/>
            <a:chExt cx="1540932" cy="1540932"/>
          </a:xfrm>
        </p:grpSpPr>
        <p:sp>
          <p:nvSpPr>
            <p:cNvPr id="16" name="椭圆 15"/>
            <p:cNvSpPr/>
            <p:nvPr/>
          </p:nvSpPr>
          <p:spPr>
            <a:xfrm>
              <a:off x="6087724" y="3703254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540561" y="4013339"/>
              <a:ext cx="728091" cy="920761"/>
              <a:chOff x="5527675" y="2708275"/>
              <a:chExt cx="1139825" cy="1441450"/>
            </a:xfrm>
            <a:solidFill>
              <a:srgbClr val="FF0000"/>
            </a:solidFill>
          </p:grpSpPr>
          <p:sp>
            <p:nvSpPr>
              <p:cNvPr id="18" name="Freeform 13"/>
              <p:cNvSpPr/>
              <p:nvPr/>
            </p:nvSpPr>
            <p:spPr bwMode="auto">
              <a:xfrm>
                <a:off x="6194425" y="3665538"/>
                <a:ext cx="207963" cy="295275"/>
              </a:xfrm>
              <a:custGeom>
                <a:gdLst>
                  <a:gd fmla="*/ 31 w 55" name="T0"/>
                  <a:gd fmla="*/ 35 h 78" name="T1"/>
                  <a:gd fmla="*/ 30 w 55" name="T2"/>
                  <a:gd fmla="*/ 34 h 78" name="T3"/>
                  <a:gd fmla="*/ 22 w 55" name="T4"/>
                  <a:gd fmla="*/ 32 h 78" name="T5"/>
                  <a:gd fmla="*/ 22 w 55" name="T6"/>
                  <a:gd fmla="*/ 31 h 78" name="T7"/>
                  <a:gd fmla="*/ 16 w 55" name="T8"/>
                  <a:gd fmla="*/ 28 h 78" name="T9"/>
                  <a:gd fmla="*/ 17 w 55" name="T10"/>
                  <a:gd fmla="*/ 20 h 78" name="T11"/>
                  <a:gd fmla="*/ 26 w 55" name="T12"/>
                  <a:gd fmla="*/ 18 h 78" name="T13"/>
                  <a:gd fmla="*/ 33 w 55" name="T14"/>
                  <a:gd fmla="*/ 18 h 78" name="T15"/>
                  <a:gd fmla="*/ 39 w 55" name="T16"/>
                  <a:gd fmla="*/ 22 h 78" name="T17"/>
                  <a:gd fmla="*/ 40 w 55" name="T18"/>
                  <a:gd fmla="*/ 23 h 78" name="T19"/>
                  <a:gd fmla="*/ 40 w 55" name="T20"/>
                  <a:gd fmla="*/ 23 h 78" name="T21"/>
                  <a:gd fmla="*/ 40 w 55" name="T22"/>
                  <a:gd fmla="*/ 23 h 78" name="T23"/>
                  <a:gd fmla="*/ 44 w 55" name="T24"/>
                  <a:gd fmla="*/ 25 h 78" name="T25"/>
                  <a:gd fmla="*/ 50 w 55" name="T26"/>
                  <a:gd fmla="*/ 21 h 78" name="T27"/>
                  <a:gd fmla="*/ 50 w 55" name="T28"/>
                  <a:gd fmla="*/ 17 h 78" name="T29"/>
                  <a:gd fmla="*/ 36 w 55" name="T30"/>
                  <a:gd fmla="*/ 8 h 78" name="T31"/>
                  <a:gd fmla="*/ 31 w 55" name="T32"/>
                  <a:gd fmla="*/ 8 h 78" name="T33"/>
                  <a:gd fmla="*/ 31 w 55" name="T34"/>
                  <a:gd fmla="*/ 2 h 78" name="T35"/>
                  <a:gd fmla="*/ 29 w 55" name="T36"/>
                  <a:gd fmla="*/ 0 h 78" name="T37"/>
                  <a:gd fmla="*/ 23 w 55" name="T38"/>
                  <a:gd fmla="*/ 0 h 78" name="T39"/>
                  <a:gd fmla="*/ 21 w 55" name="T40"/>
                  <a:gd fmla="*/ 2 h 78" name="T41"/>
                  <a:gd fmla="*/ 21 w 55" name="T42"/>
                  <a:gd fmla="*/ 8 h 78" name="T43"/>
                  <a:gd fmla="*/ 7 w 55" name="T44"/>
                  <a:gd fmla="*/ 13 h 78" name="T45"/>
                  <a:gd fmla="*/ 3 w 55" name="T46"/>
                  <a:gd fmla="*/ 32 h 78" name="T47"/>
                  <a:gd fmla="*/ 10 w 55" name="T48"/>
                  <a:gd fmla="*/ 38 h 78" name="T49"/>
                  <a:gd fmla="*/ 30 w 55" name="T50"/>
                  <a:gd fmla="*/ 47 h 78" name="T51"/>
                  <a:gd fmla="*/ 33 w 55" name="T52"/>
                  <a:gd fmla="*/ 48 h 78" name="T53"/>
                  <a:gd fmla="*/ 38 w 55" name="T54"/>
                  <a:gd fmla="*/ 51 h 78" name="T55"/>
                  <a:gd fmla="*/ 36 w 55" name="T56"/>
                  <a:gd fmla="*/ 59 h 78" name="T57"/>
                  <a:gd fmla="*/ 29 w 55" name="T58"/>
                  <a:gd fmla="*/ 61 h 78" name="T59"/>
                  <a:gd fmla="*/ 19 w 55" name="T60"/>
                  <a:gd fmla="*/ 59 h 78" name="T61"/>
                  <a:gd fmla="*/ 13 w 55" name="T62"/>
                  <a:gd fmla="*/ 56 h 78" name="T63"/>
                  <a:gd fmla="*/ 12 w 55" name="T64"/>
                  <a:gd fmla="*/ 55 h 78" name="T65"/>
                  <a:gd fmla="*/ 12 w 55" name="T66"/>
                  <a:gd fmla="*/ 55 h 78" name="T67"/>
                  <a:gd fmla="*/ 12 w 55" name="T68"/>
                  <a:gd fmla="*/ 55 h 78" name="T69"/>
                  <a:gd fmla="*/ 12 w 55" name="T70"/>
                  <a:gd fmla="*/ 55 h 78" name="T71"/>
                  <a:gd fmla="*/ 8 w 55" name="T72"/>
                  <a:gd fmla="*/ 53 h 78" name="T73"/>
                  <a:gd fmla="*/ 1 w 55" name="T74"/>
                  <a:gd fmla="*/ 57 h 78" name="T75"/>
                  <a:gd fmla="*/ 1 w 55" name="T76"/>
                  <a:gd fmla="*/ 61 h 78" name="T77"/>
                  <a:gd fmla="*/ 21 w 55" name="T78"/>
                  <a:gd fmla="*/ 70 h 78" name="T79"/>
                  <a:gd fmla="*/ 21 w 55" name="T80"/>
                  <a:gd fmla="*/ 76 h 78" name="T81"/>
                  <a:gd fmla="*/ 23 w 55" name="T82"/>
                  <a:gd fmla="*/ 78 h 78" name="T83"/>
                  <a:gd fmla="*/ 29 w 55" name="T84"/>
                  <a:gd fmla="*/ 78 h 78" name="T85"/>
                  <a:gd fmla="*/ 31 w 55" name="T86"/>
                  <a:gd fmla="*/ 76 h 78" name="T87"/>
                  <a:gd fmla="*/ 31 w 55" name="T88"/>
                  <a:gd fmla="*/ 71 h 78" name="T89"/>
                  <a:gd fmla="*/ 46 w 55" name="T90"/>
                  <a:gd fmla="*/ 66 h 78" name="T91"/>
                  <a:gd fmla="*/ 52 w 55" name="T92"/>
                  <a:gd fmla="*/ 48 h 78" name="T93"/>
                  <a:gd fmla="*/ 31 w 55" name="T94"/>
                  <a:gd fmla="*/ 35 h 78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78" w="55">
                    <a:moveTo>
                      <a:pt x="31" y="35"/>
                    </a:moveTo>
                    <a:cubicBezTo>
                      <a:pt x="30" y="34"/>
                      <a:pt x="30" y="34"/>
                      <a:pt x="30" y="34"/>
                    </a:cubicBezTo>
                    <a:cubicBezTo>
                      <a:pt x="27" y="33"/>
                      <a:pt x="23" y="32"/>
                      <a:pt x="22" y="32"/>
                    </a:cubicBezTo>
                    <a:cubicBezTo>
                      <a:pt x="22" y="32"/>
                      <a:pt x="22" y="31"/>
                      <a:pt x="22" y="31"/>
                    </a:cubicBezTo>
                    <a:cubicBezTo>
                      <a:pt x="19" y="30"/>
                      <a:pt x="17" y="30"/>
                      <a:pt x="16" y="28"/>
                    </a:cubicBezTo>
                    <a:cubicBezTo>
                      <a:pt x="14" y="25"/>
                      <a:pt x="15" y="22"/>
                      <a:pt x="17" y="20"/>
                    </a:cubicBezTo>
                    <a:cubicBezTo>
                      <a:pt x="20" y="18"/>
                      <a:pt x="24" y="18"/>
                      <a:pt x="26" y="18"/>
                    </a:cubicBezTo>
                    <a:cubicBezTo>
                      <a:pt x="28" y="18"/>
                      <a:pt x="30" y="18"/>
                      <a:pt x="33" y="18"/>
                    </a:cubicBezTo>
                    <a:cubicBezTo>
                      <a:pt x="34" y="19"/>
                      <a:pt x="37" y="21"/>
                      <a:pt x="39" y="22"/>
                    </a:cubicBezTo>
                    <a:cubicBezTo>
                      <a:pt x="39" y="22"/>
                      <a:pt x="39" y="22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4"/>
                      <a:pt x="42" y="25"/>
                      <a:pt x="44" y="25"/>
                    </a:cubicBezTo>
                    <a:cubicBezTo>
                      <a:pt x="47" y="25"/>
                      <a:pt x="49" y="23"/>
                      <a:pt x="50" y="21"/>
                    </a:cubicBezTo>
                    <a:cubicBezTo>
                      <a:pt x="51" y="20"/>
                      <a:pt x="51" y="18"/>
                      <a:pt x="50" y="17"/>
                    </a:cubicBezTo>
                    <a:cubicBezTo>
                      <a:pt x="48" y="13"/>
                      <a:pt x="41" y="10"/>
                      <a:pt x="36" y="8"/>
                    </a:cubicBezTo>
                    <a:cubicBezTo>
                      <a:pt x="35" y="8"/>
                      <a:pt x="33" y="8"/>
                      <a:pt x="31" y="8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1"/>
                      <a:pt x="31" y="0"/>
                      <a:pt x="2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1" y="1"/>
                      <a:pt x="21" y="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5" y="9"/>
                      <a:pt x="11" y="11"/>
                      <a:pt x="7" y="13"/>
                    </a:cubicBezTo>
                    <a:cubicBezTo>
                      <a:pt x="1" y="18"/>
                      <a:pt x="0" y="26"/>
                      <a:pt x="3" y="32"/>
                    </a:cubicBezTo>
                    <a:cubicBezTo>
                      <a:pt x="5" y="35"/>
                      <a:pt x="7" y="37"/>
                      <a:pt x="10" y="38"/>
                    </a:cubicBezTo>
                    <a:cubicBezTo>
                      <a:pt x="13" y="40"/>
                      <a:pt x="24" y="44"/>
                      <a:pt x="30" y="4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5" y="49"/>
                      <a:pt x="37" y="50"/>
                      <a:pt x="38" y="51"/>
                    </a:cubicBezTo>
                    <a:cubicBezTo>
                      <a:pt x="39" y="54"/>
                      <a:pt x="39" y="57"/>
                      <a:pt x="36" y="59"/>
                    </a:cubicBezTo>
                    <a:cubicBezTo>
                      <a:pt x="35" y="60"/>
                      <a:pt x="32" y="61"/>
                      <a:pt x="29" y="61"/>
                    </a:cubicBezTo>
                    <a:cubicBezTo>
                      <a:pt x="26" y="61"/>
                      <a:pt x="22" y="60"/>
                      <a:pt x="19" y="59"/>
                    </a:cubicBezTo>
                    <a:cubicBezTo>
                      <a:pt x="17" y="59"/>
                      <a:pt x="14" y="57"/>
                      <a:pt x="13" y="56"/>
                    </a:cubicBezTo>
                    <a:cubicBezTo>
                      <a:pt x="13" y="56"/>
                      <a:pt x="12" y="56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9" y="53"/>
                      <a:pt x="8" y="53"/>
                    </a:cubicBezTo>
                    <a:cubicBezTo>
                      <a:pt x="5" y="53"/>
                      <a:pt x="2" y="55"/>
                      <a:pt x="1" y="57"/>
                    </a:cubicBezTo>
                    <a:cubicBezTo>
                      <a:pt x="0" y="58"/>
                      <a:pt x="0" y="60"/>
                      <a:pt x="1" y="61"/>
                    </a:cubicBezTo>
                    <a:cubicBezTo>
                      <a:pt x="5" y="66"/>
                      <a:pt x="13" y="69"/>
                      <a:pt x="21" y="70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7"/>
                      <a:pt x="21" y="78"/>
                      <a:pt x="23" y="78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1" y="78"/>
                      <a:pt x="31" y="77"/>
                      <a:pt x="31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8" y="70"/>
                      <a:pt x="43" y="69"/>
                      <a:pt x="46" y="66"/>
                    </a:cubicBezTo>
                    <a:cubicBezTo>
                      <a:pt x="52" y="61"/>
                      <a:pt x="55" y="55"/>
                      <a:pt x="52" y="48"/>
                    </a:cubicBezTo>
                    <a:cubicBezTo>
                      <a:pt x="50" y="41"/>
                      <a:pt x="39" y="38"/>
                      <a:pt x="31" y="35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19" name="Freeform 14"/>
              <p:cNvSpPr/>
              <p:nvPr/>
            </p:nvSpPr>
            <p:spPr bwMode="auto">
              <a:xfrm>
                <a:off x="5549900" y="3348038"/>
                <a:ext cx="277813" cy="393700"/>
              </a:xfrm>
              <a:custGeom>
                <a:gdLst>
                  <a:gd fmla="*/ 52 w 73" name="T0"/>
                  <a:gd fmla="*/ 0 h 104" name="T1"/>
                  <a:gd fmla="*/ 44 w 73" name="T2"/>
                  <a:gd fmla="*/ 39 h 104" name="T3"/>
                  <a:gd fmla="*/ 5 w 73" name="T4"/>
                  <a:gd fmla="*/ 82 h 104" name="T5"/>
                  <a:gd fmla="*/ 5 w 73" name="T6"/>
                  <a:gd fmla="*/ 100 h 104" name="T7"/>
                  <a:gd fmla="*/ 23 w 73" name="T8"/>
                  <a:gd fmla="*/ 99 h 104" name="T9"/>
                  <a:gd fmla="*/ 64 w 73" name="T10"/>
                  <a:gd fmla="*/ 53 h 104" name="T11"/>
                  <a:gd fmla="*/ 67 w 73" name="T12"/>
                  <a:gd fmla="*/ 47 h 104" name="T13"/>
                  <a:gd fmla="*/ 73 w 73" name="T14"/>
                  <a:gd fmla="*/ 19 h 104" name="T15"/>
                  <a:gd fmla="*/ 65 w 73" name="T16"/>
                  <a:gd fmla="*/ 10 h 104" name="T17"/>
                  <a:gd fmla="*/ 52 w 73" name="T18"/>
                  <a:gd fmla="*/ 0 h 10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4" w="73">
                    <a:moveTo>
                      <a:pt x="52" y="0"/>
                    </a:moveTo>
                    <a:cubicBezTo>
                      <a:pt x="44" y="39"/>
                      <a:pt x="44" y="39"/>
                      <a:pt x="44" y="39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0" y="87"/>
                      <a:pt x="0" y="95"/>
                      <a:pt x="5" y="100"/>
                    </a:cubicBezTo>
                    <a:cubicBezTo>
                      <a:pt x="11" y="104"/>
                      <a:pt x="19" y="104"/>
                      <a:pt x="23" y="99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6" y="51"/>
                      <a:pt x="67" y="49"/>
                      <a:pt x="67" y="47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1" y="16"/>
                      <a:pt x="68" y="13"/>
                      <a:pt x="65" y="10"/>
                    </a:cubicBezTo>
                    <a:cubicBezTo>
                      <a:pt x="60" y="8"/>
                      <a:pt x="55" y="3"/>
                      <a:pt x="52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20" name="Freeform 15"/>
              <p:cNvSpPr/>
              <p:nvPr/>
            </p:nvSpPr>
            <p:spPr bwMode="auto">
              <a:xfrm>
                <a:off x="5964238" y="2954338"/>
                <a:ext cx="257175" cy="169863"/>
              </a:xfrm>
              <a:custGeom>
                <a:gdLst>
                  <a:gd fmla="*/ 3 w 68" name="T0"/>
                  <a:gd fmla="*/ 26 h 45" name="T1"/>
                  <a:gd fmla="*/ 0 w 68" name="T2"/>
                  <a:gd fmla="*/ 36 h 45" name="T3"/>
                  <a:gd fmla="*/ 23 w 68" name="T4"/>
                  <a:gd fmla="*/ 44 h 45" name="T5"/>
                  <a:gd fmla="*/ 32 w 68" name="T6"/>
                  <a:gd fmla="*/ 42 h 45" name="T7"/>
                  <a:gd fmla="*/ 62 w 68" name="T8"/>
                  <a:gd fmla="*/ 20 h 45" name="T9"/>
                  <a:gd fmla="*/ 65 w 68" name="T10"/>
                  <a:gd fmla="*/ 6 h 45" name="T11"/>
                  <a:gd fmla="*/ 50 w 68" name="T12"/>
                  <a:gd fmla="*/ 4 h 45" name="T13"/>
                  <a:gd fmla="*/ 24 w 68" name="T14"/>
                  <a:gd fmla="*/ 22 h 45" name="T15"/>
                  <a:gd fmla="*/ 1 w 68" name="T16"/>
                  <a:gd fmla="*/ 15 h 45" name="T17"/>
                  <a:gd fmla="*/ 3 w 68" name="T18"/>
                  <a:gd fmla="*/ 26 h 4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5" w="68">
                    <a:moveTo>
                      <a:pt x="3" y="26"/>
                    </a:moveTo>
                    <a:cubicBezTo>
                      <a:pt x="2" y="30"/>
                      <a:pt x="0" y="36"/>
                      <a:pt x="0" y="36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6" y="45"/>
                      <a:pt x="30" y="44"/>
                      <a:pt x="32" y="42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7" y="17"/>
                      <a:pt x="68" y="11"/>
                      <a:pt x="65" y="6"/>
                    </a:cubicBezTo>
                    <a:cubicBezTo>
                      <a:pt x="61" y="1"/>
                      <a:pt x="55" y="0"/>
                      <a:pt x="50" y="4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3" y="21"/>
                      <a:pt x="3" y="26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21" name="Freeform 16"/>
              <p:cNvSpPr/>
              <p:nvPr/>
            </p:nvSpPr>
            <p:spPr bwMode="auto">
              <a:xfrm>
                <a:off x="5838825" y="2708275"/>
                <a:ext cx="169863" cy="230188"/>
              </a:xfrm>
              <a:custGeom>
                <a:gdLst>
                  <a:gd fmla="*/ 28 w 45" name="T0"/>
                  <a:gd fmla="*/ 59 h 61" name="T1"/>
                  <a:gd fmla="*/ 45 w 45" name="T2"/>
                  <a:gd fmla="*/ 25 h 61" name="T3"/>
                  <a:gd fmla="*/ 25 w 45" name="T4"/>
                  <a:gd fmla="*/ 0 h 61" name="T5"/>
                  <a:gd fmla="*/ 0 w 45" name="T6"/>
                  <a:gd fmla="*/ 25 h 61" name="T7"/>
                  <a:gd fmla="*/ 28 w 45" name="T8"/>
                  <a:gd fmla="*/ 59 h 6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1" w="45">
                    <a:moveTo>
                      <a:pt x="28" y="59"/>
                    </a:moveTo>
                    <a:cubicBezTo>
                      <a:pt x="41" y="57"/>
                      <a:pt x="44" y="40"/>
                      <a:pt x="45" y="25"/>
                    </a:cubicBezTo>
                    <a:cubicBezTo>
                      <a:pt x="45" y="11"/>
                      <a:pt x="35" y="1"/>
                      <a:pt x="25" y="0"/>
                    </a:cubicBezTo>
                    <a:cubicBezTo>
                      <a:pt x="11" y="0"/>
                      <a:pt x="1" y="11"/>
                      <a:pt x="0" y="25"/>
                    </a:cubicBezTo>
                    <a:cubicBezTo>
                      <a:pt x="2" y="49"/>
                      <a:pt x="18" y="61"/>
                      <a:pt x="28" y="59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22" name="Freeform 17"/>
              <p:cNvSpPr/>
              <p:nvPr/>
            </p:nvSpPr>
            <p:spPr bwMode="auto">
              <a:xfrm>
                <a:off x="5527675" y="2938463"/>
                <a:ext cx="477838" cy="768350"/>
              </a:xfrm>
              <a:custGeom>
                <a:gdLst>
                  <a:gd fmla="*/ 19 w 126" name="T0"/>
                  <a:gd fmla="*/ 47 h 203" name="T1"/>
                  <a:gd fmla="*/ 19 w 126" name="T2"/>
                  <a:gd fmla="*/ 46 h 203" name="T3"/>
                  <a:gd fmla="*/ 48 w 126" name="T4"/>
                  <a:gd fmla="*/ 24 h 203" name="T5"/>
                  <a:gd fmla="*/ 71 w 126" name="T6"/>
                  <a:gd fmla="*/ 24 h 203" name="T7"/>
                  <a:gd fmla="*/ 64 w 126" name="T8"/>
                  <a:gd fmla="*/ 27 h 203" name="T9"/>
                  <a:gd fmla="*/ 49 w 126" name="T10"/>
                  <a:gd fmla="*/ 87 h 203" name="T11"/>
                  <a:gd fmla="*/ 53 w 126" name="T12"/>
                  <a:gd fmla="*/ 91 h 203" name="T13"/>
                  <a:gd fmla="*/ 73 w 126" name="T14"/>
                  <a:gd fmla="*/ 113 h 203" name="T15"/>
                  <a:gd fmla="*/ 99 w 126" name="T16"/>
                  <a:gd fmla="*/ 140 h 203" name="T17"/>
                  <a:gd fmla="*/ 92 w 126" name="T18"/>
                  <a:gd fmla="*/ 187 h 203" name="T19"/>
                  <a:gd fmla="*/ 102 w 126" name="T20"/>
                  <a:gd fmla="*/ 202 h 203" name="T21"/>
                  <a:gd fmla="*/ 117 w 126" name="T22"/>
                  <a:gd fmla="*/ 190 h 203" name="T23"/>
                  <a:gd fmla="*/ 124 w 126" name="T24"/>
                  <a:gd fmla="*/ 140 h 203" name="T25"/>
                  <a:gd fmla="*/ 121 w 126" name="T26"/>
                  <a:gd fmla="*/ 127 h 203" name="T27"/>
                  <a:gd fmla="*/ 96 w 126" name="T28"/>
                  <a:gd fmla="*/ 96 h 203" name="T29"/>
                  <a:gd fmla="*/ 115 w 126" name="T30"/>
                  <a:gd fmla="*/ 28 h 203" name="T31"/>
                  <a:gd fmla="*/ 110 w 126" name="T32"/>
                  <a:gd fmla="*/ 12 h 203" name="T33"/>
                  <a:gd fmla="*/ 110 w 126" name="T34"/>
                  <a:gd fmla="*/ 15 h 203" name="T35"/>
                  <a:gd fmla="*/ 105 w 126" name="T36"/>
                  <a:gd fmla="*/ 43 h 203" name="T37"/>
                  <a:gd fmla="*/ 105 w 126" name="T38"/>
                  <a:gd fmla="*/ 18 h 203" name="T39"/>
                  <a:gd fmla="*/ 107 w 126" name="T40"/>
                  <a:gd fmla="*/ 14 h 203" name="T41"/>
                  <a:gd fmla="*/ 105 w 126" name="T42"/>
                  <a:gd fmla="*/ 9 h 203" name="T43"/>
                  <a:gd fmla="*/ 103 w 126" name="T44"/>
                  <a:gd fmla="*/ 8 h 203" name="T45"/>
                  <a:gd fmla="*/ 99 w 126" name="T46"/>
                  <a:gd fmla="*/ 12 h 203" name="T47"/>
                  <a:gd fmla="*/ 101 w 126" name="T48"/>
                  <a:gd fmla="*/ 17 h 203" name="T49"/>
                  <a:gd fmla="*/ 96 w 126" name="T50"/>
                  <a:gd fmla="*/ 36 h 203" name="T51"/>
                  <a:gd fmla="*/ 89 w 126" name="T52"/>
                  <a:gd fmla="*/ 1 h 203" name="T53"/>
                  <a:gd fmla="*/ 89 w 126" name="T54"/>
                  <a:gd fmla="*/ 1 h 203" name="T55"/>
                  <a:gd fmla="*/ 89 w 126" name="T56"/>
                  <a:gd fmla="*/ 1 h 203" name="T57"/>
                  <a:gd fmla="*/ 79 w 126" name="T58"/>
                  <a:gd fmla="*/ 0 h 203" name="T59"/>
                  <a:gd fmla="*/ 41 w 126" name="T60"/>
                  <a:gd fmla="*/ 4 h 203" name="T61"/>
                  <a:gd fmla="*/ 5 w 126" name="T62"/>
                  <a:gd fmla="*/ 31 h 203" name="T63"/>
                  <a:gd fmla="*/ 4 w 126" name="T64"/>
                  <a:gd fmla="*/ 46 h 203" name="T65"/>
                  <a:gd fmla="*/ 19 w 126" name="T66"/>
                  <a:gd fmla="*/ 47 h 203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203" w="125">
                    <a:moveTo>
                      <a:pt x="19" y="47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46" y="24"/>
                      <a:pt x="48" y="24"/>
                    </a:cubicBezTo>
                    <a:cubicBezTo>
                      <a:pt x="49" y="23"/>
                      <a:pt x="71" y="24"/>
                      <a:pt x="71" y="24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0" y="42"/>
                      <a:pt x="50" y="73"/>
                      <a:pt x="49" y="87"/>
                    </a:cubicBezTo>
                    <a:cubicBezTo>
                      <a:pt x="49" y="89"/>
                      <a:pt x="53" y="90"/>
                      <a:pt x="53" y="91"/>
                    </a:cubicBezTo>
                    <a:cubicBezTo>
                      <a:pt x="53" y="94"/>
                      <a:pt x="57" y="105"/>
                      <a:pt x="73" y="113"/>
                    </a:cubicBezTo>
                    <a:cubicBezTo>
                      <a:pt x="77" y="118"/>
                      <a:pt x="98" y="139"/>
                      <a:pt x="99" y="140"/>
                    </a:cubicBezTo>
                    <a:cubicBezTo>
                      <a:pt x="99" y="140"/>
                      <a:pt x="92" y="187"/>
                      <a:pt x="92" y="187"/>
                    </a:cubicBezTo>
                    <a:cubicBezTo>
                      <a:pt x="91" y="195"/>
                      <a:pt x="95" y="201"/>
                      <a:pt x="102" y="202"/>
                    </a:cubicBezTo>
                    <a:cubicBezTo>
                      <a:pt x="109" y="203"/>
                      <a:pt x="115" y="198"/>
                      <a:pt x="117" y="190"/>
                    </a:cubicBezTo>
                    <a:cubicBezTo>
                      <a:pt x="117" y="190"/>
                      <a:pt x="123" y="141"/>
                      <a:pt x="124" y="140"/>
                    </a:cubicBezTo>
                    <a:cubicBezTo>
                      <a:pt x="126" y="132"/>
                      <a:pt x="123" y="129"/>
                      <a:pt x="121" y="127"/>
                    </a:cubicBezTo>
                    <a:cubicBezTo>
                      <a:pt x="120" y="124"/>
                      <a:pt x="96" y="97"/>
                      <a:pt x="96" y="96"/>
                    </a:cubicBezTo>
                    <a:cubicBezTo>
                      <a:pt x="100" y="59"/>
                      <a:pt x="115" y="34"/>
                      <a:pt x="115" y="28"/>
                    </a:cubicBezTo>
                    <a:cubicBezTo>
                      <a:pt x="114" y="17"/>
                      <a:pt x="110" y="12"/>
                      <a:pt x="110" y="12"/>
                    </a:cubicBezTo>
                    <a:cubicBezTo>
                      <a:pt x="110" y="15"/>
                      <a:pt x="110" y="15"/>
                      <a:pt x="110" y="15"/>
                    </a:cubicBezTo>
                    <a:cubicBezTo>
                      <a:pt x="110" y="31"/>
                      <a:pt x="105" y="43"/>
                      <a:pt x="105" y="43"/>
                    </a:cubicBezTo>
                    <a:cubicBezTo>
                      <a:pt x="105" y="43"/>
                      <a:pt x="106" y="24"/>
                      <a:pt x="105" y="18"/>
                    </a:cubicBezTo>
                    <a:cubicBezTo>
                      <a:pt x="106" y="16"/>
                      <a:pt x="107" y="14"/>
                      <a:pt x="107" y="14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5" y="9"/>
                      <a:pt x="104" y="9"/>
                      <a:pt x="103" y="8"/>
                    </a:cubicBezTo>
                    <a:cubicBezTo>
                      <a:pt x="101" y="9"/>
                      <a:pt x="99" y="12"/>
                      <a:pt x="99" y="12"/>
                    </a:cubicBezTo>
                    <a:cubicBezTo>
                      <a:pt x="99" y="12"/>
                      <a:pt x="99" y="14"/>
                      <a:pt x="101" y="17"/>
                    </a:cubicBezTo>
                    <a:cubicBezTo>
                      <a:pt x="100" y="18"/>
                      <a:pt x="99" y="26"/>
                      <a:pt x="96" y="36"/>
                    </a:cubicBezTo>
                    <a:cubicBezTo>
                      <a:pt x="96" y="9"/>
                      <a:pt x="91" y="3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7" y="0"/>
                      <a:pt x="79" y="0"/>
                      <a:pt x="79" y="0"/>
                    </a:cubicBezTo>
                    <a:cubicBezTo>
                      <a:pt x="72" y="1"/>
                      <a:pt x="58" y="2"/>
                      <a:pt x="41" y="4"/>
                    </a:cubicBezTo>
                    <a:cubicBezTo>
                      <a:pt x="40" y="4"/>
                      <a:pt x="5" y="31"/>
                      <a:pt x="5" y="31"/>
                    </a:cubicBezTo>
                    <a:cubicBezTo>
                      <a:pt x="0" y="35"/>
                      <a:pt x="0" y="41"/>
                      <a:pt x="4" y="46"/>
                    </a:cubicBezTo>
                    <a:cubicBezTo>
                      <a:pt x="8" y="50"/>
                      <a:pt x="14" y="50"/>
                      <a:pt x="19" y="47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5964238" y="3468688"/>
                <a:ext cx="673100" cy="677863"/>
              </a:xfrm>
              <a:custGeom>
                <a:gdLst>
                  <a:gd fmla="*/ 152 w 178" name="T0"/>
                  <a:gd fmla="*/ 51 h 179" name="T1"/>
                  <a:gd fmla="*/ 164 w 178" name="T2"/>
                  <a:gd fmla="*/ 40 h 179" name="T3"/>
                  <a:gd fmla="*/ 144 w 178" name="T4"/>
                  <a:gd fmla="*/ 18 h 179" name="T5"/>
                  <a:gd fmla="*/ 132 w 178" name="T6"/>
                  <a:gd fmla="*/ 30 h 179" name="T7"/>
                  <a:gd fmla="*/ 106 w 178" name="T8"/>
                  <a:gd fmla="*/ 18 h 179" name="T9"/>
                  <a:gd fmla="*/ 107 w 178" name="T10"/>
                  <a:gd fmla="*/ 1 h 179" name="T11"/>
                  <a:gd fmla="*/ 78 w 178" name="T12"/>
                  <a:gd fmla="*/ 0 h 179" name="T13"/>
                  <a:gd fmla="*/ 77 w 178" name="T14"/>
                  <a:gd fmla="*/ 17 h 179" name="T15"/>
                  <a:gd fmla="*/ 51 w 178" name="T16"/>
                  <a:gd fmla="*/ 27 h 179" name="T17"/>
                  <a:gd fmla="*/ 39 w 178" name="T18"/>
                  <a:gd fmla="*/ 15 h 179" name="T19"/>
                  <a:gd fmla="*/ 18 w 178" name="T20"/>
                  <a:gd fmla="*/ 34 h 179" name="T21"/>
                  <a:gd fmla="*/ 30 w 178" name="T22"/>
                  <a:gd fmla="*/ 47 h 179" name="T23"/>
                  <a:gd fmla="*/ 18 w 178" name="T24"/>
                  <a:gd fmla="*/ 72 h 179" name="T25"/>
                  <a:gd fmla="*/ 1 w 178" name="T26"/>
                  <a:gd fmla="*/ 72 h 179" name="T27"/>
                  <a:gd fmla="*/ 0 w 178" name="T28"/>
                  <a:gd fmla="*/ 101 h 179" name="T29"/>
                  <a:gd fmla="*/ 17 w 178" name="T30"/>
                  <a:gd fmla="*/ 101 h 179" name="T31"/>
                  <a:gd fmla="*/ 27 w 178" name="T32"/>
                  <a:gd fmla="*/ 128 h 179" name="T33"/>
                  <a:gd fmla="*/ 14 w 178" name="T34"/>
                  <a:gd fmla="*/ 139 h 179" name="T35"/>
                  <a:gd fmla="*/ 34 w 178" name="T36"/>
                  <a:gd fmla="*/ 160 h 179" name="T37"/>
                  <a:gd fmla="*/ 46 w 178" name="T38"/>
                  <a:gd fmla="*/ 149 h 179" name="T39"/>
                  <a:gd fmla="*/ 72 w 178" name="T40"/>
                  <a:gd fmla="*/ 161 h 179" name="T41"/>
                  <a:gd fmla="*/ 71 w 178" name="T42"/>
                  <a:gd fmla="*/ 178 h 179" name="T43"/>
                  <a:gd fmla="*/ 100 w 178" name="T44"/>
                  <a:gd fmla="*/ 179 h 179" name="T45"/>
                  <a:gd fmla="*/ 101 w 178" name="T46"/>
                  <a:gd fmla="*/ 162 h 179" name="T47"/>
                  <a:gd fmla="*/ 128 w 178" name="T48"/>
                  <a:gd fmla="*/ 152 h 179" name="T49"/>
                  <a:gd fmla="*/ 139 w 178" name="T50"/>
                  <a:gd fmla="*/ 164 h 179" name="T51"/>
                  <a:gd fmla="*/ 160 w 178" name="T52"/>
                  <a:gd fmla="*/ 145 h 179" name="T53"/>
                  <a:gd fmla="*/ 149 w 178" name="T54"/>
                  <a:gd fmla="*/ 132 h 179" name="T55"/>
                  <a:gd fmla="*/ 161 w 178" name="T56"/>
                  <a:gd fmla="*/ 107 h 179" name="T57"/>
                  <a:gd fmla="*/ 177 w 178" name="T58"/>
                  <a:gd fmla="*/ 107 h 179" name="T59"/>
                  <a:gd fmla="*/ 178 w 178" name="T60"/>
                  <a:gd fmla="*/ 78 h 179" name="T61"/>
                  <a:gd fmla="*/ 162 w 178" name="T62"/>
                  <a:gd fmla="*/ 78 h 179" name="T63"/>
                  <a:gd fmla="*/ 152 w 178" name="T64"/>
                  <a:gd fmla="*/ 51 h 179" name="T65"/>
                  <a:gd fmla="*/ 121 w 178" name="T66"/>
                  <a:gd fmla="*/ 124 h 179" name="T67"/>
                  <a:gd fmla="*/ 87 w 178" name="T68"/>
                  <a:gd fmla="*/ 137 h 179" name="T69"/>
                  <a:gd fmla="*/ 55 w 178" name="T70"/>
                  <a:gd fmla="*/ 122 h 179" name="T71"/>
                  <a:gd fmla="*/ 42 w 178" name="T72"/>
                  <a:gd fmla="*/ 88 h 179" name="T73"/>
                  <a:gd fmla="*/ 57 w 178" name="T74"/>
                  <a:gd fmla="*/ 55 h 179" name="T75"/>
                  <a:gd fmla="*/ 91 w 178" name="T76"/>
                  <a:gd fmla="*/ 43 h 179" name="T77"/>
                  <a:gd fmla="*/ 124 w 178" name="T78"/>
                  <a:gd fmla="*/ 58 h 179" name="T79"/>
                  <a:gd fmla="*/ 136 w 178" name="T80"/>
                  <a:gd fmla="*/ 92 h 179" name="T81"/>
                  <a:gd fmla="*/ 121 w 178" name="T82"/>
                  <a:gd fmla="*/ 124 h 179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79" w="178">
                    <a:moveTo>
                      <a:pt x="152" y="51"/>
                    </a:moveTo>
                    <a:cubicBezTo>
                      <a:pt x="164" y="40"/>
                      <a:pt x="164" y="40"/>
                      <a:pt x="164" y="40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32" y="30"/>
                      <a:pt x="132" y="30"/>
                      <a:pt x="132" y="30"/>
                    </a:cubicBezTo>
                    <a:cubicBezTo>
                      <a:pt x="124" y="25"/>
                      <a:pt x="116" y="21"/>
                      <a:pt x="106" y="1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68" y="19"/>
                      <a:pt x="59" y="22"/>
                      <a:pt x="51" y="2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4" y="54"/>
                      <a:pt x="20" y="63"/>
                      <a:pt x="18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8" y="111"/>
                      <a:pt x="22" y="120"/>
                      <a:pt x="27" y="128"/>
                    </a:cubicBezTo>
                    <a:cubicBezTo>
                      <a:pt x="14" y="139"/>
                      <a:pt x="14" y="139"/>
                      <a:pt x="14" y="139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46" y="149"/>
                      <a:pt x="46" y="149"/>
                      <a:pt x="46" y="149"/>
                    </a:cubicBezTo>
                    <a:cubicBezTo>
                      <a:pt x="54" y="155"/>
                      <a:pt x="63" y="159"/>
                      <a:pt x="72" y="161"/>
                    </a:cubicBezTo>
                    <a:cubicBezTo>
                      <a:pt x="71" y="178"/>
                      <a:pt x="71" y="178"/>
                      <a:pt x="71" y="178"/>
                    </a:cubicBezTo>
                    <a:cubicBezTo>
                      <a:pt x="100" y="179"/>
                      <a:pt x="100" y="179"/>
                      <a:pt x="100" y="179"/>
                    </a:cubicBezTo>
                    <a:cubicBezTo>
                      <a:pt x="101" y="162"/>
                      <a:pt x="101" y="162"/>
                      <a:pt x="101" y="162"/>
                    </a:cubicBezTo>
                    <a:cubicBezTo>
                      <a:pt x="111" y="161"/>
                      <a:pt x="120" y="157"/>
                      <a:pt x="128" y="152"/>
                    </a:cubicBezTo>
                    <a:cubicBezTo>
                      <a:pt x="139" y="164"/>
                      <a:pt x="139" y="164"/>
                      <a:pt x="139" y="164"/>
                    </a:cubicBezTo>
                    <a:cubicBezTo>
                      <a:pt x="160" y="145"/>
                      <a:pt x="160" y="145"/>
                      <a:pt x="160" y="145"/>
                    </a:cubicBez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54" y="125"/>
                      <a:pt x="158" y="116"/>
                      <a:pt x="161" y="107"/>
                    </a:cubicBezTo>
                    <a:cubicBezTo>
                      <a:pt x="177" y="107"/>
                      <a:pt x="177" y="107"/>
                      <a:pt x="177" y="107"/>
                    </a:cubicBezTo>
                    <a:cubicBezTo>
                      <a:pt x="178" y="78"/>
                      <a:pt x="178" y="78"/>
                      <a:pt x="178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0" y="68"/>
                      <a:pt x="157" y="59"/>
                      <a:pt x="152" y="51"/>
                    </a:cubicBezTo>
                    <a:close/>
                    <a:moveTo>
                      <a:pt x="121" y="124"/>
                    </a:moveTo>
                    <a:cubicBezTo>
                      <a:pt x="112" y="133"/>
                      <a:pt x="101" y="138"/>
                      <a:pt x="87" y="137"/>
                    </a:cubicBezTo>
                    <a:cubicBezTo>
                      <a:pt x="74" y="137"/>
                      <a:pt x="63" y="131"/>
                      <a:pt x="55" y="122"/>
                    </a:cubicBezTo>
                    <a:cubicBezTo>
                      <a:pt x="46" y="113"/>
                      <a:pt x="41" y="101"/>
                      <a:pt x="42" y="88"/>
                    </a:cubicBezTo>
                    <a:cubicBezTo>
                      <a:pt x="42" y="75"/>
                      <a:pt x="48" y="63"/>
                      <a:pt x="57" y="55"/>
                    </a:cubicBezTo>
                    <a:cubicBezTo>
                      <a:pt x="66" y="47"/>
                      <a:pt x="78" y="42"/>
                      <a:pt x="91" y="43"/>
                    </a:cubicBezTo>
                    <a:cubicBezTo>
                      <a:pt x="104" y="43"/>
                      <a:pt x="116" y="49"/>
                      <a:pt x="124" y="58"/>
                    </a:cubicBezTo>
                    <a:cubicBezTo>
                      <a:pt x="132" y="67"/>
                      <a:pt x="137" y="78"/>
                      <a:pt x="136" y="92"/>
                    </a:cubicBezTo>
                    <a:cubicBezTo>
                      <a:pt x="136" y="105"/>
                      <a:pt x="130" y="116"/>
                      <a:pt x="121" y="124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25" name="Freeform 19"/>
              <p:cNvSpPr>
                <a:spLocks noEditPoints="1"/>
              </p:cNvSpPr>
              <p:nvPr/>
            </p:nvSpPr>
            <p:spPr bwMode="auto">
              <a:xfrm>
                <a:off x="5546725" y="3736975"/>
                <a:ext cx="412750" cy="412750"/>
              </a:xfrm>
              <a:custGeom>
                <a:gdLst>
                  <a:gd fmla="*/ 109 w 109" name="T0"/>
                  <a:gd fmla="*/ 59 h 109" name="T1"/>
                  <a:gd fmla="*/ 107 w 109" name="T2"/>
                  <a:gd fmla="*/ 41 h 109" name="T3"/>
                  <a:gd fmla="*/ 97 w 109" name="T4"/>
                  <a:gd fmla="*/ 42 h 109" name="T5"/>
                  <a:gd fmla="*/ 89 w 109" name="T6"/>
                  <a:gd fmla="*/ 27 h 109" name="T7"/>
                  <a:gd fmla="*/ 96 w 109" name="T8"/>
                  <a:gd fmla="*/ 19 h 109" name="T9"/>
                  <a:gd fmla="*/ 82 w 109" name="T10"/>
                  <a:gd fmla="*/ 8 h 109" name="T11"/>
                  <a:gd fmla="*/ 76 w 109" name="T12"/>
                  <a:gd fmla="*/ 16 h 109" name="T13"/>
                  <a:gd fmla="*/ 59 w 109" name="T14"/>
                  <a:gd fmla="*/ 10 h 109" name="T15"/>
                  <a:gd fmla="*/ 58 w 109" name="T16"/>
                  <a:gd fmla="*/ 0 h 109" name="T17"/>
                  <a:gd fmla="*/ 41 w 109" name="T18"/>
                  <a:gd fmla="*/ 1 h 109" name="T19"/>
                  <a:gd fmla="*/ 42 w 109" name="T20"/>
                  <a:gd fmla="*/ 12 h 109" name="T21"/>
                  <a:gd fmla="*/ 27 w 109" name="T22"/>
                  <a:gd fmla="*/ 20 h 109" name="T23"/>
                  <a:gd fmla="*/ 19 w 109" name="T24"/>
                  <a:gd fmla="*/ 13 h 109" name="T25"/>
                  <a:gd fmla="*/ 7 w 109" name="T26"/>
                  <a:gd fmla="*/ 27 h 109" name="T27"/>
                  <a:gd fmla="*/ 15 w 109" name="T28"/>
                  <a:gd fmla="*/ 33 h 109" name="T29"/>
                  <a:gd fmla="*/ 10 w 109" name="T30"/>
                  <a:gd fmla="*/ 50 h 109" name="T31"/>
                  <a:gd fmla="*/ 0 w 109" name="T32"/>
                  <a:gd fmla="*/ 50 h 109" name="T33"/>
                  <a:gd fmla="*/ 1 w 109" name="T34"/>
                  <a:gd fmla="*/ 68 h 109" name="T35"/>
                  <a:gd fmla="*/ 11 w 109" name="T36"/>
                  <a:gd fmla="*/ 67 h 109" name="T37"/>
                  <a:gd fmla="*/ 19 w 109" name="T38"/>
                  <a:gd fmla="*/ 83 h 109" name="T39"/>
                  <a:gd fmla="*/ 13 w 109" name="T40"/>
                  <a:gd fmla="*/ 90 h 109" name="T41"/>
                  <a:gd fmla="*/ 26 w 109" name="T42"/>
                  <a:gd fmla="*/ 102 h 109" name="T43"/>
                  <a:gd fmla="*/ 33 w 109" name="T44"/>
                  <a:gd fmla="*/ 94 h 109" name="T45"/>
                  <a:gd fmla="*/ 49 w 109" name="T46"/>
                  <a:gd fmla="*/ 99 h 109" name="T47"/>
                  <a:gd fmla="*/ 50 w 109" name="T48"/>
                  <a:gd fmla="*/ 109 h 109" name="T49"/>
                  <a:gd fmla="*/ 68 w 109" name="T50"/>
                  <a:gd fmla="*/ 108 h 109" name="T51"/>
                  <a:gd fmla="*/ 67 w 109" name="T52"/>
                  <a:gd fmla="*/ 98 h 109" name="T53"/>
                  <a:gd fmla="*/ 82 w 109" name="T54"/>
                  <a:gd fmla="*/ 90 h 109" name="T55"/>
                  <a:gd fmla="*/ 90 w 109" name="T56"/>
                  <a:gd fmla="*/ 96 h 109" name="T57"/>
                  <a:gd fmla="*/ 101 w 109" name="T58"/>
                  <a:gd fmla="*/ 83 h 109" name="T59"/>
                  <a:gd fmla="*/ 94 w 109" name="T60"/>
                  <a:gd fmla="*/ 76 h 109" name="T61"/>
                  <a:gd fmla="*/ 99 w 109" name="T62"/>
                  <a:gd fmla="*/ 60 h 109" name="T63"/>
                  <a:gd fmla="*/ 109 w 109" name="T64"/>
                  <a:gd fmla="*/ 59 h 109" name="T65"/>
                  <a:gd fmla="*/ 76 w 109" name="T66"/>
                  <a:gd fmla="*/ 73 h 109" name="T67"/>
                  <a:gd fmla="*/ 57 w 109" name="T68"/>
                  <a:gd fmla="*/ 84 h 109" name="T69"/>
                  <a:gd fmla="*/ 36 w 109" name="T70"/>
                  <a:gd fmla="*/ 77 h 109" name="T71"/>
                  <a:gd fmla="*/ 26 w 109" name="T72"/>
                  <a:gd fmla="*/ 57 h 109" name="T73"/>
                  <a:gd fmla="*/ 32 w 109" name="T74"/>
                  <a:gd fmla="*/ 36 h 109" name="T75"/>
                  <a:gd fmla="*/ 52 w 109" name="T76"/>
                  <a:gd fmla="*/ 26 h 109" name="T77"/>
                  <a:gd fmla="*/ 73 w 109" name="T78"/>
                  <a:gd fmla="*/ 33 h 109" name="T79"/>
                  <a:gd fmla="*/ 83 w 109" name="T80"/>
                  <a:gd fmla="*/ 52 h 109" name="T81"/>
                  <a:gd fmla="*/ 76 w 109" name="T82"/>
                  <a:gd fmla="*/ 73 h 109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09" w="109">
                    <a:moveTo>
                      <a:pt x="109" y="59"/>
                    </a:moveTo>
                    <a:cubicBezTo>
                      <a:pt x="107" y="41"/>
                      <a:pt x="107" y="41"/>
                      <a:pt x="107" y="41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3" y="31"/>
                      <a:pt x="89" y="27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1" y="13"/>
                      <a:pt x="65" y="11"/>
                      <a:pt x="59" y="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6" y="14"/>
                      <a:pt x="31" y="16"/>
                      <a:pt x="27" y="2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2" y="38"/>
                      <a:pt x="11" y="44"/>
                      <a:pt x="1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3" y="73"/>
                      <a:pt x="16" y="78"/>
                      <a:pt x="19" y="83"/>
                    </a:cubicBezTo>
                    <a:cubicBezTo>
                      <a:pt x="13" y="90"/>
                      <a:pt x="13" y="90"/>
                      <a:pt x="13" y="90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8" y="97"/>
                      <a:pt x="43" y="99"/>
                      <a:pt x="49" y="9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68" y="108"/>
                      <a:pt x="68" y="108"/>
                      <a:pt x="68" y="108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3" y="96"/>
                      <a:pt x="78" y="93"/>
                      <a:pt x="82" y="90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101" y="83"/>
                      <a:pt x="101" y="83"/>
                      <a:pt x="101" y="83"/>
                    </a:cubicBezTo>
                    <a:cubicBezTo>
                      <a:pt x="94" y="76"/>
                      <a:pt x="94" y="76"/>
                      <a:pt x="94" y="76"/>
                    </a:cubicBezTo>
                    <a:cubicBezTo>
                      <a:pt x="96" y="71"/>
                      <a:pt x="98" y="66"/>
                      <a:pt x="99" y="60"/>
                    </a:cubicBezTo>
                    <a:lnTo>
                      <a:pt x="109" y="59"/>
                    </a:lnTo>
                    <a:close/>
                    <a:moveTo>
                      <a:pt x="76" y="73"/>
                    </a:moveTo>
                    <a:cubicBezTo>
                      <a:pt x="72" y="79"/>
                      <a:pt x="65" y="83"/>
                      <a:pt x="57" y="84"/>
                    </a:cubicBezTo>
                    <a:cubicBezTo>
                      <a:pt x="49" y="84"/>
                      <a:pt x="41" y="82"/>
                      <a:pt x="36" y="77"/>
                    </a:cubicBezTo>
                    <a:cubicBezTo>
                      <a:pt x="30" y="72"/>
                      <a:pt x="26" y="65"/>
                      <a:pt x="26" y="57"/>
                    </a:cubicBezTo>
                    <a:cubicBezTo>
                      <a:pt x="25" y="49"/>
                      <a:pt x="28" y="42"/>
                      <a:pt x="32" y="36"/>
                    </a:cubicBezTo>
                    <a:cubicBezTo>
                      <a:pt x="37" y="31"/>
                      <a:pt x="44" y="27"/>
                      <a:pt x="52" y="26"/>
                    </a:cubicBezTo>
                    <a:cubicBezTo>
                      <a:pt x="60" y="25"/>
                      <a:pt x="67" y="28"/>
                      <a:pt x="73" y="33"/>
                    </a:cubicBezTo>
                    <a:cubicBezTo>
                      <a:pt x="79" y="38"/>
                      <a:pt x="82" y="44"/>
                      <a:pt x="83" y="52"/>
                    </a:cubicBezTo>
                    <a:cubicBezTo>
                      <a:pt x="84" y="60"/>
                      <a:pt x="81" y="68"/>
                      <a:pt x="76" y="73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  <p:sp>
            <p:nvSpPr>
              <p:cNvPr id="26" name="Freeform 20"/>
              <p:cNvSpPr>
                <a:spLocks noEditPoints="1"/>
              </p:cNvSpPr>
              <p:nvPr/>
            </p:nvSpPr>
            <p:spPr bwMode="auto">
              <a:xfrm>
                <a:off x="6254750" y="3060700"/>
                <a:ext cx="412750" cy="415925"/>
              </a:xfrm>
              <a:custGeom>
                <a:gdLst>
                  <a:gd fmla="*/ 99 w 109" name="T0"/>
                  <a:gd fmla="*/ 50 h 110" name="T1"/>
                  <a:gd fmla="*/ 94 w 109" name="T2"/>
                  <a:gd fmla="*/ 34 h 110" name="T3"/>
                  <a:gd fmla="*/ 102 w 109" name="T4"/>
                  <a:gd fmla="*/ 27 h 110" name="T5"/>
                  <a:gd fmla="*/ 91 w 109" name="T6"/>
                  <a:gd fmla="*/ 13 h 110" name="T7"/>
                  <a:gd fmla="*/ 83 w 109" name="T8"/>
                  <a:gd fmla="*/ 20 h 110" name="T9"/>
                  <a:gd fmla="*/ 67 w 109" name="T10"/>
                  <a:gd fmla="*/ 12 h 110" name="T11"/>
                  <a:gd fmla="*/ 68 w 109" name="T12"/>
                  <a:gd fmla="*/ 2 h 110" name="T13"/>
                  <a:gd fmla="*/ 51 w 109" name="T14"/>
                  <a:gd fmla="*/ 0 h 110" name="T15"/>
                  <a:gd fmla="*/ 50 w 109" name="T16"/>
                  <a:gd fmla="*/ 10 h 110" name="T17"/>
                  <a:gd fmla="*/ 33 w 109" name="T18"/>
                  <a:gd fmla="*/ 16 h 110" name="T19"/>
                  <a:gd fmla="*/ 27 w 109" name="T20"/>
                  <a:gd fmla="*/ 7 h 110" name="T21"/>
                  <a:gd fmla="*/ 13 w 109" name="T22"/>
                  <a:gd fmla="*/ 19 h 110" name="T23"/>
                  <a:gd fmla="*/ 20 w 109" name="T24"/>
                  <a:gd fmla="*/ 27 h 110" name="T25"/>
                  <a:gd fmla="*/ 12 w 109" name="T26"/>
                  <a:gd fmla="*/ 42 h 110" name="T27"/>
                  <a:gd fmla="*/ 1 w 109" name="T28"/>
                  <a:gd fmla="*/ 41 h 110" name="T29"/>
                  <a:gd fmla="*/ 0 w 109" name="T30"/>
                  <a:gd fmla="*/ 59 h 110" name="T31"/>
                  <a:gd fmla="*/ 10 w 109" name="T32"/>
                  <a:gd fmla="*/ 60 h 110" name="T33"/>
                  <a:gd fmla="*/ 15 w 109" name="T34"/>
                  <a:gd fmla="*/ 76 h 110" name="T35"/>
                  <a:gd fmla="*/ 7 w 109" name="T36"/>
                  <a:gd fmla="*/ 83 h 110" name="T37"/>
                  <a:gd fmla="*/ 18 w 109" name="T38"/>
                  <a:gd fmla="*/ 96 h 110" name="T39"/>
                  <a:gd fmla="*/ 26 w 109" name="T40"/>
                  <a:gd fmla="*/ 90 h 110" name="T41"/>
                  <a:gd fmla="*/ 42 w 109" name="T42"/>
                  <a:gd fmla="*/ 98 h 110" name="T43"/>
                  <a:gd fmla="*/ 41 w 109" name="T44"/>
                  <a:gd fmla="*/ 108 h 110" name="T45"/>
                  <a:gd fmla="*/ 58 w 109" name="T46"/>
                  <a:gd fmla="*/ 110 h 110" name="T47"/>
                  <a:gd fmla="*/ 59 w 109" name="T48"/>
                  <a:gd fmla="*/ 100 h 110" name="T49"/>
                  <a:gd fmla="*/ 76 w 109" name="T50"/>
                  <a:gd fmla="*/ 94 h 110" name="T51"/>
                  <a:gd fmla="*/ 82 w 109" name="T52"/>
                  <a:gd fmla="*/ 102 h 110" name="T53"/>
                  <a:gd fmla="*/ 96 w 109" name="T54"/>
                  <a:gd fmla="*/ 91 h 110" name="T55"/>
                  <a:gd fmla="*/ 89 w 109" name="T56"/>
                  <a:gd fmla="*/ 83 h 110" name="T57"/>
                  <a:gd fmla="*/ 98 w 109" name="T58"/>
                  <a:gd fmla="*/ 68 h 110" name="T59"/>
                  <a:gd fmla="*/ 108 w 109" name="T60"/>
                  <a:gd fmla="*/ 69 h 110" name="T61"/>
                  <a:gd fmla="*/ 109 w 109" name="T62"/>
                  <a:gd fmla="*/ 51 h 110" name="T63"/>
                  <a:gd fmla="*/ 99 w 109" name="T64"/>
                  <a:gd fmla="*/ 50 h 110" name="T65"/>
                  <a:gd fmla="*/ 83 w 109" name="T66"/>
                  <a:gd fmla="*/ 58 h 110" name="T67"/>
                  <a:gd fmla="*/ 73 w 109" name="T68"/>
                  <a:gd fmla="*/ 77 h 110" name="T69"/>
                  <a:gd fmla="*/ 52 w 109" name="T70"/>
                  <a:gd fmla="*/ 84 h 110" name="T71"/>
                  <a:gd fmla="*/ 32 w 109" name="T72"/>
                  <a:gd fmla="*/ 73 h 110" name="T73"/>
                  <a:gd fmla="*/ 26 w 109" name="T74"/>
                  <a:gd fmla="*/ 52 h 110" name="T75"/>
                  <a:gd fmla="*/ 36 w 109" name="T76"/>
                  <a:gd fmla="*/ 33 h 110" name="T77"/>
                  <a:gd fmla="*/ 57 w 109" name="T78"/>
                  <a:gd fmla="*/ 26 h 110" name="T79"/>
                  <a:gd fmla="*/ 77 w 109" name="T80"/>
                  <a:gd fmla="*/ 37 h 110" name="T81"/>
                  <a:gd fmla="*/ 83 w 109" name="T82"/>
                  <a:gd fmla="*/ 58 h 110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10" w="109">
                    <a:moveTo>
                      <a:pt x="99" y="50"/>
                    </a:moveTo>
                    <a:cubicBezTo>
                      <a:pt x="99" y="44"/>
                      <a:pt x="97" y="39"/>
                      <a:pt x="94" y="34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78" y="16"/>
                      <a:pt x="73" y="14"/>
                      <a:pt x="67" y="1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4" y="11"/>
                      <a:pt x="39" y="13"/>
                      <a:pt x="33" y="16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6" y="31"/>
                      <a:pt x="13" y="37"/>
                      <a:pt x="12" y="42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1" y="65"/>
                      <a:pt x="12" y="71"/>
                      <a:pt x="15" y="76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31" y="93"/>
                      <a:pt x="36" y="96"/>
                      <a:pt x="42" y="98"/>
                    </a:cubicBezTo>
                    <a:cubicBezTo>
                      <a:pt x="41" y="108"/>
                      <a:pt x="41" y="108"/>
                      <a:pt x="41" y="108"/>
                    </a:cubicBezTo>
                    <a:cubicBezTo>
                      <a:pt x="58" y="110"/>
                      <a:pt x="58" y="110"/>
                      <a:pt x="58" y="11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65" y="99"/>
                      <a:pt x="71" y="97"/>
                      <a:pt x="76" y="94"/>
                    </a:cubicBezTo>
                    <a:cubicBezTo>
                      <a:pt x="82" y="102"/>
                      <a:pt x="82" y="102"/>
                      <a:pt x="82" y="102"/>
                    </a:cubicBezTo>
                    <a:cubicBezTo>
                      <a:pt x="96" y="91"/>
                      <a:pt x="96" y="91"/>
                      <a:pt x="96" y="91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3" y="79"/>
                      <a:pt x="96" y="73"/>
                      <a:pt x="98" y="68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9" y="51"/>
                      <a:pt x="109" y="51"/>
                      <a:pt x="109" y="51"/>
                    </a:cubicBezTo>
                    <a:lnTo>
                      <a:pt x="99" y="50"/>
                    </a:lnTo>
                    <a:close/>
                    <a:moveTo>
                      <a:pt x="83" y="58"/>
                    </a:moveTo>
                    <a:cubicBezTo>
                      <a:pt x="83" y="65"/>
                      <a:pt x="79" y="72"/>
                      <a:pt x="73" y="77"/>
                    </a:cubicBezTo>
                    <a:cubicBezTo>
                      <a:pt x="67" y="82"/>
                      <a:pt x="59" y="84"/>
                      <a:pt x="52" y="84"/>
                    </a:cubicBezTo>
                    <a:cubicBezTo>
                      <a:pt x="45" y="83"/>
                      <a:pt x="37" y="80"/>
                      <a:pt x="32" y="73"/>
                    </a:cubicBezTo>
                    <a:cubicBezTo>
                      <a:pt x="27" y="67"/>
                      <a:pt x="25" y="60"/>
                      <a:pt x="26" y="52"/>
                    </a:cubicBezTo>
                    <a:cubicBezTo>
                      <a:pt x="27" y="45"/>
                      <a:pt x="30" y="38"/>
                      <a:pt x="36" y="33"/>
                    </a:cubicBezTo>
                    <a:cubicBezTo>
                      <a:pt x="42" y="28"/>
                      <a:pt x="50" y="26"/>
                      <a:pt x="57" y="26"/>
                    </a:cubicBezTo>
                    <a:cubicBezTo>
                      <a:pt x="65" y="27"/>
                      <a:pt x="72" y="30"/>
                      <a:pt x="77" y="37"/>
                    </a:cubicBezTo>
                    <a:cubicBezTo>
                      <a:pt x="82" y="43"/>
                      <a:pt x="84" y="50"/>
                      <a:pt x="83" y="5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16" compatLnSpc="1" lIns="91431" numCol="1" rIns="91431" tIns="45716" vert="horz" wrap="square">
                <a:prstTxWarp prst="textNoShape">
                  <a:avLst/>
                </a:prstTxWarp>
              </a:bodyPr>
              <a:lstStyle/>
              <a:p>
                <a:endParaRPr altLang="en-US" kern="0" lang="zh-CN">
                  <a:solidFill>
                    <a:schemeClr val="bg1"/>
                  </a:solidFill>
                  <a:latin charset="-122" panose="03000509000000000000" pitchFamily="65" typeface="方正中等线简体"/>
                  <a:ea charset="-122" panose="03000509000000000000" pitchFamily="65" typeface="方正中等线简体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728211" y="3933850"/>
            <a:ext cx="2620431" cy="965334"/>
            <a:chOff x="8641357" y="2133650"/>
            <a:chExt cx="2620431" cy="965334"/>
          </a:xfrm>
        </p:grpSpPr>
        <p:sp>
          <p:nvSpPr>
            <p:cNvPr id="92" name="TextBox 91"/>
            <p:cNvSpPr txBox="1"/>
            <p:nvPr/>
          </p:nvSpPr>
          <p:spPr>
            <a:xfrm>
              <a:off x="8785373" y="2493690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3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784483" y="2133651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点击输入小标题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3100671" y="2253988"/>
            <a:ext cx="2620431" cy="965334"/>
            <a:chOff x="8641357" y="2133650"/>
            <a:chExt cx="2620431" cy="965334"/>
          </a:xfrm>
        </p:grpSpPr>
        <p:sp>
          <p:nvSpPr>
            <p:cNvPr id="96" name="TextBox 95"/>
            <p:cNvSpPr txBox="1"/>
            <p:nvPr/>
          </p:nvSpPr>
          <p:spPr>
            <a:xfrm>
              <a:off x="8785373" y="2493690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784483" y="2133650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点击输入小标题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6023645" y="4163634"/>
            <a:ext cx="2620431" cy="965334"/>
            <a:chOff x="8641357" y="2133650"/>
            <a:chExt cx="2620431" cy="965334"/>
          </a:xfrm>
        </p:grpSpPr>
        <p:sp>
          <p:nvSpPr>
            <p:cNvPr id="100" name="TextBox 99"/>
            <p:cNvSpPr txBox="1"/>
            <p:nvPr/>
          </p:nvSpPr>
          <p:spPr>
            <a:xfrm>
              <a:off x="8785373" y="2493691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01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784482" y="2133650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点击输入小标题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8487545" y="2354078"/>
            <a:ext cx="2620431" cy="965334"/>
            <a:chOff x="8641357" y="2133650"/>
            <a:chExt cx="2620431" cy="965334"/>
          </a:xfrm>
        </p:grpSpPr>
        <p:sp>
          <p:nvSpPr>
            <p:cNvPr id="104" name="TextBox 103"/>
            <p:cNvSpPr txBox="1"/>
            <p:nvPr/>
          </p:nvSpPr>
          <p:spPr>
            <a:xfrm>
              <a:off x="8785374" y="2493690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0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784483" y="2133650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点击输入小标题</a:t>
              </a:r>
            </a:p>
          </p:txBody>
        </p:sp>
      </p:grpSp>
    </p:spTree>
    <p:extLst>
      <p:ext uri="{BB962C8B-B14F-4D97-AF65-F5344CB8AC3E}">
        <p14:creationId val="869404068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60437" y="189434"/>
            <a:ext cx="5456674" cy="646331"/>
            <a:chOff x="360437" y="189434"/>
            <a:chExt cx="5456674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098448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28789" y="416491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66CC"/>
                  </a:solidFill>
                </a:rPr>
                <a:t>The problems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280831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66CC"/>
                  </a:solidFill>
                </a:rPr>
                <a:t>出现的问题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8541206" y="2561592"/>
            <a:ext cx="2620431" cy="965334"/>
            <a:chOff x="8641357" y="2133650"/>
            <a:chExt cx="2620431" cy="965334"/>
          </a:xfrm>
        </p:grpSpPr>
        <p:sp>
          <p:nvSpPr>
            <p:cNvPr id="104" name="TextBox 103"/>
            <p:cNvSpPr txBox="1"/>
            <p:nvPr/>
          </p:nvSpPr>
          <p:spPr>
            <a:xfrm>
              <a:off x="8785372" y="2493690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0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784482" y="2133650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点击输入小标题</a:t>
              </a:r>
            </a:p>
          </p:txBody>
        </p:sp>
      </p:grpSp>
      <p:cxnSp>
        <p:nvCxnSpPr>
          <p:cNvPr id="110" name="直接连接符 109"/>
          <p:cNvCxnSpPr/>
          <p:nvPr/>
        </p:nvCxnSpPr>
        <p:spPr>
          <a:xfrm flipV="1">
            <a:off x="4464893" y="2921632"/>
            <a:ext cx="1440160" cy="1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>
            <a:off x="4320877" y="4356885"/>
            <a:ext cx="1214698" cy="780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组合 112"/>
          <p:cNvGrpSpPr/>
          <p:nvPr/>
        </p:nvGrpSpPr>
        <p:grpSpPr>
          <a:xfrm>
            <a:off x="5488380" y="3959421"/>
            <a:ext cx="2708132" cy="779318"/>
            <a:chOff x="2133599" y="4028641"/>
            <a:chExt cx="2708132" cy="779318"/>
          </a:xfrm>
        </p:grpSpPr>
        <p:sp>
          <p:nvSpPr>
            <p:cNvPr id="115" name="任意多边形 114"/>
            <p:cNvSpPr/>
            <p:nvPr/>
          </p:nvSpPr>
          <p:spPr>
            <a:xfrm>
              <a:off x="2133599" y="4028641"/>
              <a:ext cx="2708132" cy="779318"/>
            </a:xfrm>
            <a:custGeom>
              <a:gdLst>
                <a:gd fmla="*/ 313459 w 2708132" name="connsiteX0"/>
                <a:gd fmla="*/ 0 h 779318" name="connsiteY0"/>
                <a:gd fmla="*/ 342467 w 2708132" name="connsiteX1"/>
                <a:gd fmla="*/ 3635 h 779318" name="connsiteY1"/>
                <a:gd fmla="*/ 342467 w 2708132" name="connsiteX2"/>
                <a:gd fmla="*/ 0 h 779318" name="connsiteY2"/>
                <a:gd fmla="*/ 2365664 w 2708132" name="connsiteX3"/>
                <a:gd fmla="*/ 0 h 779318" name="connsiteY3"/>
                <a:gd fmla="*/ 2365664 w 2708132" name="connsiteX4"/>
                <a:gd fmla="*/ 3635 h 779318" name="connsiteY4"/>
                <a:gd fmla="*/ 2394673 w 2708132" name="connsiteX5"/>
                <a:gd fmla="*/ 0 h 779318" name="connsiteY5"/>
                <a:gd fmla="*/ 2708132 w 2708132" name="connsiteX6"/>
                <a:gd fmla="*/ 389659 h 779318" name="connsiteY6"/>
                <a:gd fmla="*/ 2394673 w 2708132" name="connsiteX7"/>
                <a:gd fmla="*/ 779318 h 779318" name="connsiteY7"/>
                <a:gd fmla="*/ 2365664 w 2708132" name="connsiteX8"/>
                <a:gd fmla="*/ 775683 h 779318" name="connsiteY8"/>
                <a:gd fmla="*/ 2365664 w 2708132" name="connsiteX9"/>
                <a:gd fmla="*/ 779318 h 779318" name="connsiteY9"/>
                <a:gd fmla="*/ 342467 w 2708132" name="connsiteX10"/>
                <a:gd fmla="*/ 779318 h 779318" name="connsiteY10"/>
                <a:gd fmla="*/ 342467 w 2708132" name="connsiteX11"/>
                <a:gd fmla="*/ 775683 h 779318" name="connsiteY11"/>
                <a:gd fmla="*/ 313459 w 2708132" name="connsiteX12"/>
                <a:gd fmla="*/ 779318 h 779318" name="connsiteY12"/>
                <a:gd fmla="*/ 0 w 2708132" name="connsiteX13"/>
                <a:gd fmla="*/ 389659 h 779318" name="connsiteY13"/>
                <a:gd fmla="*/ 313459 w 2708132" name="connsiteX14"/>
                <a:gd fmla="*/ 0 h 779318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779318" w="2708132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2365664" y="0"/>
                  </a:lnTo>
                  <a:lnTo>
                    <a:pt x="2365664" y="3635"/>
                  </a:lnTo>
                  <a:lnTo>
                    <a:pt x="2394673" y="0"/>
                  </a:lnTo>
                  <a:cubicBezTo>
                    <a:pt x="2567792" y="0"/>
                    <a:pt x="2708132" y="174456"/>
                    <a:pt x="2708132" y="389659"/>
                  </a:cubicBezTo>
                  <a:cubicBezTo>
                    <a:pt x="2708132" y="604862"/>
                    <a:pt x="2567792" y="779318"/>
                    <a:pt x="2394673" y="779318"/>
                  </a:cubicBezTo>
                  <a:lnTo>
                    <a:pt x="2365664" y="775683"/>
                  </a:lnTo>
                  <a:lnTo>
                    <a:pt x="2365664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  <a:ln>
              <a:noFill/>
            </a:ln>
            <a:effectLst>
              <a:outerShdw algn="tr" blurRad="127000" dir="81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6" name="任意多边形 115"/>
            <p:cNvSpPr/>
            <p:nvPr/>
          </p:nvSpPr>
          <p:spPr>
            <a:xfrm>
              <a:off x="2162607" y="4080595"/>
              <a:ext cx="2650116" cy="675411"/>
            </a:xfrm>
            <a:custGeom>
              <a:gdLst>
                <a:gd fmla="*/ 268866 w 2650116" name="connsiteX0"/>
                <a:gd fmla="*/ 0 h 675411" name="connsiteY0"/>
                <a:gd fmla="*/ 2336657 w 2650116" name="connsiteX1"/>
                <a:gd fmla="*/ 0 h 675411" name="connsiteY1"/>
                <a:gd fmla="*/ 2336657 w 2650116" name="connsiteX2"/>
                <a:gd fmla="*/ 3473 h 675411" name="connsiteY2"/>
                <a:gd fmla="*/ 2365665 w 2650116" name="connsiteX3"/>
                <a:gd fmla="*/ 1 h 675411" name="connsiteY3"/>
                <a:gd fmla="*/ 2650116 w 2650116" name="connsiteX4"/>
                <a:gd fmla="*/ 337706 h 675411" name="connsiteY4"/>
                <a:gd fmla="*/ 2365665 w 2650116" name="connsiteX5"/>
                <a:gd fmla="*/ 675411 h 675411" name="connsiteY5"/>
                <a:gd fmla="*/ 2336657 w 2650116" name="connsiteX6"/>
                <a:gd fmla="*/ 671940 h 675411" name="connsiteY6"/>
                <a:gd fmla="*/ 2336657 w 2650116" name="connsiteX7"/>
                <a:gd fmla="*/ 675409 h 675411" name="connsiteY7"/>
                <a:gd fmla="*/ 284468 w 2650116" name="connsiteX8"/>
                <a:gd fmla="*/ 675409 h 675411" name="connsiteY8"/>
                <a:gd fmla="*/ 284451 w 2650116" name="connsiteX9"/>
                <a:gd fmla="*/ 675411 h 675411" name="connsiteY9"/>
                <a:gd fmla="*/ 284434 w 2650116" name="connsiteX10"/>
                <a:gd fmla="*/ 675409 h 675411" name="connsiteY10"/>
                <a:gd fmla="*/ 268866 w 2650116" name="connsiteX11"/>
                <a:gd fmla="*/ 675409 h 675411" name="connsiteY11"/>
                <a:gd fmla="*/ 268866 w 2650116" name="connsiteX12"/>
                <a:gd fmla="*/ 673546 h 675411" name="connsiteY12"/>
                <a:gd fmla="*/ 227124 w 2650116" name="connsiteX13"/>
                <a:gd fmla="*/ 668550 h 675411" name="connsiteY13"/>
                <a:gd fmla="*/ 0 w 2650116" name="connsiteX14"/>
                <a:gd fmla="*/ 337706 h 675411" name="connsiteY14"/>
                <a:gd fmla="*/ 227124 w 2650116" name="connsiteX15"/>
                <a:gd fmla="*/ 6862 h 675411" name="connsiteY15"/>
                <a:gd fmla="*/ 268866 w 2650116" name="connsiteX16"/>
                <a:gd fmla="*/ 1866 h 675411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675411" w="2650116">
                  <a:moveTo>
                    <a:pt x="268866" y="0"/>
                  </a:moveTo>
                  <a:lnTo>
                    <a:pt x="2336657" y="0"/>
                  </a:lnTo>
                  <a:lnTo>
                    <a:pt x="2336657" y="3473"/>
                  </a:lnTo>
                  <a:lnTo>
                    <a:pt x="2365665" y="1"/>
                  </a:lnTo>
                  <a:cubicBezTo>
                    <a:pt x="2522763" y="1"/>
                    <a:pt x="2650116" y="151197"/>
                    <a:pt x="2650116" y="337706"/>
                  </a:cubicBezTo>
                  <a:cubicBezTo>
                    <a:pt x="2650116" y="524215"/>
                    <a:pt x="2522763" y="675411"/>
                    <a:pt x="2365665" y="675411"/>
                  </a:cubicBezTo>
                  <a:lnTo>
                    <a:pt x="2336657" y="671940"/>
                  </a:lnTo>
                  <a:lnTo>
                    <a:pt x="2336657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4" y="675409"/>
                  </a:lnTo>
                  <a:lnTo>
                    <a:pt x="268866" y="675409"/>
                  </a:lnTo>
                  <a:lnTo>
                    <a:pt x="268866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6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894132" y="3897931"/>
            <a:ext cx="3993576" cy="779318"/>
            <a:chOff x="2078615" y="1943100"/>
            <a:chExt cx="3993576" cy="779318"/>
          </a:xfrm>
        </p:grpSpPr>
        <p:sp>
          <p:nvSpPr>
            <p:cNvPr id="120" name="任意多边形 119"/>
            <p:cNvSpPr/>
            <p:nvPr/>
          </p:nvSpPr>
          <p:spPr>
            <a:xfrm>
              <a:off x="2078615" y="1943100"/>
              <a:ext cx="3993576" cy="779318"/>
            </a:xfrm>
            <a:custGeom>
              <a:gdLst>
                <a:gd fmla="*/ 313459 w 3993576" name="connsiteX0"/>
                <a:gd fmla="*/ 0 h 779318" name="connsiteY0"/>
                <a:gd fmla="*/ 342467 w 3993576" name="connsiteX1"/>
                <a:gd fmla="*/ 3635 h 779318" name="connsiteY1"/>
                <a:gd fmla="*/ 342467 w 3993576" name="connsiteX2"/>
                <a:gd fmla="*/ 0 h 779318" name="connsiteY2"/>
                <a:gd fmla="*/ 3680117 w 3993576" name="connsiteX3"/>
                <a:gd fmla="*/ 0 h 779318" name="connsiteY3"/>
                <a:gd fmla="*/ 3680835 w 3993576" name="connsiteX4"/>
                <a:gd fmla="*/ 0 h 779318" name="connsiteY4"/>
                <a:gd fmla="*/ 3680835 w 3993576" name="connsiteX5"/>
                <a:gd fmla="*/ 90 h 779318" name="connsiteY5"/>
                <a:gd fmla="*/ 3743290 w 3993576" name="connsiteX6"/>
                <a:gd fmla="*/ 7917 h 779318" name="connsiteY6"/>
                <a:gd fmla="*/ 3993576 w 3993576" name="connsiteX7"/>
                <a:gd fmla="*/ 389659 h 779318" name="connsiteY7"/>
                <a:gd fmla="*/ 3743290 w 3993576" name="connsiteX8"/>
                <a:gd fmla="*/ 771402 h 779318" name="connsiteY8"/>
                <a:gd fmla="*/ 3680835 w 3993576" name="connsiteX9"/>
                <a:gd fmla="*/ 779228 h 779318" name="connsiteY9"/>
                <a:gd fmla="*/ 3680835 w 3993576" name="connsiteX10"/>
                <a:gd fmla="*/ 779318 h 779318" name="connsiteY10"/>
                <a:gd fmla="*/ 3680117 w 3993576" name="connsiteX11"/>
                <a:gd fmla="*/ 779318 h 779318" name="connsiteY11"/>
                <a:gd fmla="*/ 342467 w 3993576" name="connsiteX12"/>
                <a:gd fmla="*/ 779318 h 779318" name="connsiteY12"/>
                <a:gd fmla="*/ 342467 w 3993576" name="connsiteX13"/>
                <a:gd fmla="*/ 775683 h 779318" name="connsiteY13"/>
                <a:gd fmla="*/ 313459 w 3993576" name="connsiteX14"/>
                <a:gd fmla="*/ 779318 h 779318" name="connsiteY14"/>
                <a:gd fmla="*/ 0 w 3993576" name="connsiteX15"/>
                <a:gd fmla="*/ 389659 h 779318" name="connsiteY15"/>
                <a:gd fmla="*/ 313459 w 3993576" name="connsiteX16"/>
                <a:gd fmla="*/ 0 h 779318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779318" w="3993575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3680117" y="0"/>
                  </a:lnTo>
                  <a:lnTo>
                    <a:pt x="3680835" y="0"/>
                  </a:lnTo>
                  <a:lnTo>
                    <a:pt x="3680835" y="90"/>
                  </a:lnTo>
                  <a:lnTo>
                    <a:pt x="3743290" y="7917"/>
                  </a:lnTo>
                  <a:cubicBezTo>
                    <a:pt x="3886128" y="44251"/>
                    <a:pt x="3993576" y="201357"/>
                    <a:pt x="3993576" y="389659"/>
                  </a:cubicBezTo>
                  <a:cubicBezTo>
                    <a:pt x="3993576" y="577962"/>
                    <a:pt x="3886128" y="735067"/>
                    <a:pt x="3743290" y="771402"/>
                  </a:cubicBezTo>
                  <a:lnTo>
                    <a:pt x="3680835" y="779228"/>
                  </a:lnTo>
                  <a:lnTo>
                    <a:pt x="3680835" y="779318"/>
                  </a:lnTo>
                  <a:lnTo>
                    <a:pt x="3680117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  <a:ln>
              <a:noFill/>
            </a:ln>
            <a:effectLst>
              <a:outerShdw algn="tr" blurRad="127000" dir="81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1" name="任意多边形 120"/>
            <p:cNvSpPr/>
            <p:nvPr/>
          </p:nvSpPr>
          <p:spPr>
            <a:xfrm>
              <a:off x="2107622" y="1995054"/>
              <a:ext cx="3935560" cy="675411"/>
            </a:xfrm>
            <a:custGeom>
              <a:gdLst>
                <a:gd fmla="*/ 268867 w 3935560" name="connsiteX0"/>
                <a:gd fmla="*/ 0 h 675411" name="connsiteY0"/>
                <a:gd fmla="*/ 3653273 w 3935560" name="connsiteX1"/>
                <a:gd fmla="*/ 0 h 675411" name="connsiteY1"/>
                <a:gd fmla="*/ 3653273 w 3935560" name="connsiteX2"/>
                <a:gd fmla="*/ 260 h 675411" name="connsiteY2"/>
                <a:gd fmla="*/ 3708436 w 3935560" name="connsiteX3"/>
                <a:gd fmla="*/ 6862 h 675411" name="connsiteY3"/>
                <a:gd fmla="*/ 3935560 w 3935560" name="connsiteX4"/>
                <a:gd fmla="*/ 337706 h 675411" name="connsiteY4"/>
                <a:gd fmla="*/ 3708436 w 3935560" name="connsiteX5"/>
                <a:gd fmla="*/ 668550 h 675411" name="connsiteY5"/>
                <a:gd fmla="*/ 3653273 w 3935560" name="connsiteX6"/>
                <a:gd fmla="*/ 675152 h 675411" name="connsiteY6"/>
                <a:gd fmla="*/ 3653273 w 3935560" name="connsiteX7"/>
                <a:gd fmla="*/ 675409 h 675411" name="connsiteY7"/>
                <a:gd fmla="*/ 3651126 w 3935560" name="connsiteX8"/>
                <a:gd fmla="*/ 675409 h 675411" name="connsiteY8"/>
                <a:gd fmla="*/ 3651109 w 3935560" name="connsiteX9"/>
                <a:gd fmla="*/ 675411 h 675411" name="connsiteY9"/>
                <a:gd fmla="*/ 3651093 w 3935560" name="connsiteX10"/>
                <a:gd fmla="*/ 675409 h 675411" name="connsiteY10"/>
                <a:gd fmla="*/ 284468 w 3935560" name="connsiteX11"/>
                <a:gd fmla="*/ 675409 h 675411" name="connsiteY11"/>
                <a:gd fmla="*/ 284451 w 3935560" name="connsiteX12"/>
                <a:gd fmla="*/ 675411 h 675411" name="connsiteY12"/>
                <a:gd fmla="*/ 284435 w 3935560" name="connsiteX13"/>
                <a:gd fmla="*/ 675409 h 675411" name="connsiteY13"/>
                <a:gd fmla="*/ 268867 w 3935560" name="connsiteX14"/>
                <a:gd fmla="*/ 675409 h 675411" name="connsiteY14"/>
                <a:gd fmla="*/ 268867 w 3935560" name="connsiteX15"/>
                <a:gd fmla="*/ 673546 h 675411" name="connsiteY15"/>
                <a:gd fmla="*/ 227124 w 3935560" name="connsiteX16"/>
                <a:gd fmla="*/ 668550 h 675411" name="connsiteY16"/>
                <a:gd fmla="*/ 0 w 3935560" name="connsiteX17"/>
                <a:gd fmla="*/ 337706 h 675411" name="connsiteY17"/>
                <a:gd fmla="*/ 227124 w 3935560" name="connsiteX18"/>
                <a:gd fmla="*/ 6862 h 675411" name="connsiteY18"/>
                <a:gd fmla="*/ 268867 w 3935560" name="connsiteX19"/>
                <a:gd fmla="*/ 1866 h 67541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675411" w="3935560">
                  <a:moveTo>
                    <a:pt x="268867" y="0"/>
                  </a:moveTo>
                  <a:lnTo>
                    <a:pt x="3653273" y="0"/>
                  </a:lnTo>
                  <a:lnTo>
                    <a:pt x="3653273" y="260"/>
                  </a:lnTo>
                  <a:lnTo>
                    <a:pt x="3708436" y="6862"/>
                  </a:lnTo>
                  <a:cubicBezTo>
                    <a:pt x="3838056" y="38352"/>
                    <a:pt x="3935560" y="174511"/>
                    <a:pt x="3935560" y="337706"/>
                  </a:cubicBezTo>
                  <a:cubicBezTo>
                    <a:pt x="3935560" y="500902"/>
                    <a:pt x="3838056" y="637060"/>
                    <a:pt x="3708436" y="668550"/>
                  </a:cubicBezTo>
                  <a:lnTo>
                    <a:pt x="3653273" y="675152"/>
                  </a:lnTo>
                  <a:lnTo>
                    <a:pt x="3653273" y="675409"/>
                  </a:lnTo>
                  <a:lnTo>
                    <a:pt x="3651126" y="675409"/>
                  </a:lnTo>
                  <a:lnTo>
                    <a:pt x="3651109" y="675411"/>
                  </a:lnTo>
                  <a:lnTo>
                    <a:pt x="3651093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5" y="675409"/>
                  </a:lnTo>
                  <a:lnTo>
                    <a:pt x="268867" y="675409"/>
                  </a:lnTo>
                  <a:lnTo>
                    <a:pt x="268867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7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5488380" y="2509638"/>
            <a:ext cx="2708132" cy="779318"/>
            <a:chOff x="2133599" y="4028641"/>
            <a:chExt cx="2708132" cy="779318"/>
          </a:xfrm>
        </p:grpSpPr>
        <p:sp>
          <p:nvSpPr>
            <p:cNvPr id="125" name="任意多边形 124"/>
            <p:cNvSpPr/>
            <p:nvPr/>
          </p:nvSpPr>
          <p:spPr>
            <a:xfrm>
              <a:off x="2133599" y="4028641"/>
              <a:ext cx="2708132" cy="779318"/>
            </a:xfrm>
            <a:custGeom>
              <a:gdLst>
                <a:gd fmla="*/ 313459 w 2708132" name="connsiteX0"/>
                <a:gd fmla="*/ 0 h 779318" name="connsiteY0"/>
                <a:gd fmla="*/ 342467 w 2708132" name="connsiteX1"/>
                <a:gd fmla="*/ 3635 h 779318" name="connsiteY1"/>
                <a:gd fmla="*/ 342467 w 2708132" name="connsiteX2"/>
                <a:gd fmla="*/ 0 h 779318" name="connsiteY2"/>
                <a:gd fmla="*/ 2365664 w 2708132" name="connsiteX3"/>
                <a:gd fmla="*/ 0 h 779318" name="connsiteY3"/>
                <a:gd fmla="*/ 2365664 w 2708132" name="connsiteX4"/>
                <a:gd fmla="*/ 3635 h 779318" name="connsiteY4"/>
                <a:gd fmla="*/ 2394673 w 2708132" name="connsiteX5"/>
                <a:gd fmla="*/ 0 h 779318" name="connsiteY5"/>
                <a:gd fmla="*/ 2708132 w 2708132" name="connsiteX6"/>
                <a:gd fmla="*/ 389659 h 779318" name="connsiteY6"/>
                <a:gd fmla="*/ 2394673 w 2708132" name="connsiteX7"/>
                <a:gd fmla="*/ 779318 h 779318" name="connsiteY7"/>
                <a:gd fmla="*/ 2365664 w 2708132" name="connsiteX8"/>
                <a:gd fmla="*/ 775683 h 779318" name="connsiteY8"/>
                <a:gd fmla="*/ 2365664 w 2708132" name="connsiteX9"/>
                <a:gd fmla="*/ 779318 h 779318" name="connsiteY9"/>
                <a:gd fmla="*/ 342467 w 2708132" name="connsiteX10"/>
                <a:gd fmla="*/ 779318 h 779318" name="connsiteY10"/>
                <a:gd fmla="*/ 342467 w 2708132" name="connsiteX11"/>
                <a:gd fmla="*/ 775683 h 779318" name="connsiteY11"/>
                <a:gd fmla="*/ 313459 w 2708132" name="connsiteX12"/>
                <a:gd fmla="*/ 779318 h 779318" name="connsiteY12"/>
                <a:gd fmla="*/ 0 w 2708132" name="connsiteX13"/>
                <a:gd fmla="*/ 389659 h 779318" name="connsiteY13"/>
                <a:gd fmla="*/ 313459 w 2708132" name="connsiteX14"/>
                <a:gd fmla="*/ 0 h 779318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779318" w="2708132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2365664" y="0"/>
                  </a:lnTo>
                  <a:lnTo>
                    <a:pt x="2365664" y="3635"/>
                  </a:lnTo>
                  <a:lnTo>
                    <a:pt x="2394673" y="0"/>
                  </a:lnTo>
                  <a:cubicBezTo>
                    <a:pt x="2567792" y="0"/>
                    <a:pt x="2708132" y="174456"/>
                    <a:pt x="2708132" y="389659"/>
                  </a:cubicBezTo>
                  <a:cubicBezTo>
                    <a:pt x="2708132" y="604862"/>
                    <a:pt x="2567792" y="779318"/>
                    <a:pt x="2394673" y="779318"/>
                  </a:cubicBezTo>
                  <a:lnTo>
                    <a:pt x="2365664" y="775683"/>
                  </a:lnTo>
                  <a:lnTo>
                    <a:pt x="2365664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  <a:ln>
              <a:noFill/>
            </a:ln>
            <a:effectLst>
              <a:outerShdw algn="tr" blurRad="127000" dir="81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6" name="任意多边形 125"/>
            <p:cNvSpPr/>
            <p:nvPr/>
          </p:nvSpPr>
          <p:spPr>
            <a:xfrm>
              <a:off x="2162607" y="4080595"/>
              <a:ext cx="2650116" cy="675411"/>
            </a:xfrm>
            <a:custGeom>
              <a:gdLst>
                <a:gd fmla="*/ 268866 w 2650116" name="connsiteX0"/>
                <a:gd fmla="*/ 0 h 675411" name="connsiteY0"/>
                <a:gd fmla="*/ 2336657 w 2650116" name="connsiteX1"/>
                <a:gd fmla="*/ 0 h 675411" name="connsiteY1"/>
                <a:gd fmla="*/ 2336657 w 2650116" name="connsiteX2"/>
                <a:gd fmla="*/ 3473 h 675411" name="connsiteY2"/>
                <a:gd fmla="*/ 2365665 w 2650116" name="connsiteX3"/>
                <a:gd fmla="*/ 1 h 675411" name="connsiteY3"/>
                <a:gd fmla="*/ 2650116 w 2650116" name="connsiteX4"/>
                <a:gd fmla="*/ 337706 h 675411" name="connsiteY4"/>
                <a:gd fmla="*/ 2365665 w 2650116" name="connsiteX5"/>
                <a:gd fmla="*/ 675411 h 675411" name="connsiteY5"/>
                <a:gd fmla="*/ 2336657 w 2650116" name="connsiteX6"/>
                <a:gd fmla="*/ 671940 h 675411" name="connsiteY6"/>
                <a:gd fmla="*/ 2336657 w 2650116" name="connsiteX7"/>
                <a:gd fmla="*/ 675409 h 675411" name="connsiteY7"/>
                <a:gd fmla="*/ 284468 w 2650116" name="connsiteX8"/>
                <a:gd fmla="*/ 675409 h 675411" name="connsiteY8"/>
                <a:gd fmla="*/ 284451 w 2650116" name="connsiteX9"/>
                <a:gd fmla="*/ 675411 h 675411" name="connsiteY9"/>
                <a:gd fmla="*/ 284434 w 2650116" name="connsiteX10"/>
                <a:gd fmla="*/ 675409 h 675411" name="connsiteY10"/>
                <a:gd fmla="*/ 268866 w 2650116" name="connsiteX11"/>
                <a:gd fmla="*/ 675409 h 675411" name="connsiteY11"/>
                <a:gd fmla="*/ 268866 w 2650116" name="connsiteX12"/>
                <a:gd fmla="*/ 673546 h 675411" name="connsiteY12"/>
                <a:gd fmla="*/ 227124 w 2650116" name="connsiteX13"/>
                <a:gd fmla="*/ 668550 h 675411" name="connsiteY13"/>
                <a:gd fmla="*/ 0 w 2650116" name="connsiteX14"/>
                <a:gd fmla="*/ 337706 h 675411" name="connsiteY14"/>
                <a:gd fmla="*/ 227124 w 2650116" name="connsiteX15"/>
                <a:gd fmla="*/ 6862 h 675411" name="connsiteY15"/>
                <a:gd fmla="*/ 268866 w 2650116" name="connsiteX16"/>
                <a:gd fmla="*/ 1866 h 675411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675411" w="2650116">
                  <a:moveTo>
                    <a:pt x="268866" y="0"/>
                  </a:moveTo>
                  <a:lnTo>
                    <a:pt x="2336657" y="0"/>
                  </a:lnTo>
                  <a:lnTo>
                    <a:pt x="2336657" y="3473"/>
                  </a:lnTo>
                  <a:lnTo>
                    <a:pt x="2365665" y="1"/>
                  </a:lnTo>
                  <a:cubicBezTo>
                    <a:pt x="2522763" y="1"/>
                    <a:pt x="2650116" y="151197"/>
                    <a:pt x="2650116" y="337706"/>
                  </a:cubicBezTo>
                  <a:cubicBezTo>
                    <a:pt x="2650116" y="524215"/>
                    <a:pt x="2522763" y="675411"/>
                    <a:pt x="2365665" y="675411"/>
                  </a:cubicBezTo>
                  <a:lnTo>
                    <a:pt x="2336657" y="671940"/>
                  </a:lnTo>
                  <a:lnTo>
                    <a:pt x="2336657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4" y="675409"/>
                  </a:lnTo>
                  <a:lnTo>
                    <a:pt x="268866" y="675409"/>
                  </a:lnTo>
                  <a:lnTo>
                    <a:pt x="268866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6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894132" y="2493690"/>
            <a:ext cx="3993576" cy="779318"/>
            <a:chOff x="2078615" y="1943100"/>
            <a:chExt cx="3993576" cy="779318"/>
          </a:xfrm>
        </p:grpSpPr>
        <p:sp>
          <p:nvSpPr>
            <p:cNvPr id="130" name="任意多边形 129"/>
            <p:cNvSpPr/>
            <p:nvPr/>
          </p:nvSpPr>
          <p:spPr>
            <a:xfrm>
              <a:off x="2078615" y="1943100"/>
              <a:ext cx="3993576" cy="779318"/>
            </a:xfrm>
            <a:custGeom>
              <a:gdLst>
                <a:gd fmla="*/ 313459 w 3993576" name="connsiteX0"/>
                <a:gd fmla="*/ 0 h 779318" name="connsiteY0"/>
                <a:gd fmla="*/ 342467 w 3993576" name="connsiteX1"/>
                <a:gd fmla="*/ 3635 h 779318" name="connsiteY1"/>
                <a:gd fmla="*/ 342467 w 3993576" name="connsiteX2"/>
                <a:gd fmla="*/ 0 h 779318" name="connsiteY2"/>
                <a:gd fmla="*/ 3680117 w 3993576" name="connsiteX3"/>
                <a:gd fmla="*/ 0 h 779318" name="connsiteY3"/>
                <a:gd fmla="*/ 3680835 w 3993576" name="connsiteX4"/>
                <a:gd fmla="*/ 0 h 779318" name="connsiteY4"/>
                <a:gd fmla="*/ 3680835 w 3993576" name="connsiteX5"/>
                <a:gd fmla="*/ 90 h 779318" name="connsiteY5"/>
                <a:gd fmla="*/ 3743290 w 3993576" name="connsiteX6"/>
                <a:gd fmla="*/ 7917 h 779318" name="connsiteY6"/>
                <a:gd fmla="*/ 3993576 w 3993576" name="connsiteX7"/>
                <a:gd fmla="*/ 389659 h 779318" name="connsiteY7"/>
                <a:gd fmla="*/ 3743290 w 3993576" name="connsiteX8"/>
                <a:gd fmla="*/ 771402 h 779318" name="connsiteY8"/>
                <a:gd fmla="*/ 3680835 w 3993576" name="connsiteX9"/>
                <a:gd fmla="*/ 779228 h 779318" name="connsiteY9"/>
                <a:gd fmla="*/ 3680835 w 3993576" name="connsiteX10"/>
                <a:gd fmla="*/ 779318 h 779318" name="connsiteY10"/>
                <a:gd fmla="*/ 3680117 w 3993576" name="connsiteX11"/>
                <a:gd fmla="*/ 779318 h 779318" name="connsiteY11"/>
                <a:gd fmla="*/ 342467 w 3993576" name="connsiteX12"/>
                <a:gd fmla="*/ 779318 h 779318" name="connsiteY12"/>
                <a:gd fmla="*/ 342467 w 3993576" name="connsiteX13"/>
                <a:gd fmla="*/ 775683 h 779318" name="connsiteY13"/>
                <a:gd fmla="*/ 313459 w 3993576" name="connsiteX14"/>
                <a:gd fmla="*/ 779318 h 779318" name="connsiteY14"/>
                <a:gd fmla="*/ 0 w 3993576" name="connsiteX15"/>
                <a:gd fmla="*/ 389659 h 779318" name="connsiteY15"/>
                <a:gd fmla="*/ 313459 w 3993576" name="connsiteX16"/>
                <a:gd fmla="*/ 0 h 779318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779318" w="3993575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3680117" y="0"/>
                  </a:lnTo>
                  <a:lnTo>
                    <a:pt x="3680835" y="0"/>
                  </a:lnTo>
                  <a:lnTo>
                    <a:pt x="3680835" y="90"/>
                  </a:lnTo>
                  <a:lnTo>
                    <a:pt x="3743290" y="7917"/>
                  </a:lnTo>
                  <a:cubicBezTo>
                    <a:pt x="3886128" y="44251"/>
                    <a:pt x="3993576" y="201357"/>
                    <a:pt x="3993576" y="389659"/>
                  </a:cubicBezTo>
                  <a:cubicBezTo>
                    <a:pt x="3993576" y="577962"/>
                    <a:pt x="3886128" y="735067"/>
                    <a:pt x="3743290" y="771402"/>
                  </a:cubicBezTo>
                  <a:lnTo>
                    <a:pt x="3680835" y="779228"/>
                  </a:lnTo>
                  <a:lnTo>
                    <a:pt x="3680835" y="779318"/>
                  </a:lnTo>
                  <a:lnTo>
                    <a:pt x="3680117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  <a:ln>
              <a:noFill/>
            </a:ln>
            <a:effectLst>
              <a:outerShdw algn="tr" blurRad="127000" dir="81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1" name="任意多边形 130"/>
            <p:cNvSpPr/>
            <p:nvPr/>
          </p:nvSpPr>
          <p:spPr>
            <a:xfrm>
              <a:off x="2107622" y="1995054"/>
              <a:ext cx="3935560" cy="675411"/>
            </a:xfrm>
            <a:custGeom>
              <a:gdLst>
                <a:gd fmla="*/ 268867 w 3935560" name="connsiteX0"/>
                <a:gd fmla="*/ 0 h 675411" name="connsiteY0"/>
                <a:gd fmla="*/ 3653273 w 3935560" name="connsiteX1"/>
                <a:gd fmla="*/ 0 h 675411" name="connsiteY1"/>
                <a:gd fmla="*/ 3653273 w 3935560" name="connsiteX2"/>
                <a:gd fmla="*/ 260 h 675411" name="connsiteY2"/>
                <a:gd fmla="*/ 3708436 w 3935560" name="connsiteX3"/>
                <a:gd fmla="*/ 6862 h 675411" name="connsiteY3"/>
                <a:gd fmla="*/ 3935560 w 3935560" name="connsiteX4"/>
                <a:gd fmla="*/ 337706 h 675411" name="connsiteY4"/>
                <a:gd fmla="*/ 3708436 w 3935560" name="connsiteX5"/>
                <a:gd fmla="*/ 668550 h 675411" name="connsiteY5"/>
                <a:gd fmla="*/ 3653273 w 3935560" name="connsiteX6"/>
                <a:gd fmla="*/ 675152 h 675411" name="connsiteY6"/>
                <a:gd fmla="*/ 3653273 w 3935560" name="connsiteX7"/>
                <a:gd fmla="*/ 675409 h 675411" name="connsiteY7"/>
                <a:gd fmla="*/ 3651126 w 3935560" name="connsiteX8"/>
                <a:gd fmla="*/ 675409 h 675411" name="connsiteY8"/>
                <a:gd fmla="*/ 3651109 w 3935560" name="connsiteX9"/>
                <a:gd fmla="*/ 675411 h 675411" name="connsiteY9"/>
                <a:gd fmla="*/ 3651093 w 3935560" name="connsiteX10"/>
                <a:gd fmla="*/ 675409 h 675411" name="connsiteY10"/>
                <a:gd fmla="*/ 284468 w 3935560" name="connsiteX11"/>
                <a:gd fmla="*/ 675409 h 675411" name="connsiteY11"/>
                <a:gd fmla="*/ 284451 w 3935560" name="connsiteX12"/>
                <a:gd fmla="*/ 675411 h 675411" name="connsiteY12"/>
                <a:gd fmla="*/ 284435 w 3935560" name="connsiteX13"/>
                <a:gd fmla="*/ 675409 h 675411" name="connsiteY13"/>
                <a:gd fmla="*/ 268867 w 3935560" name="connsiteX14"/>
                <a:gd fmla="*/ 675409 h 675411" name="connsiteY14"/>
                <a:gd fmla="*/ 268867 w 3935560" name="connsiteX15"/>
                <a:gd fmla="*/ 673546 h 675411" name="connsiteY15"/>
                <a:gd fmla="*/ 227124 w 3935560" name="connsiteX16"/>
                <a:gd fmla="*/ 668550 h 675411" name="connsiteY16"/>
                <a:gd fmla="*/ 0 w 3935560" name="connsiteX17"/>
                <a:gd fmla="*/ 337706 h 675411" name="connsiteY17"/>
                <a:gd fmla="*/ 227124 w 3935560" name="connsiteX18"/>
                <a:gd fmla="*/ 6862 h 675411" name="connsiteY18"/>
                <a:gd fmla="*/ 268867 w 3935560" name="connsiteX19"/>
                <a:gd fmla="*/ 1866 h 67541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675411" w="3935560">
                  <a:moveTo>
                    <a:pt x="268867" y="0"/>
                  </a:moveTo>
                  <a:lnTo>
                    <a:pt x="3653273" y="0"/>
                  </a:lnTo>
                  <a:lnTo>
                    <a:pt x="3653273" y="260"/>
                  </a:lnTo>
                  <a:lnTo>
                    <a:pt x="3708436" y="6862"/>
                  </a:lnTo>
                  <a:cubicBezTo>
                    <a:pt x="3838056" y="38352"/>
                    <a:pt x="3935560" y="174511"/>
                    <a:pt x="3935560" y="337706"/>
                  </a:cubicBezTo>
                  <a:cubicBezTo>
                    <a:pt x="3935560" y="500902"/>
                    <a:pt x="3838056" y="637060"/>
                    <a:pt x="3708436" y="668550"/>
                  </a:cubicBezTo>
                  <a:lnTo>
                    <a:pt x="3653273" y="675152"/>
                  </a:lnTo>
                  <a:lnTo>
                    <a:pt x="3653273" y="675409"/>
                  </a:lnTo>
                  <a:lnTo>
                    <a:pt x="3651126" y="675409"/>
                  </a:lnTo>
                  <a:lnTo>
                    <a:pt x="3651109" y="675411"/>
                  </a:lnTo>
                  <a:lnTo>
                    <a:pt x="3651093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5" y="675409"/>
                  </a:lnTo>
                  <a:lnTo>
                    <a:pt x="268867" y="675409"/>
                  </a:lnTo>
                  <a:lnTo>
                    <a:pt x="268867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7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32" name="文本框 32"/>
          <p:cNvSpPr txBox="1"/>
          <p:nvPr/>
        </p:nvSpPr>
        <p:spPr>
          <a:xfrm>
            <a:off x="1614478" y="2646105"/>
            <a:ext cx="213033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zh-CN" lang="zh-CN" sz="2800">
                <a:solidFill>
                  <a:srgbClr val="0066CC"/>
                </a:solidFill>
                <a:effectLst/>
              </a:rPr>
              <a:t>存在问题</a:t>
            </a:r>
          </a:p>
        </p:txBody>
      </p:sp>
      <p:sp>
        <p:nvSpPr>
          <p:cNvPr id="134" name="文本框 32"/>
          <p:cNvSpPr txBox="1"/>
          <p:nvPr/>
        </p:nvSpPr>
        <p:spPr>
          <a:xfrm>
            <a:off x="1614478" y="4053946"/>
            <a:ext cx="213033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zh-CN" lang="zh-CN" sz="2800">
                <a:solidFill>
                  <a:srgbClr val="0066CC"/>
                </a:solidFill>
                <a:effectLst/>
              </a:rPr>
              <a:t>提出建议</a:t>
            </a:r>
          </a:p>
        </p:txBody>
      </p:sp>
      <p:sp>
        <p:nvSpPr>
          <p:cNvPr id="135" name="文本框 32"/>
          <p:cNvSpPr txBox="1"/>
          <p:nvPr/>
        </p:nvSpPr>
        <p:spPr>
          <a:xfrm>
            <a:off x="5777278" y="2646105"/>
            <a:ext cx="213033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mtClean="0" sz="2800">
                <a:solidFill>
                  <a:srgbClr val="0066CC"/>
                </a:solidFill>
              </a:rPr>
              <a:t>如何解决</a:t>
            </a:r>
          </a:p>
        </p:txBody>
      </p:sp>
      <p:sp>
        <p:nvSpPr>
          <p:cNvPr id="136" name="文本框 32"/>
          <p:cNvSpPr txBox="1"/>
          <p:nvPr/>
        </p:nvSpPr>
        <p:spPr>
          <a:xfrm>
            <a:off x="5827726" y="4053946"/>
            <a:ext cx="213033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mtClean="0" sz="2800">
                <a:solidFill>
                  <a:srgbClr val="0066CC"/>
                </a:solidFill>
              </a:rPr>
              <a:t>采纳办法</a:t>
            </a:r>
          </a:p>
        </p:txBody>
      </p:sp>
      <p:grpSp>
        <p:nvGrpSpPr>
          <p:cNvPr id="137" name="组合 136"/>
          <p:cNvGrpSpPr/>
          <p:nvPr/>
        </p:nvGrpSpPr>
        <p:grpSpPr>
          <a:xfrm>
            <a:off x="8541206" y="4053945"/>
            <a:ext cx="2620431" cy="965334"/>
            <a:chOff x="8641357" y="2133650"/>
            <a:chExt cx="2620431" cy="965334"/>
          </a:xfrm>
        </p:grpSpPr>
        <p:sp>
          <p:nvSpPr>
            <p:cNvPr id="138" name="TextBox 137"/>
            <p:cNvSpPr txBox="1"/>
            <p:nvPr/>
          </p:nvSpPr>
          <p:spPr>
            <a:xfrm>
              <a:off x="8785372" y="2493691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39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8784482" y="2133651"/>
              <a:ext cx="247730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点击输入小标题</a:t>
              </a:r>
            </a:p>
          </p:txBody>
        </p:sp>
      </p:grpSp>
    </p:spTree>
    <p:extLst>
      <p:ext uri="{BB962C8B-B14F-4D97-AF65-F5344CB8AC3E}">
        <p14:creationId val="3147291605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8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4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4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8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2"/>
      <p:bldP grpId="0" spid="134"/>
      <p:bldP grpId="0" spid="135"/>
      <p:bldP grpId="0" spid="136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60437" y="189434"/>
            <a:ext cx="5456674" cy="646331"/>
            <a:chOff x="360437" y="189434"/>
            <a:chExt cx="5456674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098448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28789" y="416491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66CC"/>
                  </a:solidFill>
                </a:rPr>
                <a:t>The solution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280831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66CC"/>
                  </a:solidFill>
                </a:rPr>
                <a:t>解决的方法</a:t>
              </a:r>
            </a:p>
          </p:txBody>
        </p:sp>
      </p:grpSp>
      <p:cxnSp>
        <p:nvCxnSpPr>
          <p:cNvPr id="48" name="直接连接符 47"/>
          <p:cNvCxnSpPr>
            <a:stCxn id="59" idx="3"/>
          </p:cNvCxnSpPr>
          <p:nvPr/>
        </p:nvCxnSpPr>
        <p:spPr>
          <a:xfrm flipH="1">
            <a:off x="4028152" y="3073339"/>
            <a:ext cx="1589207" cy="127470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5252836" y="1817862"/>
            <a:ext cx="1620000" cy="1620000"/>
            <a:chOff x="5252836" y="1817862"/>
            <a:chExt cx="1620000" cy="1620000"/>
          </a:xfrm>
          <a:solidFill>
            <a:srgbClr val="3399FF"/>
          </a:solidFill>
        </p:grpSpPr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5252836" y="181786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algn="tl" blurRad="635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5252836" y="181786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innerShdw blurRad="114300" dir="13500000" dist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5432836" y="1997862"/>
              <a:ext cx="1260000" cy="1260000"/>
            </a:xfrm>
            <a:prstGeom prst="ellipse">
              <a:avLst/>
            </a:prstGeom>
            <a:grpFill/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5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0" name="任意多边形 59"/>
          <p:cNvSpPr/>
          <p:nvPr/>
        </p:nvSpPr>
        <p:spPr>
          <a:xfrm>
            <a:off x="6081577" y="2115326"/>
            <a:ext cx="2527652" cy="1008000"/>
          </a:xfrm>
          <a:custGeom>
            <a:gdLst>
              <a:gd fmla="*/ 0 w 2527652" name="connsiteX0"/>
              <a:gd fmla="*/ 0 h 1008000" name="connsiteY0"/>
              <a:gd fmla="*/ 2023652 w 2527652" name="connsiteX1"/>
              <a:gd fmla="*/ 0 h 1008000" name="connsiteY1"/>
              <a:gd fmla="*/ 2527652 w 2527652" name="connsiteX2"/>
              <a:gd fmla="*/ 504000 h 1008000" name="connsiteY2"/>
              <a:gd fmla="*/ 2023652 w 2527652" name="connsiteX3"/>
              <a:gd fmla="*/ 1008000 h 1008000" name="connsiteY3"/>
              <a:gd fmla="*/ 0 w 2527652" name="connsiteX4"/>
              <a:gd fmla="*/ 1008000 h 100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08000" w="2527652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</a:ln>
          <a:effectLst>
            <a:outerShdw algn="tl" blurRad="508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文本框 51"/>
          <p:cNvSpPr txBox="1"/>
          <p:nvPr/>
        </p:nvSpPr>
        <p:spPr>
          <a:xfrm>
            <a:off x="6506929" y="2326939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点击添加标题文字</a:t>
            </a:r>
          </a:p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点击添加标题文字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558836" y="2131267"/>
            <a:ext cx="1008000" cy="1008000"/>
            <a:chOff x="5558836" y="2123862"/>
            <a:chExt cx="1008000" cy="1008000"/>
          </a:xfrm>
        </p:grpSpPr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5558836" y="2123862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文本框 29"/>
            <p:cNvSpPr txBox="1">
              <a:spLocks noChangeArrowheads="1"/>
            </p:cNvSpPr>
            <p:nvPr/>
          </p:nvSpPr>
          <p:spPr bwMode="auto">
            <a:xfrm>
              <a:off x="5672945" y="2289860"/>
              <a:ext cx="779780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  <a:lvl2pPr eaLnBrk="0" hangingPunct="0" indent="-285750" marL="742950">
                <a:defRPr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9pPr>
            </a:lstStyle>
            <a:p>
              <a:r>
                <a:rPr altLang="zh-CN" lang="en-US">
                  <a:solidFill>
                    <a:srgbClr val="0066CC"/>
                  </a:solidFill>
                </a:rPr>
                <a:t>02</a:t>
              </a:r>
            </a:p>
          </p:txBody>
        </p:sp>
      </p:grpSp>
      <p:cxnSp>
        <p:nvCxnSpPr>
          <p:cNvPr id="41" name="直接连接符 40"/>
          <p:cNvCxnSpPr>
            <a:stCxn id="58" idx="2"/>
            <a:endCxn id="53" idx="2"/>
          </p:cNvCxnSpPr>
          <p:nvPr/>
        </p:nvCxnSpPr>
        <p:spPr>
          <a:xfrm flipH="1" flipV="1">
            <a:off x="4507661" y="2623594"/>
            <a:ext cx="745175" cy="426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224533" y="1817862"/>
            <a:ext cx="1620000" cy="1620000"/>
            <a:chOff x="1224533" y="1817862"/>
            <a:chExt cx="1620000" cy="1620000"/>
          </a:xfrm>
          <a:solidFill>
            <a:srgbClr val="3399FF"/>
          </a:solidFill>
        </p:grpSpPr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1224533" y="181786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algn="tl" blurRad="635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1224533" y="181786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innerShdw blurRad="114300" dir="13500000" dist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1404533" y="1997862"/>
              <a:ext cx="1260000" cy="1260000"/>
            </a:xfrm>
            <a:prstGeom prst="ellipse">
              <a:avLst/>
            </a:prstGeom>
            <a:grpFill/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5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3" name="任意多边形 52"/>
          <p:cNvSpPr/>
          <p:nvPr/>
        </p:nvSpPr>
        <p:spPr>
          <a:xfrm>
            <a:off x="1980009" y="2123862"/>
            <a:ext cx="2527652" cy="999464"/>
          </a:xfrm>
          <a:custGeom>
            <a:gdLst>
              <a:gd fmla="*/ 0 w 2527652" name="connsiteX0"/>
              <a:gd fmla="*/ 0 h 1008000" name="connsiteY0"/>
              <a:gd fmla="*/ 2023652 w 2527652" name="connsiteX1"/>
              <a:gd fmla="*/ 0 h 1008000" name="connsiteY1"/>
              <a:gd fmla="*/ 2527652 w 2527652" name="connsiteX2"/>
              <a:gd fmla="*/ 504000 h 1008000" name="connsiteY2"/>
              <a:gd fmla="*/ 2023652 w 2527652" name="connsiteX3"/>
              <a:gd fmla="*/ 1008000 h 1008000" name="connsiteY3"/>
              <a:gd fmla="*/ 0 w 2527652" name="connsiteX4"/>
              <a:gd fmla="*/ 1008000 h 100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08000" w="2527652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</a:ln>
          <a:effectLst>
            <a:outerShdw algn="tl" blurRad="508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文本框 44"/>
          <p:cNvSpPr txBox="1"/>
          <p:nvPr/>
        </p:nvSpPr>
        <p:spPr>
          <a:xfrm>
            <a:off x="2478627" y="2326939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点击添加标题文字</a:t>
            </a:r>
          </a:p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点击添加标题文字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530533" y="2115326"/>
            <a:ext cx="1008000" cy="1008000"/>
            <a:chOff x="1530533" y="2123862"/>
            <a:chExt cx="1008000" cy="1008000"/>
          </a:xfrm>
        </p:grpSpPr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1530533" y="2123862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" name="文本框 29"/>
            <p:cNvSpPr txBox="1">
              <a:spLocks noChangeArrowheads="1"/>
            </p:cNvSpPr>
            <p:nvPr/>
          </p:nvSpPr>
          <p:spPr bwMode="auto">
            <a:xfrm>
              <a:off x="1674158" y="2289860"/>
              <a:ext cx="779780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  <a:lvl2pPr eaLnBrk="0" hangingPunct="0" indent="-285750" marL="742950">
                <a:defRPr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9pPr>
            </a:lstStyle>
            <a:p>
              <a:r>
                <a:rPr altLang="zh-CN" lang="en-US">
                  <a:solidFill>
                    <a:srgbClr val="0066CC"/>
                  </a:solidFill>
                </a:rPr>
                <a:t>01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808709" y="4042042"/>
            <a:ext cx="1620000" cy="1620000"/>
            <a:chOff x="2808709" y="4042042"/>
            <a:chExt cx="1620000" cy="1620000"/>
          </a:xfrm>
          <a:solidFill>
            <a:srgbClr val="3399FF"/>
          </a:solidFill>
        </p:grpSpPr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2808709" y="404204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algn="tl" blurRad="635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2808709" y="404204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innerShdw blurRad="114300" dir="13500000" dist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2988709" y="4222042"/>
              <a:ext cx="1260000" cy="1260000"/>
            </a:xfrm>
            <a:prstGeom prst="ellipse">
              <a:avLst/>
            </a:prstGeom>
            <a:grpFill/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5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9" name="任意多边形 38"/>
          <p:cNvSpPr/>
          <p:nvPr/>
        </p:nvSpPr>
        <p:spPr>
          <a:xfrm>
            <a:off x="3564185" y="4348042"/>
            <a:ext cx="2527652" cy="1008000"/>
          </a:xfrm>
          <a:custGeom>
            <a:gdLst>
              <a:gd fmla="*/ 0 w 2527652" name="connsiteX0"/>
              <a:gd fmla="*/ 0 h 1008000" name="connsiteY0"/>
              <a:gd fmla="*/ 2023652 w 2527652" name="connsiteX1"/>
              <a:gd fmla="*/ 0 h 1008000" name="connsiteY1"/>
              <a:gd fmla="*/ 2527652 w 2527652" name="connsiteX2"/>
              <a:gd fmla="*/ 504000 h 1008000" name="connsiteY2"/>
              <a:gd fmla="*/ 2023652 w 2527652" name="connsiteX3"/>
              <a:gd fmla="*/ 1008000 h 1008000" name="connsiteY3"/>
              <a:gd fmla="*/ 0 w 2527652" name="connsiteX4"/>
              <a:gd fmla="*/ 1008000 h 100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08000" w="2527652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</a:ln>
          <a:effectLst>
            <a:outerShdw algn="tl" blurRad="508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文本框 16"/>
          <p:cNvSpPr txBox="1"/>
          <p:nvPr/>
        </p:nvSpPr>
        <p:spPr>
          <a:xfrm>
            <a:off x="4062803" y="4551119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点击添加标题文字</a:t>
            </a:r>
          </a:p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点击添加标题文字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114709" y="4339506"/>
            <a:ext cx="1008000" cy="1008000"/>
            <a:chOff x="3114709" y="4348042"/>
            <a:chExt cx="1008000" cy="1008000"/>
          </a:xfrm>
        </p:grpSpPr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3114709" y="4348042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文本框 29"/>
            <p:cNvSpPr txBox="1">
              <a:spLocks noChangeArrowheads="1"/>
            </p:cNvSpPr>
            <p:nvPr/>
          </p:nvSpPr>
          <p:spPr bwMode="auto">
            <a:xfrm>
              <a:off x="3244565" y="4522108"/>
              <a:ext cx="779780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  <a:lvl2pPr eaLnBrk="0" hangingPunct="0" indent="-285750" marL="742950">
                <a:defRPr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9pPr>
            </a:lstStyle>
            <a:p>
              <a:r>
                <a:rPr altLang="zh-CN" lang="en-US">
                  <a:solidFill>
                    <a:srgbClr val="0066CC"/>
                  </a:solidFill>
                </a:rPr>
                <a:t>03</a:t>
              </a:r>
            </a:p>
          </p:txBody>
        </p:sp>
      </p:grpSp>
      <p:cxnSp>
        <p:nvCxnSpPr>
          <p:cNvPr id="55" name="直接连接符 54"/>
          <p:cNvCxnSpPr/>
          <p:nvPr/>
        </p:nvCxnSpPr>
        <p:spPr>
          <a:xfrm flipH="1">
            <a:off x="6062835" y="4843506"/>
            <a:ext cx="954177" cy="3254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6837012" y="4042042"/>
            <a:ext cx="1620000" cy="1620000"/>
            <a:chOff x="6837012" y="4042042"/>
            <a:chExt cx="1620000" cy="1620000"/>
          </a:xfrm>
          <a:solidFill>
            <a:srgbClr val="3399FF"/>
          </a:solidFill>
        </p:grpSpPr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6837012" y="404204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algn="tl" blurRad="635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6837012" y="404204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innerShdw blurRad="114300" dir="13500000" dist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7017012" y="4222042"/>
              <a:ext cx="1260000" cy="1260000"/>
            </a:xfrm>
            <a:prstGeom prst="ellipse">
              <a:avLst/>
            </a:prstGeom>
            <a:grpFill/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5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6" name="任意多边形 45"/>
          <p:cNvSpPr/>
          <p:nvPr/>
        </p:nvSpPr>
        <p:spPr>
          <a:xfrm>
            <a:off x="7665753" y="4348042"/>
            <a:ext cx="2527652" cy="1008000"/>
          </a:xfrm>
          <a:custGeom>
            <a:gdLst>
              <a:gd fmla="*/ 0 w 2527652" name="connsiteX0"/>
              <a:gd fmla="*/ 0 h 1008000" name="connsiteY0"/>
              <a:gd fmla="*/ 2023652 w 2527652" name="connsiteX1"/>
              <a:gd fmla="*/ 0 h 1008000" name="connsiteY1"/>
              <a:gd fmla="*/ 2527652 w 2527652" name="connsiteX2"/>
              <a:gd fmla="*/ 504000 h 1008000" name="connsiteY2"/>
              <a:gd fmla="*/ 2023652 w 2527652" name="connsiteX3"/>
              <a:gd fmla="*/ 1008000 h 1008000" name="connsiteY3"/>
              <a:gd fmla="*/ 0 w 2527652" name="connsiteX4"/>
              <a:gd fmla="*/ 1008000 h 100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08000" w="2527652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</a:ln>
          <a:effectLst>
            <a:outerShdw algn="tl" blurRad="508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文本框 37"/>
          <p:cNvSpPr txBox="1"/>
          <p:nvPr/>
        </p:nvSpPr>
        <p:spPr>
          <a:xfrm>
            <a:off x="8091105" y="4551119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点击添加标题文字</a:t>
            </a:r>
          </a:p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点击添加标题文字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143012" y="4372051"/>
            <a:ext cx="1008000" cy="1008000"/>
            <a:chOff x="7143012" y="4348042"/>
            <a:chExt cx="1008000" cy="1008000"/>
          </a:xfrm>
        </p:grpSpPr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7143012" y="4348042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文本框 29"/>
            <p:cNvSpPr txBox="1">
              <a:spLocks noChangeArrowheads="1"/>
            </p:cNvSpPr>
            <p:nvPr/>
          </p:nvSpPr>
          <p:spPr bwMode="auto">
            <a:xfrm>
              <a:off x="7257121" y="4522108"/>
              <a:ext cx="779780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  <a:lvl2pPr eaLnBrk="0" hangingPunct="0" indent="-285750" marL="742950">
                <a:defRPr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charset="-122" typeface="宋体"/>
                </a:defRPr>
              </a:lvl9pPr>
            </a:lstStyle>
            <a:p>
              <a:r>
                <a:rPr altLang="zh-CN" lang="en-US">
                  <a:solidFill>
                    <a:srgbClr val="0066CC"/>
                  </a:solidFill>
                </a:rPr>
                <a:t>04</a:t>
              </a:r>
            </a:p>
          </p:txBody>
        </p:sp>
      </p:grpSp>
    </p:spTree>
    <p:extLst>
      <p:ext uri="{BB962C8B-B14F-4D97-AF65-F5344CB8AC3E}">
        <p14:creationId val="3107096288"/>
      </p:ext>
    </p:extLst>
  </p:cSld>
  <p:clrMapOvr>
    <a:masterClrMapping/>
  </p:clrMapOvr>
  <mc:AlternateContent>
    <mc:Choice Requires="p14">
      <p:transition p14:dur="12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6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3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6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4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8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6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8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7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80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8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8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90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9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9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9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0"/>
      <p:bldP grpId="0" spid="63"/>
      <p:bldP grpId="0" spid="53"/>
      <p:bldP grpId="0" spid="56"/>
      <p:bldP grpId="0" spid="39"/>
      <p:bldP grpId="0" spid="42"/>
      <p:bldP grpId="0" spid="46"/>
      <p:bldP grpId="0" spid="49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0437" y="189434"/>
            <a:ext cx="5456674" cy="646331"/>
            <a:chOff x="360437" y="189434"/>
            <a:chExt cx="5456674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098448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28789" y="416491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66CC"/>
                  </a:solidFill>
                </a:rPr>
                <a:t>The deficiencies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280831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66CC"/>
                  </a:solidFill>
                </a:rPr>
                <a:t>存在的不足</a:t>
              </a:r>
            </a:p>
          </p:txBody>
        </p:sp>
      </p:grpSp>
      <p:sp>
        <p:nvSpPr>
          <p:cNvPr id="94" name="Freeform 148"/>
          <p:cNvSpPr>
            <a:spLocks noChangeAspect="1"/>
          </p:cNvSpPr>
          <p:nvPr/>
        </p:nvSpPr>
        <p:spPr bwMode="auto">
          <a:xfrm>
            <a:off x="8909766" y="4196854"/>
            <a:ext cx="733585" cy="576000"/>
          </a:xfrm>
          <a:custGeom>
            <a:gdLst>
              <a:gd fmla="*/ 7 w 135" name="T0"/>
              <a:gd fmla="*/ 99 h 106" name="T1"/>
              <a:gd fmla="*/ 135 w 135" name="T2"/>
              <a:gd fmla="*/ 99 h 106" name="T3"/>
              <a:gd fmla="*/ 135 w 135" name="T4"/>
              <a:gd fmla="*/ 106 h 106" name="T5"/>
              <a:gd fmla="*/ 7 w 135" name="T6"/>
              <a:gd fmla="*/ 106 h 106" name="T7"/>
              <a:gd fmla="*/ 0 w 135" name="T8"/>
              <a:gd fmla="*/ 106 h 106" name="T9"/>
              <a:gd fmla="*/ 0 w 135" name="T10"/>
              <a:gd fmla="*/ 99 h 106" name="T11"/>
              <a:gd fmla="*/ 0 w 135" name="T12"/>
              <a:gd fmla="*/ 0 h 106" name="T13"/>
              <a:gd fmla="*/ 7 w 135" name="T14"/>
              <a:gd fmla="*/ 0 h 106" name="T15"/>
              <a:gd fmla="*/ 7 w 135" name="T16"/>
              <a:gd fmla="*/ 56 h 106" name="T17"/>
              <a:gd fmla="*/ 22 w 135" name="T18"/>
              <a:gd fmla="*/ 47 h 106" name="T19"/>
              <a:gd fmla="*/ 26 w 135" name="T20"/>
              <a:gd fmla="*/ 42 h 106" name="T21"/>
              <a:gd fmla="*/ 31 w 135" name="T22"/>
              <a:gd fmla="*/ 49 h 106" name="T23"/>
              <a:gd fmla="*/ 33 w 135" name="T24"/>
              <a:gd fmla="*/ 54 h 106" name="T25"/>
              <a:gd fmla="*/ 38 w 135" name="T26"/>
              <a:gd fmla="*/ 49 h 106" name="T27"/>
              <a:gd fmla="*/ 45 w 135" name="T28"/>
              <a:gd fmla="*/ 44 h 106" name="T29"/>
              <a:gd fmla="*/ 50 w 135" name="T30"/>
              <a:gd fmla="*/ 52 h 106" name="T31"/>
              <a:gd fmla="*/ 52 w 135" name="T32"/>
              <a:gd fmla="*/ 56 h 106" name="T33"/>
              <a:gd fmla="*/ 64 w 135" name="T34"/>
              <a:gd fmla="*/ 49 h 106" name="T35"/>
              <a:gd fmla="*/ 69 w 135" name="T36"/>
              <a:gd fmla="*/ 47 h 106" name="T37"/>
              <a:gd fmla="*/ 71 w 135" name="T38"/>
              <a:gd fmla="*/ 49 h 106" name="T39"/>
              <a:gd fmla="*/ 83 w 135" name="T40"/>
              <a:gd fmla="*/ 33 h 106" name="T41"/>
              <a:gd fmla="*/ 88 w 135" name="T42"/>
              <a:gd fmla="*/ 26 h 106" name="T43"/>
              <a:gd fmla="*/ 93 w 135" name="T44"/>
              <a:gd fmla="*/ 30 h 106" name="T45"/>
              <a:gd fmla="*/ 95 w 135" name="T46"/>
              <a:gd fmla="*/ 33 h 106" name="T47"/>
              <a:gd fmla="*/ 102 w 135" name="T48"/>
              <a:gd fmla="*/ 23 h 106" name="T49"/>
              <a:gd fmla="*/ 95 w 135" name="T50"/>
              <a:gd fmla="*/ 16 h 106" name="T51"/>
              <a:gd fmla="*/ 111 w 135" name="T52"/>
              <a:gd fmla="*/ 9 h 106" name="T53"/>
              <a:gd fmla="*/ 128 w 135" name="T54"/>
              <a:gd fmla="*/ 2 h 106" name="T55"/>
              <a:gd fmla="*/ 126 w 135" name="T56"/>
              <a:gd fmla="*/ 21 h 106" name="T57"/>
              <a:gd fmla="*/ 123 w 135" name="T58"/>
              <a:gd fmla="*/ 40 h 106" name="T59"/>
              <a:gd fmla="*/ 114 w 135" name="T60"/>
              <a:gd fmla="*/ 33 h 106" name="T61"/>
              <a:gd fmla="*/ 104 w 135" name="T62"/>
              <a:gd fmla="*/ 47 h 106" name="T63"/>
              <a:gd fmla="*/ 100 w 135" name="T64"/>
              <a:gd fmla="*/ 54 h 106" name="T65"/>
              <a:gd fmla="*/ 93 w 135" name="T66"/>
              <a:gd fmla="*/ 49 h 106" name="T67"/>
              <a:gd fmla="*/ 90 w 135" name="T68"/>
              <a:gd fmla="*/ 47 h 106" name="T69"/>
              <a:gd fmla="*/ 78 w 135" name="T70"/>
              <a:gd fmla="*/ 63 h 106" name="T71"/>
              <a:gd fmla="*/ 76 w 135" name="T72"/>
              <a:gd fmla="*/ 71 h 106" name="T73"/>
              <a:gd fmla="*/ 69 w 135" name="T74"/>
              <a:gd fmla="*/ 66 h 106" name="T75"/>
              <a:gd fmla="*/ 67 w 135" name="T76"/>
              <a:gd fmla="*/ 66 h 106" name="T77"/>
              <a:gd fmla="*/ 52 w 135" name="T78"/>
              <a:gd fmla="*/ 73 h 106" name="T79"/>
              <a:gd fmla="*/ 45 w 135" name="T80"/>
              <a:gd fmla="*/ 75 h 106" name="T81"/>
              <a:gd fmla="*/ 43 w 135" name="T82"/>
              <a:gd fmla="*/ 71 h 106" name="T83"/>
              <a:gd fmla="*/ 40 w 135" name="T84"/>
              <a:gd fmla="*/ 66 h 106" name="T85"/>
              <a:gd fmla="*/ 38 w 135" name="T86"/>
              <a:gd fmla="*/ 71 h 106" name="T87"/>
              <a:gd fmla="*/ 31 w 135" name="T88"/>
              <a:gd fmla="*/ 75 h 106" name="T89"/>
              <a:gd fmla="*/ 26 w 135" name="T90"/>
              <a:gd fmla="*/ 68 h 106" name="T91"/>
              <a:gd fmla="*/ 24 w 135" name="T92"/>
              <a:gd fmla="*/ 63 h 106" name="T93"/>
              <a:gd fmla="*/ 7 w 135" name="T94"/>
              <a:gd fmla="*/ 75 h 106" name="T95"/>
              <a:gd fmla="*/ 7 w 135" name="T96"/>
              <a:gd fmla="*/ 99 h 106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05" w="135">
                <a:moveTo>
                  <a:pt x="7" y="99"/>
                </a:moveTo>
                <a:lnTo>
                  <a:pt x="135" y="99"/>
                </a:lnTo>
                <a:lnTo>
                  <a:pt x="135" y="106"/>
                </a:lnTo>
                <a:lnTo>
                  <a:pt x="7" y="106"/>
                </a:lnTo>
                <a:lnTo>
                  <a:pt x="0" y="106"/>
                </a:lnTo>
                <a:lnTo>
                  <a:pt x="0" y="99"/>
                </a:lnTo>
                <a:lnTo>
                  <a:pt x="0" y="0"/>
                </a:lnTo>
                <a:lnTo>
                  <a:pt x="7" y="0"/>
                </a:lnTo>
                <a:lnTo>
                  <a:pt x="7" y="56"/>
                </a:lnTo>
                <a:lnTo>
                  <a:pt x="22" y="47"/>
                </a:lnTo>
                <a:lnTo>
                  <a:pt x="26" y="42"/>
                </a:lnTo>
                <a:lnTo>
                  <a:pt x="31" y="49"/>
                </a:lnTo>
                <a:lnTo>
                  <a:pt x="33" y="54"/>
                </a:lnTo>
                <a:lnTo>
                  <a:pt x="38" y="49"/>
                </a:lnTo>
                <a:lnTo>
                  <a:pt x="45" y="44"/>
                </a:lnTo>
                <a:lnTo>
                  <a:pt x="50" y="52"/>
                </a:lnTo>
                <a:lnTo>
                  <a:pt x="52" y="56"/>
                </a:lnTo>
                <a:lnTo>
                  <a:pt x="64" y="49"/>
                </a:lnTo>
                <a:lnTo>
                  <a:pt x="69" y="47"/>
                </a:lnTo>
                <a:lnTo>
                  <a:pt x="71" y="49"/>
                </a:lnTo>
                <a:lnTo>
                  <a:pt x="83" y="33"/>
                </a:lnTo>
                <a:lnTo>
                  <a:pt x="88" y="26"/>
                </a:lnTo>
                <a:lnTo>
                  <a:pt x="93" y="30"/>
                </a:lnTo>
                <a:lnTo>
                  <a:pt x="95" y="33"/>
                </a:lnTo>
                <a:lnTo>
                  <a:pt x="102" y="23"/>
                </a:lnTo>
                <a:lnTo>
                  <a:pt x="95" y="16"/>
                </a:lnTo>
                <a:lnTo>
                  <a:pt x="111" y="9"/>
                </a:lnTo>
                <a:lnTo>
                  <a:pt x="128" y="2"/>
                </a:lnTo>
                <a:lnTo>
                  <a:pt x="126" y="21"/>
                </a:lnTo>
                <a:lnTo>
                  <a:pt x="123" y="40"/>
                </a:lnTo>
                <a:lnTo>
                  <a:pt x="114" y="33"/>
                </a:lnTo>
                <a:lnTo>
                  <a:pt x="104" y="47"/>
                </a:lnTo>
                <a:lnTo>
                  <a:pt x="100" y="54"/>
                </a:lnTo>
                <a:lnTo>
                  <a:pt x="93" y="49"/>
                </a:lnTo>
                <a:lnTo>
                  <a:pt x="90" y="47"/>
                </a:lnTo>
                <a:lnTo>
                  <a:pt x="78" y="63"/>
                </a:lnTo>
                <a:lnTo>
                  <a:pt x="76" y="71"/>
                </a:lnTo>
                <a:lnTo>
                  <a:pt x="69" y="66"/>
                </a:lnTo>
                <a:lnTo>
                  <a:pt x="67" y="66"/>
                </a:lnTo>
                <a:lnTo>
                  <a:pt x="52" y="73"/>
                </a:lnTo>
                <a:lnTo>
                  <a:pt x="45" y="75"/>
                </a:lnTo>
                <a:lnTo>
                  <a:pt x="43" y="71"/>
                </a:lnTo>
                <a:lnTo>
                  <a:pt x="40" y="66"/>
                </a:lnTo>
                <a:lnTo>
                  <a:pt x="38" y="71"/>
                </a:lnTo>
                <a:lnTo>
                  <a:pt x="31" y="75"/>
                </a:lnTo>
                <a:lnTo>
                  <a:pt x="26" y="68"/>
                </a:lnTo>
                <a:lnTo>
                  <a:pt x="24" y="63"/>
                </a:lnTo>
                <a:lnTo>
                  <a:pt x="7" y="75"/>
                </a:lnTo>
                <a:lnTo>
                  <a:pt x="7" y="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36" name="组合 135"/>
          <p:cNvGrpSpPr/>
          <p:nvPr/>
        </p:nvGrpSpPr>
        <p:grpSpPr>
          <a:xfrm>
            <a:off x="1104410" y="1701602"/>
            <a:ext cx="1686034" cy="987618"/>
            <a:chOff x="8641357" y="2133650"/>
            <a:chExt cx="1686034" cy="987618"/>
          </a:xfrm>
        </p:grpSpPr>
        <p:sp>
          <p:nvSpPr>
            <p:cNvPr id="137" name="TextBox 136"/>
            <p:cNvSpPr txBox="1"/>
            <p:nvPr/>
          </p:nvSpPr>
          <p:spPr>
            <a:xfrm>
              <a:off x="8697503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38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8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输入小标题</a:t>
              </a: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1512565" y="5106472"/>
            <a:ext cx="1686034" cy="987618"/>
            <a:chOff x="8641357" y="2133650"/>
            <a:chExt cx="1686034" cy="987618"/>
          </a:xfrm>
        </p:grpSpPr>
        <p:sp>
          <p:nvSpPr>
            <p:cNvPr id="145" name="TextBox 144"/>
            <p:cNvSpPr txBox="1"/>
            <p:nvPr/>
          </p:nvSpPr>
          <p:spPr>
            <a:xfrm>
              <a:off x="8697503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4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8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输入小标题</a:t>
              </a: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8899539" y="4907551"/>
            <a:ext cx="1686034" cy="987618"/>
            <a:chOff x="8641357" y="2133650"/>
            <a:chExt cx="1686034" cy="987618"/>
          </a:xfrm>
        </p:grpSpPr>
        <p:sp>
          <p:nvSpPr>
            <p:cNvPr id="149" name="TextBox 148"/>
            <p:cNvSpPr txBox="1"/>
            <p:nvPr/>
          </p:nvSpPr>
          <p:spPr>
            <a:xfrm>
              <a:off x="8697504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5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8714182" y="2133651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8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输入小标题</a:t>
              </a:r>
            </a:p>
          </p:txBody>
        </p:sp>
      </p:grpSp>
      <p:cxnSp>
        <p:nvCxnSpPr>
          <p:cNvPr id="156" name="直接连接符 155"/>
          <p:cNvCxnSpPr/>
          <p:nvPr/>
        </p:nvCxnSpPr>
        <p:spPr>
          <a:xfrm flipH="1">
            <a:off x="5653836" y="2571239"/>
            <a:ext cx="1473725" cy="83508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/>
        </p:nvCxnSpPr>
        <p:spPr>
          <a:xfrm flipH="1" flipV="1">
            <a:off x="6390699" y="4040242"/>
            <a:ext cx="1172325" cy="56188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 flipH="1">
            <a:off x="4355318" y="4040242"/>
            <a:ext cx="829656" cy="105197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>
            <a:endCxn id="116" idx="6"/>
          </p:cNvCxnSpPr>
          <p:nvPr/>
        </p:nvCxnSpPr>
        <p:spPr>
          <a:xfrm flipH="1">
            <a:off x="3951811" y="3736880"/>
            <a:ext cx="91007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组合 75"/>
          <p:cNvGrpSpPr>
            <a:grpSpLocks noChangeAspect="1"/>
          </p:cNvGrpSpPr>
          <p:nvPr/>
        </p:nvGrpSpPr>
        <p:grpSpPr>
          <a:xfrm>
            <a:off x="8239070" y="1661049"/>
            <a:ext cx="488729" cy="504000"/>
            <a:chOff x="9405938" y="2763838"/>
            <a:chExt cx="1219201" cy="1257301"/>
          </a:xfrm>
          <a:solidFill>
            <a:schemeClr val="bg1">
              <a:lumMod val="75000"/>
            </a:schemeClr>
          </a:solidFill>
        </p:grpSpPr>
        <p:sp>
          <p:nvSpPr>
            <p:cNvPr id="77" name="Rectangle 5"/>
            <p:cNvSpPr>
              <a:spLocks noChangeArrowheads="1"/>
            </p:cNvSpPr>
            <p:nvPr/>
          </p:nvSpPr>
          <p:spPr bwMode="auto">
            <a:xfrm>
              <a:off x="9405938" y="3505201"/>
              <a:ext cx="166688" cy="515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Rectangle 6"/>
            <p:cNvSpPr>
              <a:spLocks noChangeArrowheads="1"/>
            </p:cNvSpPr>
            <p:nvPr/>
          </p:nvSpPr>
          <p:spPr bwMode="auto">
            <a:xfrm>
              <a:off x="9405938" y="3505201"/>
              <a:ext cx="166688" cy="515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Rectangle 7"/>
            <p:cNvSpPr>
              <a:spLocks noChangeArrowheads="1"/>
            </p:cNvSpPr>
            <p:nvPr/>
          </p:nvSpPr>
          <p:spPr bwMode="auto">
            <a:xfrm>
              <a:off x="9671051" y="3376613"/>
              <a:ext cx="166688" cy="644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Rectangle 8"/>
            <p:cNvSpPr>
              <a:spLocks noChangeArrowheads="1"/>
            </p:cNvSpPr>
            <p:nvPr/>
          </p:nvSpPr>
          <p:spPr bwMode="auto">
            <a:xfrm>
              <a:off x="9671051" y="3376613"/>
              <a:ext cx="166688" cy="644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931401" y="2763838"/>
              <a:ext cx="166688" cy="1257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Rectangle 10"/>
            <p:cNvSpPr>
              <a:spLocks noChangeArrowheads="1"/>
            </p:cNvSpPr>
            <p:nvPr/>
          </p:nvSpPr>
          <p:spPr bwMode="auto">
            <a:xfrm>
              <a:off x="9931401" y="2763838"/>
              <a:ext cx="166688" cy="1257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Rectangle 11"/>
            <p:cNvSpPr>
              <a:spLocks noChangeArrowheads="1"/>
            </p:cNvSpPr>
            <p:nvPr/>
          </p:nvSpPr>
          <p:spPr bwMode="auto">
            <a:xfrm>
              <a:off x="10196513" y="3111501"/>
              <a:ext cx="166688" cy="909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Rectangle 12"/>
            <p:cNvSpPr>
              <a:spLocks noChangeArrowheads="1"/>
            </p:cNvSpPr>
            <p:nvPr/>
          </p:nvSpPr>
          <p:spPr bwMode="auto">
            <a:xfrm>
              <a:off x="10196513" y="3111501"/>
              <a:ext cx="166688" cy="909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Rectangle 13"/>
            <p:cNvSpPr>
              <a:spLocks noChangeArrowheads="1"/>
            </p:cNvSpPr>
            <p:nvPr/>
          </p:nvSpPr>
          <p:spPr bwMode="auto">
            <a:xfrm>
              <a:off x="10458451" y="3449638"/>
              <a:ext cx="166688" cy="571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Rectangle 14"/>
            <p:cNvSpPr>
              <a:spLocks noChangeArrowheads="1"/>
            </p:cNvSpPr>
            <p:nvPr/>
          </p:nvSpPr>
          <p:spPr bwMode="auto">
            <a:xfrm>
              <a:off x="10458451" y="3449638"/>
              <a:ext cx="166688" cy="571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20" name="组合 24"/>
          <p:cNvGrpSpPr/>
          <p:nvPr/>
        </p:nvGrpSpPr>
        <p:grpSpPr>
          <a:xfrm>
            <a:off x="6912420" y="1680116"/>
            <a:ext cx="1301209" cy="1302265"/>
            <a:chOff x="2848131" y="1860029"/>
            <a:chExt cx="3807502" cy="3807502"/>
          </a:xfrm>
        </p:grpSpPr>
        <p:sp>
          <p:nvSpPr>
            <p:cNvPr id="121" name="椭圆 120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134" name="文本框 29"/>
          <p:cNvSpPr txBox="1">
            <a:spLocks noChangeArrowheads="1"/>
          </p:cNvSpPr>
          <p:nvPr/>
        </p:nvSpPr>
        <p:spPr bwMode="auto">
          <a:xfrm>
            <a:off x="7098521" y="1890281"/>
            <a:ext cx="929005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5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  <a:lvl2pPr eaLnBrk="0" hangingPunct="0" indent="-285750" marL="742950">
              <a:defRPr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04</a:t>
            </a:r>
          </a:p>
        </p:txBody>
      </p:sp>
      <p:grpSp>
        <p:nvGrpSpPr>
          <p:cNvPr id="152" name="组合 151"/>
          <p:cNvGrpSpPr/>
          <p:nvPr/>
        </p:nvGrpSpPr>
        <p:grpSpPr>
          <a:xfrm>
            <a:off x="8347752" y="2205658"/>
            <a:ext cx="1686034" cy="987618"/>
            <a:chOff x="8641357" y="2133650"/>
            <a:chExt cx="1686034" cy="987618"/>
          </a:xfrm>
        </p:grpSpPr>
        <p:sp>
          <p:nvSpPr>
            <p:cNvPr id="153" name="TextBox 152"/>
            <p:cNvSpPr txBox="1"/>
            <p:nvPr/>
          </p:nvSpPr>
          <p:spPr>
            <a:xfrm>
              <a:off x="8697502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5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8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输入小标题</a:t>
              </a:r>
            </a:p>
          </p:txBody>
        </p:sp>
      </p:grpSp>
      <p:grpSp>
        <p:nvGrpSpPr>
          <p:cNvPr id="123" name="组合 24"/>
          <p:cNvGrpSpPr/>
          <p:nvPr/>
        </p:nvGrpSpPr>
        <p:grpSpPr>
          <a:xfrm>
            <a:off x="7127561" y="3992027"/>
            <a:ext cx="1686167" cy="1687535"/>
            <a:chOff x="2848131" y="1860029"/>
            <a:chExt cx="3807502" cy="3807502"/>
          </a:xfrm>
        </p:grpSpPr>
        <p:sp>
          <p:nvSpPr>
            <p:cNvPr id="124" name="椭圆 123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135" name="文本框 29"/>
          <p:cNvSpPr txBox="1">
            <a:spLocks noChangeArrowheads="1"/>
          </p:cNvSpPr>
          <p:nvPr/>
        </p:nvSpPr>
        <p:spPr bwMode="auto">
          <a:xfrm>
            <a:off x="7506141" y="4423235"/>
            <a:ext cx="929005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5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  <a:lvl2pPr eaLnBrk="0" hangingPunct="0" indent="-285750" marL="742950">
              <a:defRPr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05</a:t>
            </a:r>
          </a:p>
        </p:txBody>
      </p:sp>
      <p:grpSp>
        <p:nvGrpSpPr>
          <p:cNvPr id="117" name="组合 24"/>
          <p:cNvGrpSpPr/>
          <p:nvPr/>
        </p:nvGrpSpPr>
        <p:grpSpPr>
          <a:xfrm>
            <a:off x="3456781" y="4654893"/>
            <a:ext cx="1366081" cy="1367189"/>
            <a:chOff x="2848131" y="1860029"/>
            <a:chExt cx="3807502" cy="3807502"/>
          </a:xfrm>
        </p:grpSpPr>
        <p:sp>
          <p:nvSpPr>
            <p:cNvPr id="118" name="椭圆 117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133" name="文本框 29"/>
          <p:cNvSpPr txBox="1">
            <a:spLocks noChangeArrowheads="1"/>
          </p:cNvSpPr>
          <p:nvPr/>
        </p:nvSpPr>
        <p:spPr bwMode="auto">
          <a:xfrm>
            <a:off x="3648016" y="4957861"/>
            <a:ext cx="929005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5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  <a:lvl2pPr eaLnBrk="0" hangingPunct="0" indent="-285750" marL="742950">
              <a:defRPr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03</a:t>
            </a:r>
          </a:p>
        </p:txBody>
      </p:sp>
      <p:sp>
        <p:nvSpPr>
          <p:cNvPr id="110" name="Freeform 13"/>
          <p:cNvSpPr>
            <a:spLocks noChangeAspect="1" noEditPoints="1"/>
          </p:cNvSpPr>
          <p:nvPr/>
        </p:nvSpPr>
        <p:spPr bwMode="auto">
          <a:xfrm>
            <a:off x="721528" y="5163531"/>
            <a:ext cx="558310" cy="504000"/>
          </a:xfrm>
          <a:custGeom>
            <a:gdLst>
              <a:gd fmla="*/ 52 w 106" name="T0"/>
              <a:gd fmla="*/ 61 h 95" name="T1"/>
              <a:gd fmla="*/ 37 w 106" name="T2"/>
              <a:gd fmla="*/ 72 h 95" name="T3"/>
              <a:gd fmla="*/ 37 w 106" name="T4"/>
              <a:gd fmla="*/ 56 h 95" name="T5"/>
              <a:gd fmla="*/ 20 w 106" name="T6"/>
              <a:gd fmla="*/ 31 h 95" name="T7"/>
              <a:gd fmla="*/ 0 w 106" name="T8"/>
              <a:gd fmla="*/ 55 h 95" name="T9"/>
              <a:gd fmla="*/ 40 w 106" name="T10"/>
              <a:gd fmla="*/ 82 h 95" name="T11"/>
              <a:gd fmla="*/ 53 w 106" name="T12"/>
              <a:gd fmla="*/ 81 h 95" name="T13"/>
              <a:gd fmla="*/ 67 w 106" name="T14"/>
              <a:gd fmla="*/ 95 h 95" name="T15"/>
              <a:gd fmla="*/ 63 w 106" name="T16"/>
              <a:gd fmla="*/ 78 h 95" name="T17"/>
              <a:gd fmla="*/ 80 w 106" name="T18"/>
              <a:gd fmla="*/ 60 h 95" name="T19"/>
              <a:gd fmla="*/ 64 w 106" name="T20"/>
              <a:gd fmla="*/ 62 h 95" name="T21"/>
              <a:gd fmla="*/ 52 w 106" name="T22"/>
              <a:gd fmla="*/ 61 h 95" name="T23"/>
              <a:gd fmla="*/ 66 w 106" name="T24"/>
              <a:gd fmla="*/ 0 h 95" name="T25"/>
              <a:gd fmla="*/ 26 w 106" name="T26"/>
              <a:gd fmla="*/ 27 h 95" name="T27"/>
              <a:gd fmla="*/ 43 w 106" name="T28"/>
              <a:gd fmla="*/ 50 h 95" name="T29"/>
              <a:gd fmla="*/ 43 w 106" name="T30"/>
              <a:gd fmla="*/ 61 h 95" name="T31"/>
              <a:gd fmla="*/ 54 w 106" name="T32"/>
              <a:gd fmla="*/ 53 h 95" name="T33"/>
              <a:gd fmla="*/ 66 w 106" name="T34"/>
              <a:gd fmla="*/ 55 h 95" name="T35"/>
              <a:gd fmla="*/ 106 w 106" name="T36"/>
              <a:gd fmla="*/ 27 h 95" name="T37"/>
              <a:gd fmla="*/ 66 w 106" name="T38"/>
              <a:gd fmla="*/ 0 h 95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95" w="10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14" name="组合 24"/>
          <p:cNvGrpSpPr/>
          <p:nvPr/>
        </p:nvGrpSpPr>
        <p:grpSpPr>
          <a:xfrm>
            <a:off x="2383460" y="2925013"/>
            <a:ext cx="1606127" cy="1607430"/>
            <a:chOff x="2848131" y="1860029"/>
            <a:chExt cx="3807502" cy="3807502"/>
          </a:xfrm>
        </p:grpSpPr>
        <p:sp>
          <p:nvSpPr>
            <p:cNvPr id="115" name="椭圆 11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132" name="文本框 29"/>
          <p:cNvSpPr txBox="1">
            <a:spLocks noChangeArrowheads="1"/>
          </p:cNvSpPr>
          <p:nvPr/>
        </p:nvSpPr>
        <p:spPr bwMode="auto">
          <a:xfrm>
            <a:off x="2722020" y="3299804"/>
            <a:ext cx="929005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5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  <a:lvl2pPr eaLnBrk="0" hangingPunct="0" indent="-285750" marL="742950">
              <a:defRPr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02</a:t>
            </a:r>
          </a:p>
        </p:txBody>
      </p:sp>
      <p:grpSp>
        <p:nvGrpSpPr>
          <p:cNvPr id="140" name="组合 139"/>
          <p:cNvGrpSpPr/>
          <p:nvPr/>
        </p:nvGrpSpPr>
        <p:grpSpPr>
          <a:xfrm>
            <a:off x="646841" y="3243070"/>
            <a:ext cx="1686034" cy="987618"/>
            <a:chOff x="8641357" y="2133650"/>
            <a:chExt cx="1686034" cy="987618"/>
          </a:xfrm>
        </p:grpSpPr>
        <p:sp>
          <p:nvSpPr>
            <p:cNvPr id="141" name="TextBox 140"/>
            <p:cNvSpPr txBox="1"/>
            <p:nvPr/>
          </p:nvSpPr>
          <p:spPr>
            <a:xfrm>
              <a:off x="8697503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4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8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输入小标题</a:t>
              </a:r>
            </a:p>
          </p:txBody>
        </p:sp>
      </p:grpSp>
      <p:cxnSp>
        <p:nvCxnSpPr>
          <p:cNvPr id="71" name="直接连接符 70"/>
          <p:cNvCxnSpPr/>
          <p:nvPr/>
        </p:nvCxnSpPr>
        <p:spPr>
          <a:xfrm flipH="1" flipV="1">
            <a:off x="4112517" y="2321168"/>
            <a:ext cx="749373" cy="75037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4355318" y="2259241"/>
            <a:ext cx="2518237" cy="2520280"/>
            <a:chOff x="4355318" y="2259241"/>
            <a:chExt cx="2518237" cy="2520280"/>
          </a:xfrm>
        </p:grpSpPr>
        <p:grpSp>
          <p:nvGrpSpPr>
            <p:cNvPr id="48" name="组合 24"/>
            <p:cNvGrpSpPr/>
            <p:nvPr/>
          </p:nvGrpSpPr>
          <p:grpSpPr>
            <a:xfrm>
              <a:off x="4355318" y="2259241"/>
              <a:ext cx="2518237" cy="2520280"/>
              <a:chOff x="2848131" y="1860029"/>
              <a:chExt cx="3807502" cy="3807502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2" name="椭圆 1"/>
            <p:cNvSpPr/>
            <p:nvPr/>
          </p:nvSpPr>
          <p:spPr>
            <a:xfrm>
              <a:off x="4568995" y="2486719"/>
              <a:ext cx="2090882" cy="2090882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931317" y="2949544"/>
            <a:ext cx="140415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zh-CN" lang="zh-CN" smtClean="0" sz="3600"/>
              <a:t>不足</a:t>
            </a:r>
          </a:p>
          <a:p>
            <a:r>
              <a:rPr altLang="zh-CN" lang="zh-CN" smtClean="0" sz="3600"/>
              <a:t>之处</a:t>
            </a:r>
          </a:p>
        </p:txBody>
      </p:sp>
      <p:grpSp>
        <p:nvGrpSpPr>
          <p:cNvPr id="111" name="组合 24"/>
          <p:cNvGrpSpPr/>
          <p:nvPr/>
        </p:nvGrpSpPr>
        <p:grpSpPr>
          <a:xfrm>
            <a:off x="3056494" y="1125538"/>
            <a:ext cx="1624423" cy="1625740"/>
            <a:chOff x="2848131" y="1860029"/>
            <a:chExt cx="3807502" cy="3807502"/>
          </a:xfrm>
        </p:grpSpPr>
        <p:sp>
          <p:nvSpPr>
            <p:cNvPr id="112" name="椭圆 11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128" name="文本框 29"/>
          <p:cNvSpPr txBox="1">
            <a:spLocks noChangeArrowheads="1"/>
          </p:cNvSpPr>
          <p:nvPr/>
        </p:nvSpPr>
        <p:spPr bwMode="auto">
          <a:xfrm>
            <a:off x="3409895" y="1485578"/>
            <a:ext cx="929005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/>
            <a:r>
              <a:rPr altLang="zh-CN" lang="en-US" smtClean="0" sz="5000">
                <a:solidFill>
                  <a:srgbClr val="0066CC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rPr>
              <a:t>01</a:t>
            </a:r>
          </a:p>
        </p:txBody>
      </p:sp>
    </p:spTree>
    <p:extLst>
      <p:ext uri="{BB962C8B-B14F-4D97-AF65-F5344CB8AC3E}">
        <p14:creationId val="804653091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8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2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6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8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7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8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2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8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86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9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9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4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9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10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4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10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8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1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2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1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6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id="1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4"/>
      <p:bldP grpId="0" spid="134"/>
      <p:bldP grpId="0" spid="135"/>
      <p:bldP grpId="0" spid="133"/>
      <p:bldP grpId="0" spid="110"/>
      <p:bldP grpId="0" spid="132"/>
      <p:bldP grpId="0" spid="127"/>
      <p:bldP grpId="0" spid="128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60437" y="189434"/>
            <a:ext cx="7632848" cy="646331"/>
            <a:chOff x="360437" y="189434"/>
            <a:chExt cx="7632848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5274622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04963" y="333450"/>
              <a:ext cx="228832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66CC"/>
                  </a:solidFill>
                </a:rPr>
                <a:t>Opinions and solutions to shortage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504056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66CC"/>
                  </a:solidFill>
                </a:rPr>
                <a:t>解决不足的意见和方案</a:t>
              </a:r>
            </a:p>
          </p:txBody>
        </p:sp>
      </p:grpSp>
      <p:sp>
        <p:nvSpPr>
          <p:cNvPr id="93" name="圆角矩形 92"/>
          <p:cNvSpPr/>
          <p:nvPr/>
        </p:nvSpPr>
        <p:spPr>
          <a:xfrm>
            <a:off x="907261" y="1824968"/>
            <a:ext cx="2105269" cy="2688083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5" name="圆角矩形 94"/>
          <p:cNvSpPr/>
          <p:nvPr/>
        </p:nvSpPr>
        <p:spPr>
          <a:xfrm>
            <a:off x="3381274" y="2853730"/>
            <a:ext cx="2108282" cy="269193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6" name="圆角矩形 95"/>
          <p:cNvSpPr/>
          <p:nvPr/>
        </p:nvSpPr>
        <p:spPr>
          <a:xfrm>
            <a:off x="5862674" y="1824969"/>
            <a:ext cx="2157269" cy="2754478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7" name="椭圆 96"/>
          <p:cNvSpPr/>
          <p:nvPr/>
        </p:nvSpPr>
        <p:spPr>
          <a:xfrm>
            <a:off x="792485" y="1515525"/>
            <a:ext cx="735783" cy="73578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400">
              <a:blipFill>
                <a:blip r:embed="rId3"/>
                <a:stretch>
                  <a:fillRect/>
                </a:stretch>
              </a:blipFill>
              <a:latin charset="0" pitchFamily="2" typeface="Akzidenz-Grotesk BQ Condensed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2983501" y="5132503"/>
            <a:ext cx="735783" cy="73578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400">
              <a:blipFill>
                <a:blip r:embed="rId3"/>
                <a:stretch>
                  <a:fillRect/>
                </a:stretch>
              </a:blipFill>
              <a:latin charset="0" pitchFamily="2" typeface="Akzidenz-Grotesk BQ Condensed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5503781" y="1515525"/>
            <a:ext cx="735783" cy="73578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400">
              <a:blipFill>
                <a:blip r:embed="rId3"/>
                <a:stretch>
                  <a:fillRect/>
                </a:stretch>
              </a:blipFill>
              <a:latin charset="0" pitchFamily="2" typeface="Akzidenz-Grotesk BQ Condensed"/>
            </a:endParaRPr>
          </a:p>
        </p:txBody>
      </p:sp>
      <p:sp>
        <p:nvSpPr>
          <p:cNvPr id="103" name="圆角矩形 102"/>
          <p:cNvSpPr/>
          <p:nvPr/>
        </p:nvSpPr>
        <p:spPr>
          <a:xfrm>
            <a:off x="8391953" y="2853730"/>
            <a:ext cx="2121612" cy="270895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4" name="椭圆 103"/>
          <p:cNvSpPr/>
          <p:nvPr/>
        </p:nvSpPr>
        <p:spPr>
          <a:xfrm>
            <a:off x="8024061" y="5149523"/>
            <a:ext cx="735783" cy="73578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400">
              <a:blipFill>
                <a:blip r:embed="rId3"/>
                <a:stretch>
                  <a:fillRect/>
                </a:stretch>
              </a:blipFill>
              <a:latin charset="0" pitchFamily="2" typeface="Akzidenz-Grotesk BQ Condensed"/>
            </a:endParaRPr>
          </a:p>
        </p:txBody>
      </p:sp>
      <p:grpSp>
        <p:nvGrpSpPr>
          <p:cNvPr id="185" name="组合 184"/>
          <p:cNvGrpSpPr/>
          <p:nvPr/>
        </p:nvGrpSpPr>
        <p:grpSpPr>
          <a:xfrm>
            <a:off x="1152525" y="2658200"/>
            <a:ext cx="1686034" cy="987618"/>
            <a:chOff x="8641357" y="2133650"/>
            <a:chExt cx="1686034" cy="987618"/>
          </a:xfrm>
        </p:grpSpPr>
        <p:sp>
          <p:nvSpPr>
            <p:cNvPr id="186" name="TextBox 185"/>
            <p:cNvSpPr txBox="1"/>
            <p:nvPr/>
          </p:nvSpPr>
          <p:spPr>
            <a:xfrm>
              <a:off x="8697503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8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8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输入小标题</a:t>
              </a:r>
            </a:p>
          </p:txBody>
        </p:sp>
      </p:grpSp>
      <p:sp>
        <p:nvSpPr>
          <p:cNvPr id="189" name="文本框 29"/>
          <p:cNvSpPr txBox="1">
            <a:spLocks noChangeArrowheads="1"/>
          </p:cNvSpPr>
          <p:nvPr/>
        </p:nvSpPr>
        <p:spPr bwMode="auto">
          <a:xfrm>
            <a:off x="928504" y="1500092"/>
            <a:ext cx="540068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/>
            <a:r>
              <a:rPr altLang="zh-CN" lang="en-US" sz="4000">
                <a:solidFill>
                  <a:srgbClr val="0066CC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rPr>
              <a:t>A</a:t>
            </a:r>
          </a:p>
        </p:txBody>
      </p:sp>
      <p:sp>
        <p:nvSpPr>
          <p:cNvPr id="190" name="文本框 29"/>
          <p:cNvSpPr txBox="1">
            <a:spLocks noChangeArrowheads="1"/>
          </p:cNvSpPr>
          <p:nvPr/>
        </p:nvSpPr>
        <p:spPr bwMode="auto">
          <a:xfrm>
            <a:off x="3136409" y="5117429"/>
            <a:ext cx="501968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  <a:lvl2pPr eaLnBrk="0" hangingPunct="0" indent="-285750" marL="742950">
              <a:defRPr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B</a:t>
            </a:r>
          </a:p>
        </p:txBody>
      </p:sp>
      <p:sp>
        <p:nvSpPr>
          <p:cNvPr id="191" name="文本框 29"/>
          <p:cNvSpPr txBox="1">
            <a:spLocks noChangeArrowheads="1"/>
          </p:cNvSpPr>
          <p:nvPr/>
        </p:nvSpPr>
        <p:spPr bwMode="auto">
          <a:xfrm>
            <a:off x="5640100" y="1511129"/>
            <a:ext cx="522605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  <a:lvl2pPr eaLnBrk="0" hangingPunct="0" indent="-285750" marL="742950">
              <a:defRPr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C</a:t>
            </a:r>
          </a:p>
        </p:txBody>
      </p:sp>
      <p:sp>
        <p:nvSpPr>
          <p:cNvPr id="192" name="文本框 29"/>
          <p:cNvSpPr txBox="1">
            <a:spLocks noChangeArrowheads="1"/>
          </p:cNvSpPr>
          <p:nvPr/>
        </p:nvSpPr>
        <p:spPr bwMode="auto">
          <a:xfrm>
            <a:off x="8139678" y="5147575"/>
            <a:ext cx="57023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  <a:lvl2pPr eaLnBrk="0" hangingPunct="0" indent="-285750" marL="742950">
              <a:defRPr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D</a:t>
            </a:r>
          </a:p>
        </p:txBody>
      </p:sp>
      <p:grpSp>
        <p:nvGrpSpPr>
          <p:cNvPr id="193" name="组合 192"/>
          <p:cNvGrpSpPr/>
          <p:nvPr/>
        </p:nvGrpSpPr>
        <p:grpSpPr>
          <a:xfrm>
            <a:off x="3643776" y="3392895"/>
            <a:ext cx="1686034" cy="987618"/>
            <a:chOff x="8641357" y="2133650"/>
            <a:chExt cx="1686034" cy="987618"/>
          </a:xfrm>
        </p:grpSpPr>
        <p:sp>
          <p:nvSpPr>
            <p:cNvPr id="194" name="TextBox 193"/>
            <p:cNvSpPr txBox="1"/>
            <p:nvPr/>
          </p:nvSpPr>
          <p:spPr>
            <a:xfrm>
              <a:off x="8697504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9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714181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8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输入小标题</a:t>
              </a: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6121077" y="2493690"/>
            <a:ext cx="1686034" cy="987618"/>
            <a:chOff x="8641357" y="2133650"/>
            <a:chExt cx="1686034" cy="987618"/>
          </a:xfrm>
        </p:grpSpPr>
        <p:sp>
          <p:nvSpPr>
            <p:cNvPr id="198" name="TextBox 197"/>
            <p:cNvSpPr txBox="1"/>
            <p:nvPr/>
          </p:nvSpPr>
          <p:spPr>
            <a:xfrm>
              <a:off x="8697503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99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8714181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8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输入小标题</a:t>
              </a: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8641357" y="3495049"/>
            <a:ext cx="1686034" cy="987618"/>
            <a:chOff x="8641357" y="2133650"/>
            <a:chExt cx="1686034" cy="987618"/>
          </a:xfrm>
        </p:grpSpPr>
        <p:sp>
          <p:nvSpPr>
            <p:cNvPr id="202" name="TextBox 201"/>
            <p:cNvSpPr txBox="1"/>
            <p:nvPr/>
          </p:nvSpPr>
          <p:spPr>
            <a:xfrm>
              <a:off x="8697502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203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8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输入小标题</a:t>
              </a:r>
            </a:p>
          </p:txBody>
        </p:sp>
      </p:grpSp>
    </p:spTree>
    <p:extLst>
      <p:ext uri="{BB962C8B-B14F-4D97-AF65-F5344CB8AC3E}">
        <p14:creationId val="1863059235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250" id="21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250" id="45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250" id="69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7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7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8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9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250" id="93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10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3"/>
      <p:bldP grpId="0" spid="95"/>
      <p:bldP grpId="0" spid="96"/>
      <p:bldP grpId="0" spid="97"/>
      <p:bldP grpId="0" spid="98"/>
      <p:bldP grpId="0" spid="99"/>
      <p:bldP grpId="0" spid="103"/>
      <p:bldP grpId="0" spid="104"/>
      <p:bldP grpId="0" spid="189"/>
      <p:bldP grpId="0" spid="190"/>
      <p:bldP grpId="0" spid="191"/>
      <p:bldP grpId="0" spid="192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6" name="组合 35"/>
          <p:cNvGrpSpPr/>
          <p:nvPr/>
        </p:nvGrpSpPr>
        <p:grpSpPr>
          <a:xfrm>
            <a:off x="15231676" y="405458"/>
            <a:ext cx="4680520" cy="3531513"/>
            <a:chOff x="5303118" y="569153"/>
            <a:chExt cx="4680520" cy="3531513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5303118" y="569153"/>
              <a:ext cx="0" cy="3531513"/>
            </a:xfrm>
            <a:prstGeom prst="line">
              <a:avLst/>
            </a:prstGeom>
            <a:noFill/>
            <a:ln algn="ctr" cap="flat" cmpd="sng" w="9525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</p:spPr>
        </p:cxnSp>
        <p:sp>
          <p:nvSpPr>
            <p:cNvPr id="40" name="Text Box 28"/>
            <p:cNvSpPr txBox="1">
              <a:spLocks noChangeArrowheads="1"/>
            </p:cNvSpPr>
            <p:nvPr/>
          </p:nvSpPr>
          <p:spPr bwMode="auto">
            <a:xfrm>
              <a:off x="5447134" y="1266647"/>
              <a:ext cx="4536504" cy="201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1pPr>
              <a:lvl2pPr eaLnBrk="0" hangingPunct="0" indent="-285750" marL="74295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2pPr>
              <a:lvl3pPr eaLnBrk="0" hangingPunct="0" indent="-228600" marL="11430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3pPr>
              <a:lvl4pPr eaLnBrk="0" hangingPunct="0" indent="-228600" marL="16002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4pPr>
              <a:lvl5pPr eaLnBrk="0" hangingPunct="0" indent="-228600" marL="20574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5pPr>
              <a:lvl6pPr eaLnBrk="0" fontAlgn="base" hangingPunct="0" indent="-228600" latinLnBrk="1" marL="25146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6pPr>
              <a:lvl7pPr eaLnBrk="0" fontAlgn="base" hangingPunct="0" indent="-228600" latinLnBrk="1" marL="29718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7pPr>
              <a:lvl8pPr eaLnBrk="0" fontAlgn="base" hangingPunct="0" indent="-228600" latinLnBrk="1" marL="34290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8pPr>
              <a:lvl9pPr eaLnBrk="0" fontAlgn="base" hangingPunct="0" indent="-228600" latinLnBrk="1" marL="38862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zh-CN" lang="en-US" smtClean="0" sz="2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2018年工作计划 </a:t>
              </a:r>
            </a:p>
            <a:p>
              <a:pPr>
                <a:lnSpc>
                  <a:spcPct val="150000"/>
                </a:lnSpc>
              </a:pPr>
              <a:r>
                <a:rPr altLang="zh-CN" lang="en-US" smtClean="0" sz="2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 年度销售目标</a:t>
              </a:r>
            </a:p>
            <a:p>
              <a:pPr>
                <a:lnSpc>
                  <a:spcPct val="150000"/>
                </a:lnSpc>
              </a:pPr>
              <a:r>
                <a:rPr altLang="zh-CN" lang="en-US" smtClean="0" sz="2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 销售计划策略分析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3242" y="2809178"/>
            <a:ext cx="1641411" cy="2952193"/>
            <a:chOff x="406574" y="1514107"/>
            <a:chExt cx="2520000" cy="4532397"/>
          </a:xfrm>
        </p:grpSpPr>
        <p:pic>
          <p:nvPicPr>
            <p:cNvPr id="43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406574" y="1514107"/>
              <a:ext cx="2520000" cy="3360000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组合 43"/>
            <p:cNvGrpSpPr/>
            <p:nvPr/>
          </p:nvGrpSpPr>
          <p:grpSpPr>
            <a:xfrm>
              <a:off x="406574" y="5374011"/>
              <a:ext cx="2520000" cy="672493"/>
              <a:chOff x="406574" y="5374011"/>
              <a:chExt cx="2520000" cy="672493"/>
            </a:xfrm>
          </p:grpSpPr>
          <p:sp>
            <p:nvSpPr>
              <p:cNvPr id="45" name="TextBox 44">
                <a:hlinkClick action="ppaction://hlinkshowjump?jump=nextslide"/>
              </p:cNvPr>
              <p:cNvSpPr txBox="1"/>
              <p:nvPr/>
            </p:nvSpPr>
            <p:spPr>
              <a:xfrm>
                <a:off x="406574" y="5479481"/>
                <a:ext cx="2520000" cy="561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en-US" lang="zh-CN" sz="1800">
                    <a:solidFill>
                      <a:srgbClr val="0066CC"/>
                    </a:solidFill>
                    <a:latin charset="-122" pitchFamily="34" typeface="微软雅黑"/>
                    <a:ea charset="-122" pitchFamily="34" typeface="微软雅黑"/>
                  </a:rPr>
                  <a:t>年度工作概述</a:t>
                </a: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 flipV="1">
                <a:off x="419041" y="5374011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47" name="组合 46"/>
          <p:cNvGrpSpPr/>
          <p:nvPr/>
        </p:nvGrpSpPr>
        <p:grpSpPr>
          <a:xfrm>
            <a:off x="2736701" y="2809178"/>
            <a:ext cx="1641593" cy="2954395"/>
            <a:chOff x="3358902" y="1510725"/>
            <a:chExt cx="2520280" cy="4535779"/>
          </a:xfrm>
        </p:grpSpPr>
        <p:pic>
          <p:nvPicPr>
            <p:cNvPr id="48" name="Picture 3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23471" y="1510725"/>
              <a:ext cx="2390863" cy="3462922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组合 48"/>
            <p:cNvGrpSpPr/>
            <p:nvPr/>
          </p:nvGrpSpPr>
          <p:grpSpPr>
            <a:xfrm>
              <a:off x="3358902" y="5374010"/>
              <a:ext cx="2520280" cy="672494"/>
              <a:chOff x="3358902" y="5374010"/>
              <a:chExt cx="2520280" cy="672494"/>
            </a:xfrm>
          </p:grpSpPr>
          <p:sp>
            <p:nvSpPr>
              <p:cNvPr id="50" name="TextBox 49">
                <a:hlinkClick action="ppaction://hlinkshowjump?jump=nextslide"/>
              </p:cNvPr>
              <p:cNvSpPr txBox="1"/>
              <p:nvPr/>
            </p:nvSpPr>
            <p:spPr>
              <a:xfrm>
                <a:off x="3358903" y="5479480"/>
                <a:ext cx="2520001" cy="561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zh-CN" lang="zh-CN" sz="1800">
                    <a:solidFill>
                      <a:srgbClr val="0066CC"/>
                    </a:solidFill>
                    <a:latin charset="-122" pitchFamily="34" typeface="微软雅黑"/>
                    <a:ea charset="-122" pitchFamily="34" typeface="微软雅黑"/>
                  </a:rPr>
                  <a:t>工作完成情况</a:t>
                </a: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 flipV="1">
                <a:off x="3371649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52" name="组合 51"/>
          <p:cNvGrpSpPr/>
          <p:nvPr/>
        </p:nvGrpSpPr>
        <p:grpSpPr>
          <a:xfrm>
            <a:off x="4752925" y="2809178"/>
            <a:ext cx="1659948" cy="2952239"/>
            <a:chOff x="6282770" y="1514104"/>
            <a:chExt cx="2548460" cy="4532469"/>
          </a:xfrm>
        </p:grpSpPr>
        <p:pic>
          <p:nvPicPr>
            <p:cNvPr id="53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6311231" y="1514104"/>
              <a:ext cx="2519999" cy="3451871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组合 53"/>
            <p:cNvGrpSpPr/>
            <p:nvPr/>
          </p:nvGrpSpPr>
          <p:grpSpPr>
            <a:xfrm>
              <a:off x="6282770" y="5374010"/>
              <a:ext cx="2548460" cy="672563"/>
              <a:chOff x="6282770" y="5374010"/>
              <a:chExt cx="2548460" cy="672563"/>
            </a:xfrm>
          </p:grpSpPr>
          <p:sp>
            <p:nvSpPr>
              <p:cNvPr id="55" name="TextBox 54">
                <a:hlinkClick action="ppaction://hlinkshowjump?jump=nextslide"/>
              </p:cNvPr>
              <p:cNvSpPr txBox="1"/>
              <p:nvPr/>
            </p:nvSpPr>
            <p:spPr>
              <a:xfrm>
                <a:off x="6282769" y="5479550"/>
                <a:ext cx="2548460" cy="561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en-US" lang="zh-CN" sz="1800">
                    <a:solidFill>
                      <a:srgbClr val="0066CC"/>
                    </a:solidFill>
                    <a:latin charset="-122" pitchFamily="34" typeface="微软雅黑"/>
                    <a:ea charset="-122" pitchFamily="34" typeface="微软雅黑"/>
                  </a:rPr>
                  <a:t>项目成果展示</a:t>
                </a: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 flipV="1">
                <a:off x="6323697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58" name="组合 57"/>
          <p:cNvGrpSpPr/>
          <p:nvPr/>
        </p:nvGrpSpPr>
        <p:grpSpPr>
          <a:xfrm>
            <a:off x="6697141" y="2809177"/>
            <a:ext cx="2103005" cy="2952194"/>
            <a:chOff x="9042458" y="1514103"/>
            <a:chExt cx="3228669" cy="4532399"/>
          </a:xfrm>
        </p:grpSpPr>
        <p:pic>
          <p:nvPicPr>
            <p:cNvPr id="59" name="Picture 5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9263558" y="1514103"/>
              <a:ext cx="2520000" cy="3462923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0" name="组合 59"/>
            <p:cNvGrpSpPr/>
            <p:nvPr/>
          </p:nvGrpSpPr>
          <p:grpSpPr>
            <a:xfrm>
              <a:off x="9042458" y="5374010"/>
              <a:ext cx="3228669" cy="672492"/>
              <a:chOff x="9042458" y="5374010"/>
              <a:chExt cx="3228669" cy="672492"/>
            </a:xfrm>
          </p:grpSpPr>
          <p:sp>
            <p:nvSpPr>
              <p:cNvPr id="61" name="TextBox 60">
                <a:hlinkClick action="ppaction://hlinkshowjump?jump=nextslide"/>
              </p:cNvPr>
              <p:cNvSpPr txBox="1"/>
              <p:nvPr/>
            </p:nvSpPr>
            <p:spPr>
              <a:xfrm>
                <a:off x="9042458" y="5479479"/>
                <a:ext cx="3228669" cy="561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zh-CN" lang="zh-CN" sz="1800">
                    <a:solidFill>
                      <a:srgbClr val="0066CC"/>
                    </a:solidFill>
                    <a:latin charset="-122" pitchFamily="34" typeface="微软雅黑"/>
                    <a:ea charset="-122" pitchFamily="34" typeface="微软雅黑"/>
                  </a:rPr>
                  <a:t>工作中存在的不足</a:t>
                </a: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 flipV="1">
                <a:off x="9276025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pic>
        <p:nvPicPr>
          <p:cNvPr descr="C:\Documents and Settings\tdz\桌面\未标题-1.png" id="64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-2846714" y="2243212"/>
            <a:ext cx="2634931" cy="464296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组合 64"/>
          <p:cNvGrpSpPr/>
          <p:nvPr/>
        </p:nvGrpSpPr>
        <p:grpSpPr>
          <a:xfrm>
            <a:off x="8944161" y="2743576"/>
            <a:ext cx="1857436" cy="3017795"/>
            <a:chOff x="9263558" y="1413389"/>
            <a:chExt cx="2851655" cy="4633113"/>
          </a:xfrm>
        </p:grpSpPr>
        <p:pic>
          <p:nvPicPr>
            <p:cNvPr id="66" name="Picture 5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9263558" y="1413389"/>
              <a:ext cx="2452758" cy="3563636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7" name="组合 66"/>
            <p:cNvGrpSpPr/>
            <p:nvPr/>
          </p:nvGrpSpPr>
          <p:grpSpPr>
            <a:xfrm>
              <a:off x="9263558" y="5374010"/>
              <a:ext cx="2851655" cy="672492"/>
              <a:chOff x="9263558" y="5374010"/>
              <a:chExt cx="2851655" cy="672492"/>
            </a:xfrm>
          </p:grpSpPr>
          <p:sp>
            <p:nvSpPr>
              <p:cNvPr id="68" name="TextBox 67">
                <a:hlinkClick action="ppaction://hlinkshowjump?jump=nextslide"/>
              </p:cNvPr>
              <p:cNvSpPr txBox="1"/>
              <p:nvPr/>
            </p:nvSpPr>
            <p:spPr>
              <a:xfrm>
                <a:off x="9263557" y="5479479"/>
                <a:ext cx="2851655" cy="561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zh-CN" lang="en-US" smtClean="0" sz="1800">
                    <a:solidFill>
                      <a:srgbClr val="0066CC"/>
                    </a:solidFill>
                  </a:rPr>
                  <a:t>2018年工作计划</a:t>
                </a:r>
              </a:p>
            </p:txBody>
          </p:sp>
          <p:cxnSp>
            <p:nvCxnSpPr>
              <p:cNvPr id="69" name="直接连接符 68"/>
              <p:cNvCxnSpPr/>
              <p:nvPr/>
            </p:nvCxnSpPr>
            <p:spPr>
              <a:xfrm flipV="1">
                <a:off x="9276025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71" name="组合 70"/>
          <p:cNvGrpSpPr/>
          <p:nvPr/>
        </p:nvGrpSpPr>
        <p:grpSpPr>
          <a:xfrm>
            <a:off x="4248869" y="1646419"/>
            <a:ext cx="802098" cy="802096"/>
            <a:chOff x="7414667" y="3750265"/>
            <a:chExt cx="871129" cy="871129"/>
          </a:xfrm>
        </p:grpSpPr>
        <p:sp>
          <p:nvSpPr>
            <p:cNvPr id="72" name="椭圆 71"/>
            <p:cNvSpPr/>
            <p:nvPr/>
          </p:nvSpPr>
          <p:spPr>
            <a:xfrm>
              <a:off x="7414667" y="3750265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73" name="文本框 20"/>
            <p:cNvSpPr txBox="1"/>
            <p:nvPr/>
          </p:nvSpPr>
          <p:spPr>
            <a:xfrm>
              <a:off x="7468848" y="3843910"/>
              <a:ext cx="792991" cy="69516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6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rPr>
                <a:t>05</a:t>
              </a:r>
            </a:p>
          </p:txBody>
        </p:sp>
      </p:grpSp>
      <p:pic>
        <p:nvPicPr>
          <p:cNvPr id="74" name="s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010949" y="3809854"/>
            <a:ext cx="1835871" cy="4893980"/>
          </a:xfrm>
          <a:prstGeom prst="rect">
            <a:avLst/>
          </a:prstGeom>
        </p:spPr>
      </p:pic>
    </p:spTree>
    <p:extLst>
      <p:ext uri="{BB962C8B-B14F-4D97-AF65-F5344CB8AC3E}">
        <p14:creationId val="3492809706"/>
      </p:ext>
    </p:extLst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1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1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2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2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2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29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3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4643E-07 7.40741E-07 L 1.00896 0.59051" pathEditMode="relative" ptsTypes="AA" rAng="0">
                                      <p:cBhvr>
                                        <p:cTn dur="500" fill="hold" id="3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41" y="2951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38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9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40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41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1.25828E-06 1.11022E-16 L 0.75469 0.65208" pathEditMode="relative" ptsTypes="AA" rAng="0">
                                      <p:cBhvr>
                                        <p:cTn dur="500" fill="hold" id="4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35" y="3259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3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44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5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46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47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2.69316E-06 1.48148E-06 L 0.56622 0.65231" pathEditMode="relative" ptsTypes="AA" rAng="0">
                                      <p:cBhvr>
                                        <p:cTn dur="500" fill="hold" id="4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11" y="3261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9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1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52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53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2.84768E-06 1.48148E-06 L 0.39045 0.67338" pathEditMode="relative" ptsTypes="AA" rAng="0">
                                      <p:cBhvr>
                                        <p:cTn dur="500" fill="hold" id="5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23" y="3365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5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56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7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58"/>
                                        <p:tgtEl>
                                          <p:spTgt spid="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59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-1.10375E-06 1.48148E-06 L 0.92867 0.6419" pathEditMode="relative" ptsTypes="AA" rAng="0">
                                      <p:cBhvr>
                                        <p:cTn dur="500" fill="hold" id="6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27" y="3208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1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62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63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64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fill="hold" id="66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1961"/>
                            </p:stCondLst>
                            <p:childTnLst>
                              <p:par>
                                <p:cTn fill="hold" id="69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3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2211"/>
                            </p:stCondLst>
                            <p:childTnLst>
                              <p:par>
                                <p:cTn accel="12000" decel="12000" fill="hold" id="76" nodeType="after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146E-06 1.48148E-06 L -0.44105 -0.00255" pathEditMode="relative" ptsTypes="AA" rAng="0">
                                      <p:cBhvr>
                                        <p:cTn dur="500" fill="hold" id="7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2" y="-139"/>
                                    </p:animMotion>
                                  </p:childTnLst>
                                </p:cTn>
                              </p:par>
                              <p:par>
                                <p:cTn accel="12000" decel="12000" fill="hold" id="78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7025E-06 2.59259E-06 L -0.45041 -0.0044" pathEditMode="relative" ptsTypes="AA" rAng="0">
                                      <p:cBhvr>
                                        <p:cTn dur="500" fill="hold" id="7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2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2711"/>
                            </p:stCondLst>
                            <p:childTnLst>
                              <p:par>
                                <p:cTn fill="hold" id="81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83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3211"/>
                            </p:stCondLst>
                            <p:childTnLst>
                              <p:par>
                                <p:cTn fill="hold" id="8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8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9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2" nodeType="clickPar">
                      <p:stCondLst>
                        <p:cond delay="indefinite"/>
                        <p:cond delay="0" evt="onBegin">
                          <p:tn val="91"/>
                        </p:cond>
                      </p:stCondLst>
                      <p:childTnLst>
                        <p:par>
                          <p:cTn fill="hold" id="9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4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5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96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8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id="101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502"/>
                            </p:stCondLst>
                            <p:childTnLst>
                              <p:par>
                                <p:cTn fill="hold" id="104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106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68 0.11412 L -0.79367 0.24675" pathEditMode="relative" ptsTypes="AA" rAng="0">
                                      <p:cBhvr>
                                        <p:cTn dur="500" fill="hold" id="10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49" y="662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4" name="椭圆 113"/>
          <p:cNvSpPr/>
          <p:nvPr/>
        </p:nvSpPr>
        <p:spPr>
          <a:xfrm>
            <a:off x="4013739" y="333450"/>
            <a:ext cx="1963322" cy="196332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4101791" y="765497"/>
            <a:ext cx="1787217" cy="1161421"/>
            <a:chOff x="736517" y="2781721"/>
            <a:chExt cx="1787217" cy="1161421"/>
          </a:xfrm>
        </p:grpSpPr>
        <p:sp>
          <p:nvSpPr>
            <p:cNvPr id="115" name="文本框 5"/>
            <p:cNvSpPr txBox="1"/>
            <p:nvPr/>
          </p:nvSpPr>
          <p:spPr>
            <a:xfrm>
              <a:off x="736516" y="2781721"/>
              <a:ext cx="1787217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54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rPr>
                <a:t>目录</a:t>
              </a:r>
            </a:p>
          </p:txBody>
        </p:sp>
        <p:sp>
          <p:nvSpPr>
            <p:cNvPr id="141" name="矩形 140"/>
            <p:cNvSpPr/>
            <p:nvPr/>
          </p:nvSpPr>
          <p:spPr>
            <a:xfrm>
              <a:off x="936501" y="3573810"/>
              <a:ext cx="1381356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800">
                  <a:solidFill>
                    <a:srgbClr val="0066CC"/>
                  </a:solidFill>
                </a:rPr>
                <a:t>CONTENTS</a:t>
              </a: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6736724" y="808449"/>
            <a:ext cx="802098" cy="802096"/>
            <a:chOff x="7414667" y="3750265"/>
            <a:chExt cx="871129" cy="871129"/>
          </a:xfrm>
        </p:grpSpPr>
        <p:sp>
          <p:nvSpPr>
            <p:cNvPr id="117" name="椭圆 116"/>
            <p:cNvSpPr/>
            <p:nvPr/>
          </p:nvSpPr>
          <p:spPr>
            <a:xfrm>
              <a:off x="7414667" y="3750265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118" name="文本框 20"/>
            <p:cNvSpPr txBox="1"/>
            <p:nvPr/>
          </p:nvSpPr>
          <p:spPr>
            <a:xfrm>
              <a:off x="7468849" y="3843910"/>
              <a:ext cx="792991" cy="69516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6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rPr>
                <a:t>01</a:t>
              </a: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6759139" y="2843723"/>
            <a:ext cx="802098" cy="802096"/>
            <a:chOff x="7414667" y="3750264"/>
            <a:chExt cx="871129" cy="871129"/>
          </a:xfrm>
        </p:grpSpPr>
        <p:sp>
          <p:nvSpPr>
            <p:cNvPr id="120" name="椭圆 119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121" name="文本框 23"/>
            <p:cNvSpPr txBox="1"/>
            <p:nvPr/>
          </p:nvSpPr>
          <p:spPr>
            <a:xfrm>
              <a:off x="7451426" y="3843910"/>
              <a:ext cx="792991" cy="69516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/>
                <a:t>03</a:t>
              </a: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6759139" y="3851835"/>
            <a:ext cx="802098" cy="802096"/>
            <a:chOff x="7414667" y="3750264"/>
            <a:chExt cx="871129" cy="871129"/>
          </a:xfrm>
        </p:grpSpPr>
        <p:sp>
          <p:nvSpPr>
            <p:cNvPr id="123" name="椭圆 122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124" name="文本框 29"/>
            <p:cNvSpPr txBox="1"/>
            <p:nvPr/>
          </p:nvSpPr>
          <p:spPr>
            <a:xfrm>
              <a:off x="7451426" y="3818460"/>
              <a:ext cx="792991" cy="69516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/>
                <a:t>04</a:t>
              </a: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6769149" y="1835611"/>
            <a:ext cx="802098" cy="802096"/>
            <a:chOff x="7414667" y="3750264"/>
            <a:chExt cx="871129" cy="871129"/>
          </a:xfrm>
        </p:grpSpPr>
        <p:sp>
          <p:nvSpPr>
            <p:cNvPr id="126" name="椭圆 125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127" name="文本框 32"/>
            <p:cNvSpPr txBox="1"/>
            <p:nvPr/>
          </p:nvSpPr>
          <p:spPr>
            <a:xfrm>
              <a:off x="7451426" y="3820353"/>
              <a:ext cx="792991" cy="69516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/>
                <a:t>02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759139" y="4869954"/>
            <a:ext cx="802098" cy="802095"/>
            <a:chOff x="9136697" y="1907619"/>
            <a:chExt cx="802098" cy="802095"/>
          </a:xfrm>
        </p:grpSpPr>
        <p:sp>
          <p:nvSpPr>
            <p:cNvPr id="136" name="椭圆 135"/>
            <p:cNvSpPr/>
            <p:nvPr/>
          </p:nvSpPr>
          <p:spPr>
            <a:xfrm>
              <a:off x="9136697" y="1907619"/>
              <a:ext cx="802098" cy="80209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137" name="文本框 29"/>
            <p:cNvSpPr txBox="1"/>
            <p:nvPr/>
          </p:nvSpPr>
          <p:spPr>
            <a:xfrm>
              <a:off x="9174286" y="1991375"/>
              <a:ext cx="730152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/>
                <a:t>05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633245" y="941898"/>
            <a:ext cx="2424885" cy="677689"/>
            <a:chOff x="2232645" y="1023913"/>
            <a:chExt cx="2424885" cy="677689"/>
          </a:xfrm>
        </p:grpSpPr>
        <p:sp>
          <p:nvSpPr>
            <p:cNvPr id="128" name="文本框 33"/>
            <p:cNvSpPr txBox="1"/>
            <p:nvPr/>
          </p:nvSpPr>
          <p:spPr>
            <a:xfrm>
              <a:off x="2232644" y="1023913"/>
              <a:ext cx="2424885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年度工作概述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520678" y="1447686"/>
              <a:ext cx="2016224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zh-CN" sz="105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本季度工作叙述 整体工作总结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89229" y="1967053"/>
            <a:ext cx="2790271" cy="656936"/>
            <a:chOff x="3600797" y="5013970"/>
            <a:chExt cx="2790271" cy="656936"/>
          </a:xfrm>
        </p:grpSpPr>
        <p:sp>
          <p:nvSpPr>
            <p:cNvPr id="129" name="文本框 34"/>
            <p:cNvSpPr txBox="1"/>
            <p:nvPr/>
          </p:nvSpPr>
          <p:spPr>
            <a:xfrm>
              <a:off x="3600796" y="5013970"/>
              <a:ext cx="2696969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zh-CN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工作完成情况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960838" y="5416990"/>
              <a:ext cx="2430231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zh-CN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完成的项目 存在的问题 改进方法措施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273205" y="2997746"/>
            <a:ext cx="3144592" cy="657498"/>
            <a:chOff x="5112965" y="837506"/>
            <a:chExt cx="3144592" cy="657498"/>
          </a:xfrm>
        </p:grpSpPr>
        <p:sp>
          <p:nvSpPr>
            <p:cNvPr id="144" name="文本框 33"/>
            <p:cNvSpPr txBox="1"/>
            <p:nvPr/>
          </p:nvSpPr>
          <p:spPr>
            <a:xfrm>
              <a:off x="5112964" y="837506"/>
              <a:ext cx="3144592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项目成果展示</a:t>
              </a:r>
            </a:p>
          </p:txBody>
        </p:sp>
        <p:sp>
          <p:nvSpPr>
            <p:cNvPr id="145" name="文本框 33"/>
            <p:cNvSpPr txBox="1"/>
            <p:nvPr/>
          </p:nvSpPr>
          <p:spPr>
            <a:xfrm>
              <a:off x="5761037" y="1241087"/>
              <a:ext cx="2388199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zh-CN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项目展示一 项目展示二  项目展示三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637608" y="4005858"/>
            <a:ext cx="2875957" cy="646911"/>
            <a:chOff x="6537621" y="5030234"/>
            <a:chExt cx="2875957" cy="646911"/>
          </a:xfrm>
        </p:grpSpPr>
        <p:sp>
          <p:nvSpPr>
            <p:cNvPr id="146" name="文本框 33"/>
            <p:cNvSpPr txBox="1"/>
            <p:nvPr/>
          </p:nvSpPr>
          <p:spPr>
            <a:xfrm>
              <a:off x="6537622" y="5030234"/>
              <a:ext cx="2875957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zh-CN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工作中存在的不足</a:t>
              </a:r>
            </a:p>
          </p:txBody>
        </p:sp>
        <p:sp>
          <p:nvSpPr>
            <p:cNvPr id="147" name="文本框 33"/>
            <p:cNvSpPr txBox="1"/>
            <p:nvPr/>
          </p:nvSpPr>
          <p:spPr>
            <a:xfrm>
              <a:off x="6749283" y="5423228"/>
              <a:ext cx="2424512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zh-CN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项目展示一 项目展示二  项目展示三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417221" y="5013970"/>
            <a:ext cx="3144592" cy="656981"/>
            <a:chOff x="7993285" y="1053530"/>
            <a:chExt cx="3144592" cy="656981"/>
          </a:xfrm>
        </p:grpSpPr>
        <p:sp>
          <p:nvSpPr>
            <p:cNvPr id="148" name="文本框 33"/>
            <p:cNvSpPr txBox="1"/>
            <p:nvPr/>
          </p:nvSpPr>
          <p:spPr>
            <a:xfrm>
              <a:off x="7993285" y="1053529"/>
              <a:ext cx="3144592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2018年工作计划</a:t>
              </a:r>
            </a:p>
          </p:txBody>
        </p:sp>
        <p:sp>
          <p:nvSpPr>
            <p:cNvPr id="149" name="文本框 33"/>
            <p:cNvSpPr txBox="1"/>
            <p:nvPr/>
          </p:nvSpPr>
          <p:spPr>
            <a:xfrm>
              <a:off x="8449093" y="1456595"/>
              <a:ext cx="2136480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2018年工作计划 工作目标 其他</a:t>
              </a:r>
            </a:p>
          </p:txBody>
        </p:sp>
      </p:grpSp>
      <p:sp>
        <p:nvSpPr>
          <p:cNvPr id="50" name="椭圆 49"/>
          <p:cNvSpPr/>
          <p:nvPr/>
        </p:nvSpPr>
        <p:spPr>
          <a:xfrm>
            <a:off x="648469" y="1893338"/>
            <a:ext cx="4272760" cy="427276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sp>
        <p:nvSpPr>
          <p:cNvPr id="51" name="椭圆 50"/>
          <p:cNvSpPr/>
          <p:nvPr/>
        </p:nvSpPr>
        <p:spPr>
          <a:xfrm>
            <a:off x="1005167" y="2262808"/>
            <a:ext cx="3575167" cy="3575167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椭圆 51"/>
          <p:cNvSpPr/>
          <p:nvPr/>
        </p:nvSpPr>
        <p:spPr>
          <a:xfrm>
            <a:off x="533481" y="1504684"/>
            <a:ext cx="1152128" cy="11521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</p:spTree>
    <p:extLst>
      <p:ext uri="{BB962C8B-B14F-4D97-AF65-F5344CB8AC3E}">
        <p14:creationId val="2737889470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8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8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9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4"/>
      <p:bldP grpId="0" spid="50"/>
      <p:bldP grpId="0" spid="51"/>
      <p:bldP grpId="0" spid="52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60438" y="189434"/>
            <a:ext cx="7399182" cy="646331"/>
            <a:chOff x="360438" y="189434"/>
            <a:chExt cx="7399182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5040957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71298" y="405458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66CC"/>
                  </a:solidFill>
                </a:rPr>
                <a:t>In 2018 work plan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4752528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mtClean="0" sz="3600">
                  <a:solidFill>
                    <a:srgbClr val="0066CC"/>
                  </a:solidFill>
                </a:rPr>
                <a:t>2018年工作计划概述</a:t>
              </a:r>
            </a:p>
          </p:txBody>
        </p:sp>
      </p:grpSp>
      <p:pic>
        <p:nvPicPr>
          <p:cNvPr descr="E:\企业文化\企业文化图片\8765676 (2).jpg" id="614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71857" y="1616339"/>
            <a:ext cx="6043602" cy="440574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组合 37"/>
          <p:cNvGrpSpPr/>
          <p:nvPr/>
        </p:nvGrpSpPr>
        <p:grpSpPr>
          <a:xfrm>
            <a:off x="7921277" y="1817182"/>
            <a:ext cx="2620431" cy="1109350"/>
            <a:chOff x="8641357" y="2133650"/>
            <a:chExt cx="2620431" cy="1109350"/>
          </a:xfrm>
        </p:grpSpPr>
        <p:sp>
          <p:nvSpPr>
            <p:cNvPr id="39" name="TextBox 38"/>
            <p:cNvSpPr txBox="1"/>
            <p:nvPr/>
          </p:nvSpPr>
          <p:spPr>
            <a:xfrm>
              <a:off x="8785373" y="2637706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4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784484" y="2133650"/>
              <a:ext cx="247730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点击输入小标题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921277" y="3041318"/>
            <a:ext cx="2620431" cy="1109350"/>
            <a:chOff x="8641357" y="2133650"/>
            <a:chExt cx="2620431" cy="1109350"/>
          </a:xfrm>
        </p:grpSpPr>
        <p:sp>
          <p:nvSpPr>
            <p:cNvPr id="43" name="TextBox 42"/>
            <p:cNvSpPr txBox="1"/>
            <p:nvPr/>
          </p:nvSpPr>
          <p:spPr>
            <a:xfrm>
              <a:off x="8785373" y="2637706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4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784484" y="2133650"/>
              <a:ext cx="247730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点击输入小标题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921277" y="4293890"/>
            <a:ext cx="2620431" cy="1109350"/>
            <a:chOff x="8641357" y="2133650"/>
            <a:chExt cx="2620431" cy="1109350"/>
          </a:xfrm>
        </p:grpSpPr>
        <p:sp>
          <p:nvSpPr>
            <p:cNvPr id="47" name="TextBox 46"/>
            <p:cNvSpPr txBox="1"/>
            <p:nvPr/>
          </p:nvSpPr>
          <p:spPr>
            <a:xfrm>
              <a:off x="8785373" y="2637706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48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784484" y="2133649"/>
              <a:ext cx="247730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点击输入小标题</a:t>
              </a:r>
            </a:p>
          </p:txBody>
        </p:sp>
      </p:grpSp>
    </p:spTree>
    <p:extLst>
      <p:ext uri="{BB962C8B-B14F-4D97-AF65-F5344CB8AC3E}">
        <p14:creationId val="1551029444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60438" y="189434"/>
            <a:ext cx="6247054" cy="646331"/>
            <a:chOff x="360438" y="189434"/>
            <a:chExt cx="6247054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888829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19170" y="405458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mtClean="0" sz="1200">
                  <a:solidFill>
                    <a:srgbClr val="0066CC"/>
                  </a:solidFill>
                </a:rPr>
                <a:t>The annual sales target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381642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zh-CN" sz="3600">
                  <a:solidFill>
                    <a:srgbClr val="0066CC"/>
                  </a:solidFill>
                </a:rPr>
                <a:t>年度销售目标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626731" y="4435806"/>
            <a:ext cx="1686034" cy="987618"/>
            <a:chOff x="8641357" y="2133650"/>
            <a:chExt cx="1686034" cy="987618"/>
          </a:xfrm>
        </p:grpSpPr>
        <p:sp>
          <p:nvSpPr>
            <p:cNvPr id="62" name="TextBox 61"/>
            <p:cNvSpPr txBox="1"/>
            <p:nvPr/>
          </p:nvSpPr>
          <p:spPr>
            <a:xfrm>
              <a:off x="8697503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63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714181" y="2133651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输入小标题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706019" y="1949839"/>
            <a:ext cx="1686034" cy="987618"/>
            <a:chOff x="8641357" y="2133650"/>
            <a:chExt cx="1686034" cy="987618"/>
          </a:xfrm>
        </p:grpSpPr>
        <p:sp>
          <p:nvSpPr>
            <p:cNvPr id="66" name="TextBox 65"/>
            <p:cNvSpPr txBox="1"/>
            <p:nvPr/>
          </p:nvSpPr>
          <p:spPr>
            <a:xfrm>
              <a:off x="8697503" y="2515973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6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输入小标题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934880" y="1895980"/>
            <a:ext cx="1686034" cy="987618"/>
            <a:chOff x="8641357" y="2133650"/>
            <a:chExt cx="1686034" cy="987618"/>
          </a:xfrm>
        </p:grpSpPr>
        <p:sp>
          <p:nvSpPr>
            <p:cNvPr id="74" name="TextBox 73"/>
            <p:cNvSpPr txBox="1"/>
            <p:nvPr/>
          </p:nvSpPr>
          <p:spPr>
            <a:xfrm>
              <a:off x="8697504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7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输入小标题</a:t>
              </a:r>
            </a:p>
          </p:txBody>
        </p:sp>
      </p:grpSp>
      <p:cxnSp>
        <p:nvCxnSpPr>
          <p:cNvPr id="77" name="直接连接符 76"/>
          <p:cNvCxnSpPr/>
          <p:nvPr/>
        </p:nvCxnSpPr>
        <p:spPr>
          <a:xfrm flipH="1" flipV="1">
            <a:off x="3048037" y="3671245"/>
            <a:ext cx="1019960" cy="28635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>
            <a:off x="5112527" y="3528967"/>
            <a:ext cx="900848" cy="2854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 flipV="1">
            <a:off x="7364899" y="3528967"/>
            <a:ext cx="642806" cy="26086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六边形 24"/>
          <p:cNvSpPr/>
          <p:nvPr/>
        </p:nvSpPr>
        <p:spPr>
          <a:xfrm>
            <a:off x="1440557" y="2443648"/>
            <a:ext cx="1914557" cy="16504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1607877" y="2822764"/>
            <a:ext cx="1719686" cy="934673"/>
            <a:chOff x="1607877" y="2822764"/>
            <a:chExt cx="1719686" cy="934673"/>
          </a:xfrm>
        </p:grpSpPr>
        <p:sp>
          <p:nvSpPr>
            <p:cNvPr id="51" name="文本框 33"/>
            <p:cNvSpPr txBox="1"/>
            <p:nvPr/>
          </p:nvSpPr>
          <p:spPr>
            <a:xfrm>
              <a:off x="1607877" y="2822764"/>
              <a:ext cx="1719686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>
                  <a:solidFill>
                    <a:srgbClr val="0066CC"/>
                  </a:solidFill>
                </a:rPr>
                <a:t>第1季度</a:t>
              </a:r>
            </a:p>
          </p:txBody>
        </p:sp>
        <p:sp>
          <p:nvSpPr>
            <p:cNvPr id="54" name="文本框 33"/>
            <p:cNvSpPr txBox="1"/>
            <p:nvPr/>
          </p:nvSpPr>
          <p:spPr>
            <a:xfrm>
              <a:off x="1895909" y="3264995"/>
              <a:ext cx="1152128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mtClean="0">
                  <a:solidFill>
                    <a:schemeClr val="bg1">
                      <a:lumMod val="65000"/>
                    </a:schemeClr>
                  </a:solidFill>
                </a:rPr>
                <a:t>1-3月</a:t>
              </a:r>
            </a:p>
          </p:txBody>
        </p:sp>
      </p:grpSp>
      <p:sp>
        <p:nvSpPr>
          <p:cNvPr id="21" name="六边形 20"/>
          <p:cNvSpPr/>
          <p:nvPr/>
        </p:nvSpPr>
        <p:spPr>
          <a:xfrm>
            <a:off x="3497849" y="3268888"/>
            <a:ext cx="1914557" cy="16504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3672367" y="3671245"/>
            <a:ext cx="1719686" cy="934673"/>
            <a:chOff x="3672367" y="3671245"/>
            <a:chExt cx="1719686" cy="934673"/>
          </a:xfrm>
        </p:grpSpPr>
        <p:sp>
          <p:nvSpPr>
            <p:cNvPr id="55" name="文本框 33"/>
            <p:cNvSpPr txBox="1"/>
            <p:nvPr/>
          </p:nvSpPr>
          <p:spPr>
            <a:xfrm>
              <a:off x="3672366" y="3671245"/>
              <a:ext cx="1719686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>
                  <a:solidFill>
                    <a:srgbClr val="0066CC"/>
                  </a:solidFill>
                </a:rPr>
                <a:t>第2季度</a:t>
              </a:r>
            </a:p>
          </p:txBody>
        </p:sp>
        <p:sp>
          <p:nvSpPr>
            <p:cNvPr id="56" name="文本框 33"/>
            <p:cNvSpPr txBox="1"/>
            <p:nvPr/>
          </p:nvSpPr>
          <p:spPr>
            <a:xfrm>
              <a:off x="3960399" y="4113475"/>
              <a:ext cx="1152128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mtClean="0">
                  <a:solidFill>
                    <a:schemeClr val="bg1">
                      <a:lumMod val="65000"/>
                    </a:schemeClr>
                  </a:solidFill>
                </a:rPr>
                <a:t>4-6月</a:t>
              </a:r>
            </a:p>
          </p:txBody>
        </p:sp>
      </p:grpSp>
      <p:sp>
        <p:nvSpPr>
          <p:cNvPr id="22" name="六边形 21"/>
          <p:cNvSpPr/>
          <p:nvPr/>
        </p:nvSpPr>
        <p:spPr>
          <a:xfrm>
            <a:off x="5583038" y="2443648"/>
            <a:ext cx="1914557" cy="16504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5758119" y="2840516"/>
            <a:ext cx="1719686" cy="934673"/>
            <a:chOff x="5758119" y="2840516"/>
            <a:chExt cx="1719686" cy="934673"/>
          </a:xfrm>
        </p:grpSpPr>
        <p:sp>
          <p:nvSpPr>
            <p:cNvPr id="57" name="文本框 33"/>
            <p:cNvSpPr txBox="1"/>
            <p:nvPr/>
          </p:nvSpPr>
          <p:spPr>
            <a:xfrm>
              <a:off x="5758119" y="2840516"/>
              <a:ext cx="1719686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>
                  <a:solidFill>
                    <a:srgbClr val="0066CC"/>
                  </a:solidFill>
                </a:rPr>
                <a:t>第3季度</a:t>
              </a:r>
            </a:p>
          </p:txBody>
        </p:sp>
        <p:sp>
          <p:nvSpPr>
            <p:cNvPr id="58" name="文本框 33"/>
            <p:cNvSpPr txBox="1"/>
            <p:nvPr/>
          </p:nvSpPr>
          <p:spPr>
            <a:xfrm>
              <a:off x="6046151" y="3282746"/>
              <a:ext cx="1152128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mtClean="0">
                  <a:solidFill>
                    <a:schemeClr val="bg1">
                      <a:lumMod val="65000"/>
                    </a:schemeClr>
                  </a:solidFill>
                </a:rPr>
                <a:t>7-9月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894888" y="4530408"/>
            <a:ext cx="1686034" cy="987618"/>
            <a:chOff x="8641357" y="2133650"/>
            <a:chExt cx="1686034" cy="987618"/>
          </a:xfrm>
        </p:grpSpPr>
        <p:sp>
          <p:nvSpPr>
            <p:cNvPr id="70" name="TextBox 69"/>
            <p:cNvSpPr txBox="1"/>
            <p:nvPr/>
          </p:nvSpPr>
          <p:spPr>
            <a:xfrm>
              <a:off x="8697504" y="2515974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71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714182" y="2133651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输入小标题</a:t>
              </a:r>
            </a:p>
          </p:txBody>
        </p:sp>
      </p:grpSp>
      <p:sp>
        <p:nvSpPr>
          <p:cNvPr id="24" name="六边形 23"/>
          <p:cNvSpPr/>
          <p:nvPr/>
        </p:nvSpPr>
        <p:spPr>
          <a:xfrm>
            <a:off x="7662904" y="3268888"/>
            <a:ext cx="1914557" cy="16504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88900" dir="2700000" dist="1016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7857775" y="3711373"/>
            <a:ext cx="1719686" cy="934673"/>
            <a:chOff x="7857775" y="3711373"/>
            <a:chExt cx="1719686" cy="934673"/>
          </a:xfrm>
        </p:grpSpPr>
        <p:sp>
          <p:nvSpPr>
            <p:cNvPr id="59" name="文本框 33"/>
            <p:cNvSpPr txBox="1"/>
            <p:nvPr/>
          </p:nvSpPr>
          <p:spPr>
            <a:xfrm>
              <a:off x="7857775" y="3711373"/>
              <a:ext cx="1719686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>
                  <a:solidFill>
                    <a:srgbClr val="0066CC"/>
                  </a:solidFill>
                </a:rPr>
                <a:t>第4季度</a:t>
              </a:r>
            </a:p>
          </p:txBody>
        </p:sp>
        <p:sp>
          <p:nvSpPr>
            <p:cNvPr id="60" name="文本框 33"/>
            <p:cNvSpPr txBox="1"/>
            <p:nvPr/>
          </p:nvSpPr>
          <p:spPr>
            <a:xfrm>
              <a:off x="7922006" y="4153603"/>
              <a:ext cx="1576400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mtClean="0">
                  <a:solidFill>
                    <a:schemeClr val="bg1">
                      <a:lumMod val="65000"/>
                    </a:schemeClr>
                  </a:solidFill>
                </a:rPr>
                <a:t>10-12月</a:t>
              </a:r>
            </a:p>
          </p:txBody>
        </p:sp>
      </p:grpSp>
    </p:spTree>
    <p:extLst>
      <p:ext uri="{BB962C8B-B14F-4D97-AF65-F5344CB8AC3E}">
        <p14:creationId val="3196065253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7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7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9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8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8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5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8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8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9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1"/>
      <p:bldP grpId="0" spid="22"/>
      <p:bldP grpId="0" spid="24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60439" y="189434"/>
            <a:ext cx="5762345" cy="646331"/>
            <a:chOff x="360439" y="189434"/>
            <a:chExt cx="5762345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672805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76861" y="329258"/>
              <a:ext cx="1945923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66CC"/>
                  </a:solidFill>
                </a:rPr>
                <a:t>The target implementation steps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9" y="189434"/>
              <a:ext cx="3472848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 sz="3600">
                  <a:solidFill>
                    <a:srgbClr val="0066CC"/>
                  </a:solidFill>
                </a:rPr>
                <a:t>目标实现目标</a:t>
              </a:r>
            </a:p>
          </p:txBody>
        </p:sp>
      </p:grpSp>
      <p:cxnSp>
        <p:nvCxnSpPr>
          <p:cNvPr id="80" name="直接连接符 79"/>
          <p:cNvCxnSpPr/>
          <p:nvPr/>
        </p:nvCxnSpPr>
        <p:spPr>
          <a:xfrm flipH="1">
            <a:off x="3048037" y="3651043"/>
            <a:ext cx="101996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4885093" y="1975019"/>
            <a:ext cx="2412030" cy="174280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4885093" y="3151656"/>
            <a:ext cx="2604136" cy="5233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 flipV="1">
            <a:off x="4885093" y="3675011"/>
            <a:ext cx="2604136" cy="62497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H="1" flipV="1">
            <a:off x="4844220" y="3675010"/>
            <a:ext cx="2452903" cy="16650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24"/>
          <p:cNvGrpSpPr/>
          <p:nvPr/>
        </p:nvGrpSpPr>
        <p:grpSpPr>
          <a:xfrm>
            <a:off x="7129189" y="1269554"/>
            <a:ext cx="1121993" cy="1122903"/>
            <a:chOff x="2848131" y="1860029"/>
            <a:chExt cx="3807502" cy="3807502"/>
          </a:xfrm>
        </p:grpSpPr>
        <p:sp>
          <p:nvSpPr>
            <p:cNvPr id="45" name="椭圆 4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6" name="椭圆 45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47" name="组合 24"/>
          <p:cNvGrpSpPr/>
          <p:nvPr/>
        </p:nvGrpSpPr>
        <p:grpSpPr>
          <a:xfrm>
            <a:off x="7129189" y="2493690"/>
            <a:ext cx="1121993" cy="1122903"/>
            <a:chOff x="2848131" y="1860029"/>
            <a:chExt cx="3807502" cy="3807502"/>
          </a:xfrm>
        </p:grpSpPr>
        <p:sp>
          <p:nvSpPr>
            <p:cNvPr id="48" name="椭圆 47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9" name="椭圆 48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50" name="组合 24"/>
          <p:cNvGrpSpPr/>
          <p:nvPr/>
        </p:nvGrpSpPr>
        <p:grpSpPr>
          <a:xfrm>
            <a:off x="7129189" y="3717826"/>
            <a:ext cx="1121993" cy="1122903"/>
            <a:chOff x="2848131" y="1860029"/>
            <a:chExt cx="3807502" cy="3807502"/>
          </a:xfrm>
        </p:grpSpPr>
        <p:sp>
          <p:nvSpPr>
            <p:cNvPr id="52" name="椭圆 5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3" name="椭圆 52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77" name="组合 24"/>
          <p:cNvGrpSpPr/>
          <p:nvPr/>
        </p:nvGrpSpPr>
        <p:grpSpPr>
          <a:xfrm>
            <a:off x="7129189" y="4941962"/>
            <a:ext cx="1121993" cy="1122903"/>
            <a:chOff x="2848131" y="1860029"/>
            <a:chExt cx="3807502" cy="3807502"/>
          </a:xfrm>
        </p:grpSpPr>
        <p:sp>
          <p:nvSpPr>
            <p:cNvPr id="78" name="椭圆 77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9" name="椭圆 78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38" name="组合 24"/>
          <p:cNvGrpSpPr/>
          <p:nvPr/>
        </p:nvGrpSpPr>
        <p:grpSpPr>
          <a:xfrm>
            <a:off x="1207815" y="2541881"/>
            <a:ext cx="2121668" cy="2123389"/>
            <a:chOff x="2848131" y="1860029"/>
            <a:chExt cx="3807502" cy="3807502"/>
          </a:xfrm>
        </p:grpSpPr>
        <p:sp>
          <p:nvSpPr>
            <p:cNvPr id="39" name="椭圆 38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0" name="椭圆 39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41" name="组合 24"/>
          <p:cNvGrpSpPr/>
          <p:nvPr/>
        </p:nvGrpSpPr>
        <p:grpSpPr>
          <a:xfrm>
            <a:off x="3783385" y="2602549"/>
            <a:ext cx="2121668" cy="2123389"/>
            <a:chOff x="2848131" y="1860029"/>
            <a:chExt cx="3807502" cy="3807502"/>
          </a:xfrm>
        </p:grpSpPr>
        <p:sp>
          <p:nvSpPr>
            <p:cNvPr id="42" name="椭圆 4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3" name="椭圆 42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85" name="文本框 33"/>
          <p:cNvSpPr txBox="1"/>
          <p:nvPr/>
        </p:nvSpPr>
        <p:spPr>
          <a:xfrm>
            <a:off x="1617376" y="3069753"/>
            <a:ext cx="130254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FF0000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mtClean="0" sz="3600">
                <a:solidFill>
                  <a:srgbClr val="0066CC"/>
                </a:solidFill>
              </a:rPr>
              <a:t>初步</a:t>
            </a:r>
          </a:p>
          <a:p>
            <a:r>
              <a:rPr altLang="en-US" lang="zh-CN" smtClean="0" sz="3600">
                <a:solidFill>
                  <a:srgbClr val="0066CC"/>
                </a:solidFill>
              </a:rPr>
              <a:t>目标</a:t>
            </a:r>
          </a:p>
        </p:txBody>
      </p:sp>
      <p:sp>
        <p:nvSpPr>
          <p:cNvPr id="86" name="文本框 33"/>
          <p:cNvSpPr txBox="1"/>
          <p:nvPr/>
        </p:nvSpPr>
        <p:spPr>
          <a:xfrm>
            <a:off x="4233820" y="3069753"/>
            <a:ext cx="130254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FF0000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mtClean="0" sz="3600">
                <a:solidFill>
                  <a:srgbClr val="0066CC"/>
                </a:solidFill>
              </a:rPr>
              <a:t>最终目标</a:t>
            </a:r>
          </a:p>
        </p:txBody>
      </p:sp>
      <p:sp>
        <p:nvSpPr>
          <p:cNvPr id="87" name="文本框 29"/>
          <p:cNvSpPr txBox="1">
            <a:spLocks noChangeArrowheads="1"/>
          </p:cNvSpPr>
          <p:nvPr/>
        </p:nvSpPr>
        <p:spPr bwMode="auto">
          <a:xfrm>
            <a:off x="7300930" y="1497772"/>
            <a:ext cx="7797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  <a:lvl2pPr eaLnBrk="0" hangingPunct="0" indent="-285750" marL="742950">
              <a:defRPr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01</a:t>
            </a:r>
          </a:p>
        </p:txBody>
      </p:sp>
      <p:sp>
        <p:nvSpPr>
          <p:cNvPr id="88" name="文本框 29"/>
          <p:cNvSpPr txBox="1">
            <a:spLocks noChangeArrowheads="1"/>
          </p:cNvSpPr>
          <p:nvPr/>
        </p:nvSpPr>
        <p:spPr bwMode="auto">
          <a:xfrm>
            <a:off x="7300930" y="2721908"/>
            <a:ext cx="7797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  <a:lvl2pPr eaLnBrk="0" hangingPunct="0" indent="-285750" marL="742950">
              <a:defRPr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02</a:t>
            </a:r>
          </a:p>
        </p:txBody>
      </p:sp>
      <p:sp>
        <p:nvSpPr>
          <p:cNvPr id="89" name="文本框 29"/>
          <p:cNvSpPr txBox="1">
            <a:spLocks noChangeArrowheads="1"/>
          </p:cNvSpPr>
          <p:nvPr/>
        </p:nvSpPr>
        <p:spPr bwMode="auto">
          <a:xfrm>
            <a:off x="7300930" y="3946044"/>
            <a:ext cx="7797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  <a:lvl2pPr eaLnBrk="0" hangingPunct="0" indent="-285750" marL="742950">
              <a:defRPr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03</a:t>
            </a:r>
          </a:p>
        </p:txBody>
      </p:sp>
      <p:sp>
        <p:nvSpPr>
          <p:cNvPr id="90" name="文本框 29"/>
          <p:cNvSpPr txBox="1">
            <a:spLocks noChangeArrowheads="1"/>
          </p:cNvSpPr>
          <p:nvPr/>
        </p:nvSpPr>
        <p:spPr bwMode="auto">
          <a:xfrm>
            <a:off x="7300930" y="5170181"/>
            <a:ext cx="7797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r="13500000" dist="381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defRPr>
            </a:lvl1pPr>
            <a:lvl2pPr eaLnBrk="0" hangingPunct="0" indent="-285750" marL="742950">
              <a:defRPr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9pPr>
          </a:lstStyle>
          <a:p>
            <a:r>
              <a:rPr altLang="zh-CN" lang="en-US">
                <a:solidFill>
                  <a:srgbClr val="0066CC"/>
                </a:solidFill>
              </a:rPr>
              <a:t>04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368549" y="4912732"/>
            <a:ext cx="1629888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2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029275" y="4912732"/>
            <a:ext cx="1629888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2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grpSp>
        <p:nvGrpSpPr>
          <p:cNvPr id="96" name="组合 95"/>
          <p:cNvGrpSpPr/>
          <p:nvPr/>
        </p:nvGrpSpPr>
        <p:grpSpPr>
          <a:xfrm>
            <a:off x="8539499" y="1404834"/>
            <a:ext cx="1686034" cy="872832"/>
            <a:chOff x="8641357" y="2133650"/>
            <a:chExt cx="1686034" cy="872832"/>
          </a:xfrm>
        </p:grpSpPr>
        <p:sp>
          <p:nvSpPr>
            <p:cNvPr id="97" name="TextBox 96"/>
            <p:cNvSpPr txBox="1"/>
            <p:nvPr/>
          </p:nvSpPr>
          <p:spPr>
            <a:xfrm>
              <a:off x="8697504" y="2401188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8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输入小标题</a:t>
              </a: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8539499" y="2618725"/>
            <a:ext cx="1686034" cy="872832"/>
            <a:chOff x="8641357" y="2133650"/>
            <a:chExt cx="1686034" cy="872832"/>
          </a:xfrm>
        </p:grpSpPr>
        <p:sp>
          <p:nvSpPr>
            <p:cNvPr id="101" name="TextBox 100"/>
            <p:cNvSpPr txBox="1"/>
            <p:nvPr/>
          </p:nvSpPr>
          <p:spPr>
            <a:xfrm>
              <a:off x="8697504" y="2401188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0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输入小标题</a:t>
              </a: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8539499" y="3889346"/>
            <a:ext cx="1686034" cy="872832"/>
            <a:chOff x="8641357" y="2133650"/>
            <a:chExt cx="1686034" cy="872832"/>
          </a:xfrm>
        </p:grpSpPr>
        <p:sp>
          <p:nvSpPr>
            <p:cNvPr id="110" name="TextBox 109"/>
            <p:cNvSpPr txBox="1"/>
            <p:nvPr/>
          </p:nvSpPr>
          <p:spPr>
            <a:xfrm>
              <a:off x="8697504" y="2401188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11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输入小标题</a:t>
              </a: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8539499" y="5072526"/>
            <a:ext cx="1686034" cy="872832"/>
            <a:chOff x="8641357" y="2133650"/>
            <a:chExt cx="1686034" cy="872832"/>
          </a:xfrm>
        </p:grpSpPr>
        <p:sp>
          <p:nvSpPr>
            <p:cNvPr id="114" name="TextBox 113"/>
            <p:cNvSpPr txBox="1"/>
            <p:nvPr/>
          </p:nvSpPr>
          <p:spPr>
            <a:xfrm>
              <a:off x="8697504" y="2401188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1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714182" y="2133650"/>
              <a:ext cx="139718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输入小标题</a:t>
              </a:r>
            </a:p>
          </p:txBody>
        </p:sp>
      </p:grpSp>
    </p:spTree>
    <p:extLst>
      <p:ext uri="{BB962C8B-B14F-4D97-AF65-F5344CB8AC3E}">
        <p14:creationId val="1915642976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52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5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6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3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6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7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6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7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82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8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86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8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9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9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9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10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5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10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09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11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1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1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4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5"/>
      <p:bldP grpId="0" spid="86"/>
      <p:bldP grpId="0" spid="87"/>
      <p:bldP grpId="0" spid="88"/>
      <p:bldP grpId="0" spid="89"/>
      <p:bldP grpId="0" spid="90"/>
      <p:bldP grpId="0" spid="92"/>
      <p:bldP grpId="0" spid="95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60438" y="189434"/>
            <a:ext cx="5024625" cy="646331"/>
            <a:chOff x="360438" y="189434"/>
            <a:chExt cx="5024625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664693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96741" y="405458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66CC"/>
                  </a:solidFill>
                </a:rPr>
                <a:t>Team building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244827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 sz="3600">
                  <a:solidFill>
                    <a:srgbClr val="0066CC"/>
                  </a:solidFill>
                </a:rPr>
                <a:t>团队建设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63501" y="1989634"/>
            <a:ext cx="2158489" cy="2160240"/>
            <a:chOff x="863501" y="1989634"/>
            <a:chExt cx="2158489" cy="2160240"/>
          </a:xfrm>
        </p:grpSpPr>
        <p:grpSp>
          <p:nvGrpSpPr>
            <p:cNvPr id="38" name="组合 24"/>
            <p:cNvGrpSpPr/>
            <p:nvPr/>
          </p:nvGrpSpPr>
          <p:grpSpPr>
            <a:xfrm>
              <a:off x="863501" y="1989634"/>
              <a:ext cx="2158489" cy="2160240"/>
              <a:chOff x="2848131" y="1860029"/>
              <a:chExt cx="3807502" cy="3807502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2" name="椭圆 1"/>
            <p:cNvSpPr/>
            <p:nvPr/>
          </p:nvSpPr>
          <p:spPr>
            <a:xfrm>
              <a:off x="1063352" y="2216612"/>
              <a:ext cx="1728192" cy="1728192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56781" y="1989634"/>
            <a:ext cx="2158489" cy="2160240"/>
            <a:chOff x="3456781" y="1989634"/>
            <a:chExt cx="2158489" cy="2160240"/>
          </a:xfrm>
        </p:grpSpPr>
        <p:grpSp>
          <p:nvGrpSpPr>
            <p:cNvPr id="41" name="组合 24"/>
            <p:cNvGrpSpPr/>
            <p:nvPr/>
          </p:nvGrpSpPr>
          <p:grpSpPr>
            <a:xfrm>
              <a:off x="3456781" y="1989634"/>
              <a:ext cx="2158489" cy="2160240"/>
              <a:chOff x="2848131" y="1860029"/>
              <a:chExt cx="3807502" cy="3807502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52" name="椭圆 51"/>
            <p:cNvSpPr/>
            <p:nvPr/>
          </p:nvSpPr>
          <p:spPr>
            <a:xfrm>
              <a:off x="3672805" y="2216612"/>
              <a:ext cx="1728192" cy="1728192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 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050820" y="1989634"/>
            <a:ext cx="2158489" cy="2160240"/>
            <a:chOff x="6050820" y="1989634"/>
            <a:chExt cx="2158489" cy="2160240"/>
          </a:xfrm>
        </p:grpSpPr>
        <p:grpSp>
          <p:nvGrpSpPr>
            <p:cNvPr id="44" name="组合 24"/>
            <p:cNvGrpSpPr/>
            <p:nvPr/>
          </p:nvGrpSpPr>
          <p:grpSpPr>
            <a:xfrm>
              <a:off x="6050820" y="1989634"/>
              <a:ext cx="2158489" cy="2160240"/>
              <a:chOff x="2848131" y="1860029"/>
              <a:chExt cx="3807502" cy="3807502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53" name="椭圆 52"/>
            <p:cNvSpPr/>
            <p:nvPr/>
          </p:nvSpPr>
          <p:spPr>
            <a:xfrm>
              <a:off x="6265968" y="2216612"/>
              <a:ext cx="1728192" cy="1728192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 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43108" y="1989634"/>
            <a:ext cx="2158489" cy="2160240"/>
            <a:chOff x="8643108" y="1989634"/>
            <a:chExt cx="2158489" cy="2160240"/>
          </a:xfrm>
        </p:grpSpPr>
        <p:grpSp>
          <p:nvGrpSpPr>
            <p:cNvPr id="47" name="组合 24"/>
            <p:cNvGrpSpPr/>
            <p:nvPr/>
          </p:nvGrpSpPr>
          <p:grpSpPr>
            <a:xfrm>
              <a:off x="8643108" y="1989634"/>
              <a:ext cx="2158489" cy="2160240"/>
              <a:chOff x="2848131" y="1860029"/>
              <a:chExt cx="3807502" cy="3807502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80" name="椭圆 79"/>
            <p:cNvSpPr/>
            <p:nvPr/>
          </p:nvSpPr>
          <p:spPr>
            <a:xfrm>
              <a:off x="8857381" y="2216612"/>
              <a:ext cx="1728192" cy="1728192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 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24682" y="4581922"/>
            <a:ext cx="1928043" cy="1008112"/>
            <a:chOff x="1024682" y="4581922"/>
            <a:chExt cx="1928043" cy="1008112"/>
          </a:xfrm>
        </p:grpSpPr>
        <p:sp>
          <p:nvSpPr>
            <p:cNvPr id="3" name="TextBox 2"/>
            <p:cNvSpPr txBox="1"/>
            <p:nvPr/>
          </p:nvSpPr>
          <p:spPr>
            <a:xfrm>
              <a:off x="1024682" y="4581921"/>
              <a:ext cx="192804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solidFill>
                    <a:schemeClr val="bg1">
                      <a:lumMod val="50000"/>
                    </a:schemeClr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</a:rPr>
                <a:t>人力资源经理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80517" y="4984740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</a:rPr>
                <a:t>点击此处添加内容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796410" y="4541852"/>
            <a:ext cx="1820611" cy="1048182"/>
            <a:chOff x="3796410" y="4541852"/>
            <a:chExt cx="1820611" cy="1048182"/>
          </a:xfrm>
        </p:grpSpPr>
        <p:sp>
          <p:nvSpPr>
            <p:cNvPr id="84" name="TextBox 83"/>
            <p:cNvSpPr txBox="1"/>
            <p:nvPr/>
          </p:nvSpPr>
          <p:spPr>
            <a:xfrm>
              <a:off x="3796411" y="4541853"/>
              <a:ext cx="182061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>
                      <a:lumMod val="50000"/>
                    </a:schemeClr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</a:defRPr>
              </a:lvl1pPr>
            </a:lstStyle>
            <a:p>
              <a:r>
                <a:rPr altLang="en-US" lang="zh-CN"/>
                <a:t>市场营销主管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843117" y="4984740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</a:rPr>
                <a:t>点击此处添加内容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97291" y="4541852"/>
            <a:ext cx="1640010" cy="1048182"/>
            <a:chOff x="6497291" y="4541852"/>
            <a:chExt cx="1640010" cy="1048182"/>
          </a:xfrm>
        </p:grpSpPr>
        <p:sp>
          <p:nvSpPr>
            <p:cNvPr id="85" name="TextBox 84"/>
            <p:cNvSpPr txBox="1"/>
            <p:nvPr/>
          </p:nvSpPr>
          <p:spPr>
            <a:xfrm>
              <a:off x="6497292" y="4541853"/>
              <a:ext cx="149687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>
                      <a:lumMod val="50000"/>
                    </a:schemeClr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</a:defRPr>
              </a:lvl1pPr>
            </a:lstStyle>
            <a:p>
              <a:r>
                <a:rPr altLang="en-US" lang="zh-CN"/>
                <a:t>首席架构师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507414" y="4984740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</a:rPr>
                <a:t>点击此处添加内容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073405" y="4541852"/>
            <a:ext cx="1629888" cy="1048182"/>
            <a:chOff x="9073405" y="4541852"/>
            <a:chExt cx="1629888" cy="1048182"/>
          </a:xfrm>
        </p:grpSpPr>
        <p:sp>
          <p:nvSpPr>
            <p:cNvPr id="86" name="TextBox 85"/>
            <p:cNvSpPr txBox="1"/>
            <p:nvPr/>
          </p:nvSpPr>
          <p:spPr>
            <a:xfrm>
              <a:off x="9233595" y="4541853"/>
              <a:ext cx="135197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>
                      <a:lumMod val="50000"/>
                    </a:schemeClr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</a:defRPr>
              </a:lvl1pPr>
            </a:lstStyle>
            <a:p>
              <a:r>
                <a:rPr altLang="en-US" lang="zh-CN"/>
                <a:t>财务总监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073406" y="4984740"/>
              <a:ext cx="162988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</a:rPr>
                <a:t>点击此处添加内容</a:t>
              </a:r>
            </a:p>
          </p:txBody>
        </p:sp>
      </p:grpSp>
    </p:spTree>
    <p:extLst>
      <p:ext uri="{BB962C8B-B14F-4D97-AF65-F5344CB8AC3E}">
        <p14:creationId val="881236806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60438" y="189434"/>
            <a:ext cx="5024625" cy="646331"/>
            <a:chOff x="360438" y="189434"/>
            <a:chExt cx="5024625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664693" y="368645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96741" y="405458"/>
              <a:ext cx="228832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66CC"/>
                  </a:solidFill>
                </a:rPr>
                <a:t>Team strength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244827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 sz="3600">
                  <a:solidFill>
                    <a:srgbClr val="0066CC"/>
                  </a:solidFill>
                </a:rPr>
                <a:t>团队力量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578806" y="1842384"/>
            <a:ext cx="2620431" cy="1109350"/>
            <a:chOff x="8641357" y="2133650"/>
            <a:chExt cx="2620431" cy="1109350"/>
          </a:xfrm>
        </p:grpSpPr>
        <p:sp>
          <p:nvSpPr>
            <p:cNvPr id="91" name="TextBox 90"/>
            <p:cNvSpPr txBox="1"/>
            <p:nvPr/>
          </p:nvSpPr>
          <p:spPr>
            <a:xfrm>
              <a:off x="8785375" y="2637706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784484" y="2133650"/>
              <a:ext cx="247730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点击输入小标题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578806" y="3066520"/>
            <a:ext cx="2620431" cy="1109350"/>
            <a:chOff x="8641357" y="2133650"/>
            <a:chExt cx="2620431" cy="1109350"/>
          </a:xfrm>
        </p:grpSpPr>
        <p:sp>
          <p:nvSpPr>
            <p:cNvPr id="95" name="TextBox 94"/>
            <p:cNvSpPr txBox="1"/>
            <p:nvPr/>
          </p:nvSpPr>
          <p:spPr>
            <a:xfrm>
              <a:off x="8785375" y="2637706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784484" y="2133650"/>
              <a:ext cx="247730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点击输入小标题</a:t>
              </a: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7578806" y="4463108"/>
            <a:ext cx="2620431" cy="1109350"/>
            <a:chOff x="8641357" y="2133650"/>
            <a:chExt cx="2620431" cy="1109350"/>
          </a:xfrm>
        </p:grpSpPr>
        <p:sp>
          <p:nvSpPr>
            <p:cNvPr id="99" name="TextBox 98"/>
            <p:cNvSpPr txBox="1"/>
            <p:nvPr/>
          </p:nvSpPr>
          <p:spPr>
            <a:xfrm>
              <a:off x="8785375" y="2637706"/>
              <a:ext cx="213394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0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784484" y="2133650"/>
              <a:ext cx="247730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点击输入小标题</a:t>
              </a:r>
            </a:p>
          </p:txBody>
        </p:sp>
      </p:grpSp>
      <p:pic>
        <p:nvPicPr>
          <p:cNvPr descr="E:\企业文化\企业文化图片\A (179).jpg" id="4098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86572" y="1580860"/>
            <a:ext cx="6132092" cy="40732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494396236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60438" y="189434"/>
            <a:ext cx="5096633" cy="646331"/>
            <a:chOff x="360438" y="189434"/>
            <a:chExt cx="5096633" cy="646331"/>
          </a:xfrm>
        </p:grpSpPr>
        <p:grpSp>
          <p:nvGrpSpPr>
            <p:cNvPr id="6" name="组合 5"/>
            <p:cNvGrpSpPr/>
            <p:nvPr/>
          </p:nvGrpSpPr>
          <p:grpSpPr>
            <a:xfrm>
              <a:off x="2664693" y="368645"/>
              <a:ext cx="2792378" cy="360040"/>
              <a:chOff x="2664693" y="368645"/>
              <a:chExt cx="2792378" cy="360040"/>
            </a:xfrm>
          </p:grpSpPr>
          <p:sp>
            <p:nvSpPr>
              <p:cNvPr id="35" name="Freeform 514"/>
              <p:cNvSpPr>
                <a:spLocks noEditPoints="1"/>
              </p:cNvSpPr>
              <p:nvPr/>
            </p:nvSpPr>
            <p:spPr bwMode="auto">
              <a:xfrm>
                <a:off x="2664693" y="368645"/>
                <a:ext cx="358333" cy="360040"/>
              </a:xfrm>
              <a:custGeom>
                <a:gdLst>
                  <a:gd fmla="*/ 144 w 288" name="T0"/>
                  <a:gd fmla="*/ 0 h 289" name="T1"/>
                  <a:gd fmla="*/ 0 w 288" name="T2"/>
                  <a:gd fmla="*/ 145 h 289" name="T3"/>
                  <a:gd fmla="*/ 144 w 288" name="T4"/>
                  <a:gd fmla="*/ 289 h 289" name="T5"/>
                  <a:gd fmla="*/ 288 w 288" name="T6"/>
                  <a:gd fmla="*/ 145 h 289" name="T7"/>
                  <a:gd fmla="*/ 144 w 288" name="T8"/>
                  <a:gd fmla="*/ 0 h 289" name="T9"/>
                  <a:gd fmla="*/ 208 w 288" name="T10"/>
                  <a:gd fmla="*/ 148 h 289" name="T11"/>
                  <a:gd fmla="*/ 117 w 288" name="T12"/>
                  <a:gd fmla="*/ 239 h 289" name="T13"/>
                  <a:gd fmla="*/ 114 w 288" name="T14"/>
                  <a:gd fmla="*/ 240 h 289" name="T15"/>
                  <a:gd fmla="*/ 111 w 288" name="T16"/>
                  <a:gd fmla="*/ 239 h 289" name="T17"/>
                  <a:gd fmla="*/ 111 w 288" name="T18"/>
                  <a:gd fmla="*/ 239 h 289" name="T19"/>
                  <a:gd fmla="*/ 110 w 288" name="T20"/>
                  <a:gd fmla="*/ 236 h 289" name="T21"/>
                  <a:gd fmla="*/ 110 w 288" name="T22"/>
                  <a:gd fmla="*/ 192 h 289" name="T23"/>
                  <a:gd fmla="*/ 111 w 288" name="T24"/>
                  <a:gd fmla="*/ 189 h 289" name="T25"/>
                  <a:gd fmla="*/ 155 w 288" name="T26"/>
                  <a:gd fmla="*/ 145 h 289" name="T27"/>
                  <a:gd fmla="*/ 111 w 288" name="T28"/>
                  <a:gd fmla="*/ 101 h 289" name="T29"/>
                  <a:gd fmla="*/ 110 w 288" name="T30"/>
                  <a:gd fmla="*/ 98 h 289" name="T31"/>
                  <a:gd fmla="*/ 110 w 288" name="T32"/>
                  <a:gd fmla="*/ 54 h 289" name="T33"/>
                  <a:gd fmla="*/ 111 w 288" name="T34"/>
                  <a:gd fmla="*/ 51 h 289" name="T35"/>
                  <a:gd fmla="*/ 111 w 288" name="T36"/>
                  <a:gd fmla="*/ 51 h 289" name="T37"/>
                  <a:gd fmla="*/ 117 w 288" name="T38"/>
                  <a:gd fmla="*/ 51 h 289" name="T39"/>
                  <a:gd fmla="*/ 208 w 288" name="T40"/>
                  <a:gd fmla="*/ 142 h 289" name="T41"/>
                  <a:gd fmla="*/ 209 w 288" name="T42"/>
                  <a:gd fmla="*/ 145 h 289" name="T43"/>
                  <a:gd fmla="*/ 208 w 288" name="T44"/>
                  <a:gd fmla="*/ 148 h 289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89" w="288">
                    <a:moveTo>
                      <a:pt x="144" y="0"/>
                    </a:moveTo>
                    <a:cubicBezTo>
                      <a:pt x="64" y="0"/>
                      <a:pt x="0" y="65"/>
                      <a:pt x="0" y="145"/>
                    </a:cubicBezTo>
                    <a:cubicBezTo>
                      <a:pt x="0" y="224"/>
                      <a:pt x="64" y="289"/>
                      <a:pt x="144" y="289"/>
                    </a:cubicBezTo>
                    <a:cubicBezTo>
                      <a:pt x="224" y="289"/>
                      <a:pt x="288" y="224"/>
                      <a:pt x="288" y="145"/>
                    </a:cubicBezTo>
                    <a:cubicBezTo>
                      <a:pt x="288" y="65"/>
                      <a:pt x="224" y="0"/>
                      <a:pt x="144" y="0"/>
                    </a:cubicBezTo>
                    <a:close/>
                    <a:moveTo>
                      <a:pt x="208" y="148"/>
                    </a:moveTo>
                    <a:cubicBezTo>
                      <a:pt x="117" y="239"/>
                      <a:pt x="117" y="239"/>
                      <a:pt x="117" y="239"/>
                    </a:cubicBezTo>
                    <a:cubicBezTo>
                      <a:pt x="116" y="240"/>
                      <a:pt x="115" y="240"/>
                      <a:pt x="114" y="240"/>
                    </a:cubicBezTo>
                    <a:cubicBezTo>
                      <a:pt x="113" y="240"/>
                      <a:pt x="112" y="240"/>
                      <a:pt x="111" y="239"/>
                    </a:cubicBezTo>
                    <a:cubicBezTo>
                      <a:pt x="111" y="239"/>
                      <a:pt x="111" y="239"/>
                      <a:pt x="111" y="239"/>
                    </a:cubicBezTo>
                    <a:cubicBezTo>
                      <a:pt x="110" y="238"/>
                      <a:pt x="110" y="237"/>
                      <a:pt x="110" y="236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10" y="191"/>
                      <a:pt x="110" y="190"/>
                      <a:pt x="111" y="189"/>
                    </a:cubicBezTo>
                    <a:cubicBezTo>
                      <a:pt x="155" y="145"/>
                      <a:pt x="155" y="145"/>
                      <a:pt x="155" y="145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10" y="100"/>
                      <a:pt x="110" y="99"/>
                      <a:pt x="110" y="98"/>
                    </a:cubicBezTo>
                    <a:cubicBezTo>
                      <a:pt x="110" y="54"/>
                      <a:pt x="110" y="54"/>
                      <a:pt x="110" y="54"/>
                    </a:cubicBezTo>
                    <a:cubicBezTo>
                      <a:pt x="110" y="53"/>
                      <a:pt x="110" y="52"/>
                      <a:pt x="111" y="51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13" y="49"/>
                      <a:pt x="115" y="49"/>
                      <a:pt x="117" y="51"/>
                    </a:cubicBezTo>
                    <a:cubicBezTo>
                      <a:pt x="208" y="142"/>
                      <a:pt x="208" y="142"/>
                      <a:pt x="208" y="142"/>
                    </a:cubicBezTo>
                    <a:cubicBezTo>
                      <a:pt x="209" y="143"/>
                      <a:pt x="209" y="144"/>
                      <a:pt x="209" y="145"/>
                    </a:cubicBezTo>
                    <a:cubicBezTo>
                      <a:pt x="209" y="146"/>
                      <a:pt x="209" y="147"/>
                      <a:pt x="208" y="14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168749" y="405458"/>
                <a:ext cx="2288322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bg1"/>
                    </a:solidFill>
                    <a:effectLst/>
                    <a:latin charset="-122" pitchFamily="34" typeface="微软雅黑"/>
                    <a:ea charset="-122" pitchFamily="34" typeface="微软雅黑"/>
                  </a:defRPr>
                </a:lvl1pPr>
              </a:lstStyle>
              <a:p>
                <a:r>
                  <a:rPr altLang="zh-CN" lang="en-US" sz="1200">
                    <a:solidFill>
                      <a:srgbClr val="0066CC"/>
                    </a:solidFill>
                  </a:rPr>
                  <a:t>Looking to the future 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60438" y="189434"/>
              <a:ext cx="244827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 sz="3600">
                  <a:solidFill>
                    <a:srgbClr val="0066CC"/>
                  </a:solidFill>
                </a:rPr>
                <a:t>展望未来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952725" y="2997746"/>
            <a:ext cx="3583163" cy="2516656"/>
            <a:chOff x="3546026" y="3001370"/>
            <a:chExt cx="3583163" cy="2516656"/>
          </a:xfrm>
        </p:grpSpPr>
        <p:sp>
          <p:nvSpPr>
            <p:cNvPr id="31" name="图文框 30"/>
            <p:cNvSpPr/>
            <p:nvPr/>
          </p:nvSpPr>
          <p:spPr>
            <a:xfrm>
              <a:off x="3546026" y="3001370"/>
              <a:ext cx="3583163" cy="2516656"/>
            </a:xfrm>
            <a:prstGeom prst="fram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754756" y="3300585"/>
              <a:ext cx="3175646" cy="200504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</p:spPr>
        </p:pic>
      </p:grpSp>
      <p:grpSp>
        <p:nvGrpSpPr>
          <p:cNvPr id="50" name="组合 49"/>
          <p:cNvGrpSpPr/>
          <p:nvPr/>
        </p:nvGrpSpPr>
        <p:grpSpPr>
          <a:xfrm>
            <a:off x="7201197" y="1842384"/>
            <a:ext cx="2620431" cy="461665"/>
            <a:chOff x="8641357" y="2133650"/>
            <a:chExt cx="2620431" cy="461665"/>
          </a:xfrm>
        </p:grpSpPr>
        <p:sp>
          <p:nvSpPr>
            <p:cNvPr id="5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84484" y="2133650"/>
              <a:ext cx="247730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点击输入小标题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2318" y="1618802"/>
            <a:ext cx="3583163" cy="2516656"/>
            <a:chOff x="662318" y="1618802"/>
            <a:chExt cx="3583163" cy="2516656"/>
          </a:xfrm>
        </p:grpSpPr>
        <p:sp>
          <p:nvSpPr>
            <p:cNvPr id="64" name="图文框 63"/>
            <p:cNvSpPr/>
            <p:nvPr/>
          </p:nvSpPr>
          <p:spPr>
            <a:xfrm>
              <a:off x="662318" y="1618802"/>
              <a:ext cx="3583163" cy="2516656"/>
            </a:xfrm>
            <a:prstGeom prst="fram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936501" y="1928809"/>
              <a:ext cx="3024336" cy="2005041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</p:spPr>
        </p:pic>
      </p:grpSp>
      <p:sp>
        <p:nvSpPr>
          <p:cNvPr id="66" name="TextBox 65"/>
          <p:cNvSpPr txBox="1"/>
          <p:nvPr/>
        </p:nvSpPr>
        <p:spPr>
          <a:xfrm>
            <a:off x="7348702" y="2277666"/>
            <a:ext cx="3456384" cy="33832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zh-CN" smtClean="0" sz="18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我们必须清醒地看到前进中的困难与挑战，正视自身存在的差距与不足，以更加坚定的信念、更加饱满的热情、更加务实的作风、更加强大的合力，共同谱写公司发展的新篇章，为集团公司油气主业发展提供强有力的金融服务与支持。</a:t>
            </a:r>
          </a:p>
        </p:txBody>
      </p:sp>
    </p:spTree>
    <p:extLst>
      <p:ext uri="{BB962C8B-B14F-4D97-AF65-F5344CB8AC3E}">
        <p14:creationId val="3494396236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6"/>
    </p:bldLst>
  </p:timing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2514368" y="3484960"/>
            <a:ext cx="6559037" cy="381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zh-CN">
                <a:latin charset="-122" pitchFamily="34" typeface="微软雅黑"/>
                <a:ea charset="-122" pitchFamily="34" typeface="微软雅黑"/>
              </a:rPr>
              <a:t>年终总结  新年计划  述职报告  工作汇报</a:t>
            </a:r>
          </a:p>
        </p:txBody>
      </p:sp>
      <p:grpSp>
        <p:nvGrpSpPr>
          <p:cNvPr id="72" name="组合 24"/>
          <p:cNvGrpSpPr/>
          <p:nvPr/>
        </p:nvGrpSpPr>
        <p:grpSpPr>
          <a:xfrm>
            <a:off x="3024733" y="1948039"/>
            <a:ext cx="1190282" cy="1191247"/>
            <a:chOff x="2848131" y="1860029"/>
            <a:chExt cx="3807502" cy="3807502"/>
          </a:xfrm>
        </p:grpSpPr>
        <p:sp>
          <p:nvSpPr>
            <p:cNvPr id="74" name="椭圆 73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5" name="椭圆 74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77" name="组合 24"/>
          <p:cNvGrpSpPr/>
          <p:nvPr/>
        </p:nvGrpSpPr>
        <p:grpSpPr>
          <a:xfrm>
            <a:off x="4454777" y="1948039"/>
            <a:ext cx="1190282" cy="1191247"/>
            <a:chOff x="2848131" y="1860029"/>
            <a:chExt cx="3807502" cy="3807502"/>
          </a:xfrm>
        </p:grpSpPr>
        <p:sp>
          <p:nvSpPr>
            <p:cNvPr id="79" name="椭圆 78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80" name="椭圆 79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82" name="组合 24"/>
          <p:cNvGrpSpPr/>
          <p:nvPr/>
        </p:nvGrpSpPr>
        <p:grpSpPr>
          <a:xfrm>
            <a:off x="5885239" y="1948039"/>
            <a:ext cx="1190282" cy="1191247"/>
            <a:chOff x="2848131" y="1860029"/>
            <a:chExt cx="3807502" cy="3807502"/>
          </a:xfrm>
        </p:grpSpPr>
        <p:sp>
          <p:nvSpPr>
            <p:cNvPr id="84" name="椭圆 83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85" name="椭圆 84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91" name="组合 24"/>
          <p:cNvGrpSpPr/>
          <p:nvPr/>
        </p:nvGrpSpPr>
        <p:grpSpPr>
          <a:xfrm>
            <a:off x="7314736" y="1948039"/>
            <a:ext cx="1190282" cy="1191247"/>
            <a:chOff x="2848131" y="1860029"/>
            <a:chExt cx="3807502" cy="3807502"/>
          </a:xfrm>
        </p:grpSpPr>
        <p:sp>
          <p:nvSpPr>
            <p:cNvPr id="125" name="椭圆 12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128" name="文本框 20"/>
          <p:cNvSpPr txBox="1"/>
          <p:nvPr/>
        </p:nvSpPr>
        <p:spPr>
          <a:xfrm>
            <a:off x="3187799" y="2063616"/>
            <a:ext cx="898924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6000">
                <a:solidFill>
                  <a:srgbClr val="0066CC"/>
                </a:solidFill>
                <a:latin charset="0" pitchFamily="34" typeface="Impact"/>
                <a:ea charset="-122" pitchFamily="34" typeface="微软雅黑"/>
              </a:rPr>
              <a:t>谢</a:t>
            </a:r>
          </a:p>
        </p:txBody>
      </p:sp>
      <p:sp>
        <p:nvSpPr>
          <p:cNvPr id="132" name="文本框 20"/>
          <p:cNvSpPr txBox="1"/>
          <p:nvPr/>
        </p:nvSpPr>
        <p:spPr>
          <a:xfrm>
            <a:off x="4616214" y="2041555"/>
            <a:ext cx="898924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6000">
                <a:solidFill>
                  <a:srgbClr val="0066CC"/>
                </a:solidFill>
                <a:latin charset="0" pitchFamily="34" typeface="Impact"/>
                <a:ea charset="-122" pitchFamily="34" typeface="微软雅黑"/>
              </a:defRPr>
            </a:lvl1pPr>
          </a:lstStyle>
          <a:p>
            <a:r>
              <a:rPr altLang="en-US" lang="zh-CN"/>
              <a:t>谢</a:t>
            </a:r>
          </a:p>
        </p:txBody>
      </p:sp>
      <p:sp>
        <p:nvSpPr>
          <p:cNvPr id="133" name="文本框 20"/>
          <p:cNvSpPr txBox="1"/>
          <p:nvPr/>
        </p:nvSpPr>
        <p:spPr>
          <a:xfrm>
            <a:off x="6037675" y="2014885"/>
            <a:ext cx="898924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6000">
                <a:solidFill>
                  <a:srgbClr val="0066CC"/>
                </a:solidFill>
                <a:latin charset="0" pitchFamily="34" typeface="Impact"/>
                <a:ea charset="-122" pitchFamily="34" typeface="微软雅黑"/>
              </a:defRPr>
            </a:lvl1pPr>
          </a:lstStyle>
          <a:p>
            <a:r>
              <a:rPr altLang="en-US" lang="zh-CN"/>
              <a:t>观</a:t>
            </a:r>
          </a:p>
        </p:txBody>
      </p:sp>
      <p:sp>
        <p:nvSpPr>
          <p:cNvPr id="134" name="文本框 20"/>
          <p:cNvSpPr txBox="1"/>
          <p:nvPr/>
        </p:nvSpPr>
        <p:spPr>
          <a:xfrm>
            <a:off x="7481401" y="2012494"/>
            <a:ext cx="898924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6000">
                <a:solidFill>
                  <a:srgbClr val="0066CC"/>
                </a:solidFill>
                <a:latin charset="0" pitchFamily="34" typeface="Impact"/>
                <a:ea charset="-122" pitchFamily="34" typeface="微软雅黑"/>
              </a:defRPr>
            </a:lvl1pPr>
          </a:lstStyle>
          <a:p>
            <a:r>
              <a:rPr altLang="en-US" lang="zh-CN"/>
              <a:t>赏</a:t>
            </a:r>
          </a:p>
        </p:txBody>
      </p:sp>
      <p:sp>
        <p:nvSpPr>
          <p:cNvPr id="52" name="文本框 33"/>
          <p:cNvSpPr txBox="1"/>
          <p:nvPr/>
        </p:nvSpPr>
        <p:spPr>
          <a:xfrm>
            <a:off x="4624799" y="4018052"/>
            <a:ext cx="228836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FF0000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zh-CN" lang="en-US" smtClean="0" sz="4000">
                <a:solidFill>
                  <a:schemeClr val="bg1">
                    <a:lumMod val="85000"/>
                  </a:schemeClr>
                </a:solidFill>
              </a:rPr>
              <a:t>THANKS</a:t>
            </a:r>
          </a:p>
        </p:txBody>
      </p:sp>
    </p:spTree>
    <p:extLst>
      <p:ext uri="{BB962C8B-B14F-4D97-AF65-F5344CB8AC3E}">
        <p14:creationId val="484200977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2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5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8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4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43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2"/>
      <p:bldP grpId="0" spid="128"/>
      <p:bldP grpId="0" spid="132"/>
      <p:bldP grpId="0" spid="133"/>
      <p:bldP grpId="0" spid="134"/>
      <p:bldP grpId="0" spid="5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9" name="组合 48"/>
          <p:cNvGrpSpPr/>
          <p:nvPr/>
        </p:nvGrpSpPr>
        <p:grpSpPr>
          <a:xfrm>
            <a:off x="15231676" y="477466"/>
            <a:ext cx="4680520" cy="3168352"/>
            <a:chOff x="5303118" y="641161"/>
            <a:chExt cx="4680520" cy="3168352"/>
          </a:xfrm>
        </p:grpSpPr>
        <p:cxnSp>
          <p:nvCxnSpPr>
            <p:cNvPr id="51" name="直接连接符 50"/>
            <p:cNvCxnSpPr/>
            <p:nvPr/>
          </p:nvCxnSpPr>
          <p:spPr>
            <a:xfrm flipH="1">
              <a:off x="5303118" y="641161"/>
              <a:ext cx="0" cy="3168352"/>
            </a:xfrm>
            <a:prstGeom prst="line">
              <a:avLst/>
            </a:prstGeom>
            <a:noFill/>
            <a:ln algn="ctr" cap="flat" cmpd="sng" w="9525">
              <a:solidFill>
                <a:schemeClr val="tx1"/>
              </a:solidFill>
              <a:prstDash val="sysDash"/>
            </a:ln>
            <a:effectLst/>
          </p:spPr>
        </p:cxnSp>
        <p:sp>
          <p:nvSpPr>
            <p:cNvPr id="52" name="Text Box 28"/>
            <p:cNvSpPr txBox="1">
              <a:spLocks noChangeArrowheads="1"/>
            </p:cNvSpPr>
            <p:nvPr/>
          </p:nvSpPr>
          <p:spPr bwMode="auto">
            <a:xfrm>
              <a:off x="5447134" y="1266647"/>
              <a:ext cx="4536504" cy="201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1pPr>
              <a:lvl2pPr eaLnBrk="0" hangingPunct="0" indent="-285750" marL="74295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2pPr>
              <a:lvl3pPr eaLnBrk="0" hangingPunct="0" indent="-228600" marL="11430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3pPr>
              <a:lvl4pPr eaLnBrk="0" hangingPunct="0" indent="-228600" marL="16002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4pPr>
              <a:lvl5pPr eaLnBrk="0" hangingPunct="0" indent="-228600" marL="20574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5pPr>
              <a:lvl6pPr eaLnBrk="0" fontAlgn="base" hangingPunct="0" indent="-228600" latinLnBrk="1" marL="25146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6pPr>
              <a:lvl7pPr eaLnBrk="0" fontAlgn="base" hangingPunct="0" indent="-228600" latinLnBrk="1" marL="29718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7pPr>
              <a:lvl8pPr eaLnBrk="0" fontAlgn="base" hangingPunct="0" indent="-228600" latinLnBrk="1" marL="34290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8pPr>
              <a:lvl9pPr eaLnBrk="0" fontAlgn="base" hangingPunct="0" indent="-228600" latinLnBrk="1" marL="38862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zh-CN" lang="zh-CN" sz="2800">
                  <a:latin charset="-122" pitchFamily="34" typeface="微软雅黑"/>
                  <a:ea charset="-122" pitchFamily="34" typeface="微软雅黑"/>
                </a:rPr>
                <a:t>前阶段概述</a:t>
              </a:r>
            </a:p>
            <a:p>
              <a:pPr>
                <a:lnSpc>
                  <a:spcPct val="150000"/>
                </a:lnSpc>
              </a:pPr>
              <a:r>
                <a:rPr altLang="zh-CN" lang="zh-CN" sz="2800">
                  <a:latin charset="-122" pitchFamily="34" typeface="微软雅黑"/>
                  <a:ea charset="-122" pitchFamily="34" typeface="微软雅黑"/>
                </a:rPr>
                <a:t>各项计划完成情况</a:t>
              </a:r>
            </a:p>
            <a:p>
              <a:pPr>
                <a:lnSpc>
                  <a:spcPct val="150000"/>
                </a:lnSpc>
              </a:pPr>
              <a:r>
                <a:rPr altLang="zh-CN" lang="zh-CN" sz="2800">
                  <a:latin charset="-122" pitchFamily="34" typeface="微软雅黑"/>
                  <a:ea charset="-122" pitchFamily="34" typeface="微软雅黑"/>
                </a:rPr>
                <a:t>与去年同期比较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63242" y="2809178"/>
            <a:ext cx="1641411" cy="2952193"/>
            <a:chOff x="406574" y="1514107"/>
            <a:chExt cx="2520000" cy="4532397"/>
          </a:xfrm>
        </p:grpSpPr>
        <p:pic>
          <p:nvPicPr>
            <p:cNvPr id="54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406574" y="1514107"/>
              <a:ext cx="2520000" cy="3360000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5" name="组合 54"/>
            <p:cNvGrpSpPr/>
            <p:nvPr/>
          </p:nvGrpSpPr>
          <p:grpSpPr>
            <a:xfrm>
              <a:off x="406574" y="5374011"/>
              <a:ext cx="2520000" cy="672493"/>
              <a:chOff x="406574" y="5374011"/>
              <a:chExt cx="2520000" cy="672493"/>
            </a:xfrm>
          </p:grpSpPr>
          <p:sp>
            <p:nvSpPr>
              <p:cNvPr id="56" name="TextBox 55">
                <a:hlinkClick action="ppaction://hlinkshowjump?jump=nextslide"/>
              </p:cNvPr>
              <p:cNvSpPr txBox="1"/>
              <p:nvPr/>
            </p:nvSpPr>
            <p:spPr>
              <a:xfrm>
                <a:off x="406574" y="5479481"/>
                <a:ext cx="2520000" cy="561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en-US" lang="zh-CN" sz="1800">
                    <a:latin charset="-122" pitchFamily="34" typeface="微软雅黑"/>
                    <a:ea charset="-122" pitchFamily="34" typeface="微软雅黑"/>
                  </a:rPr>
                  <a:t>年度工作概述</a:t>
                </a: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 flipV="1">
                <a:off x="419041" y="5374011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59" name="组合 58"/>
          <p:cNvGrpSpPr/>
          <p:nvPr/>
        </p:nvGrpSpPr>
        <p:grpSpPr>
          <a:xfrm>
            <a:off x="2736701" y="2809178"/>
            <a:ext cx="1641593" cy="2954395"/>
            <a:chOff x="3358902" y="1510725"/>
            <a:chExt cx="2520280" cy="4535779"/>
          </a:xfrm>
        </p:grpSpPr>
        <p:pic>
          <p:nvPicPr>
            <p:cNvPr id="60" name="Picture 3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23471" y="1510725"/>
              <a:ext cx="2390863" cy="3462922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1" name="组合 60"/>
            <p:cNvGrpSpPr/>
            <p:nvPr/>
          </p:nvGrpSpPr>
          <p:grpSpPr>
            <a:xfrm>
              <a:off x="3358902" y="5374010"/>
              <a:ext cx="2520280" cy="672494"/>
              <a:chOff x="3358902" y="5374010"/>
              <a:chExt cx="2520280" cy="672494"/>
            </a:xfrm>
          </p:grpSpPr>
          <p:sp>
            <p:nvSpPr>
              <p:cNvPr id="62" name="TextBox 61">
                <a:hlinkClick action="ppaction://hlinkshowjump?jump=nextslide"/>
              </p:cNvPr>
              <p:cNvSpPr txBox="1"/>
              <p:nvPr/>
            </p:nvSpPr>
            <p:spPr>
              <a:xfrm>
                <a:off x="3358903" y="5479480"/>
                <a:ext cx="2520001" cy="561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zh-CN" lang="zh-CN" sz="1800">
                    <a:latin charset="-122" pitchFamily="34" typeface="微软雅黑"/>
                    <a:ea charset="-122" pitchFamily="34" typeface="微软雅黑"/>
                  </a:rPr>
                  <a:t>工作完成情况</a:t>
                </a:r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 flipV="1">
                <a:off x="3371649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65" name="组合 64"/>
          <p:cNvGrpSpPr/>
          <p:nvPr/>
        </p:nvGrpSpPr>
        <p:grpSpPr>
          <a:xfrm>
            <a:off x="4752925" y="2809178"/>
            <a:ext cx="1659948" cy="2952239"/>
            <a:chOff x="6282770" y="1514104"/>
            <a:chExt cx="2548460" cy="4532469"/>
          </a:xfrm>
        </p:grpSpPr>
        <p:pic>
          <p:nvPicPr>
            <p:cNvPr id="66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6311231" y="1514104"/>
              <a:ext cx="2519999" cy="3451871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7" name="组合 66"/>
            <p:cNvGrpSpPr/>
            <p:nvPr/>
          </p:nvGrpSpPr>
          <p:grpSpPr>
            <a:xfrm>
              <a:off x="6282770" y="5374010"/>
              <a:ext cx="2548460" cy="672563"/>
              <a:chOff x="6282770" y="5374010"/>
              <a:chExt cx="2548460" cy="672563"/>
            </a:xfrm>
          </p:grpSpPr>
          <p:sp>
            <p:nvSpPr>
              <p:cNvPr id="68" name="TextBox 67">
                <a:hlinkClick action="ppaction://hlinkshowjump?jump=nextslide"/>
              </p:cNvPr>
              <p:cNvSpPr txBox="1"/>
              <p:nvPr/>
            </p:nvSpPr>
            <p:spPr>
              <a:xfrm>
                <a:off x="6282769" y="5479550"/>
                <a:ext cx="2548460" cy="561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en-US" lang="zh-CN" sz="1800">
                    <a:latin charset="-122" pitchFamily="34" typeface="微软雅黑"/>
                    <a:ea charset="-122" pitchFamily="34" typeface="微软雅黑"/>
                  </a:rPr>
                  <a:t>项目成果展示</a:t>
                </a:r>
              </a:p>
            </p:txBody>
          </p:sp>
          <p:cxnSp>
            <p:nvCxnSpPr>
              <p:cNvPr id="69" name="直接连接符 68"/>
              <p:cNvCxnSpPr/>
              <p:nvPr/>
            </p:nvCxnSpPr>
            <p:spPr>
              <a:xfrm flipV="1">
                <a:off x="6323697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71" name="组合 70"/>
          <p:cNvGrpSpPr/>
          <p:nvPr/>
        </p:nvGrpSpPr>
        <p:grpSpPr>
          <a:xfrm>
            <a:off x="6697141" y="2809177"/>
            <a:ext cx="2103005" cy="2952194"/>
            <a:chOff x="9042458" y="1514103"/>
            <a:chExt cx="3228669" cy="4532399"/>
          </a:xfrm>
        </p:grpSpPr>
        <p:pic>
          <p:nvPicPr>
            <p:cNvPr id="72" name="Picture 5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9263558" y="1514103"/>
              <a:ext cx="2520000" cy="3462923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3" name="组合 72"/>
            <p:cNvGrpSpPr/>
            <p:nvPr/>
          </p:nvGrpSpPr>
          <p:grpSpPr>
            <a:xfrm>
              <a:off x="9042458" y="5374010"/>
              <a:ext cx="3228669" cy="672492"/>
              <a:chOff x="9042458" y="5374010"/>
              <a:chExt cx="3228669" cy="672492"/>
            </a:xfrm>
          </p:grpSpPr>
          <p:sp>
            <p:nvSpPr>
              <p:cNvPr id="74" name="TextBox 73">
                <a:hlinkClick action="ppaction://hlinkshowjump?jump=nextslide"/>
              </p:cNvPr>
              <p:cNvSpPr txBox="1"/>
              <p:nvPr/>
            </p:nvSpPr>
            <p:spPr>
              <a:xfrm>
                <a:off x="9042458" y="5479479"/>
                <a:ext cx="3228669" cy="561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zh-CN" lang="zh-CN" sz="1800">
                    <a:latin charset="-122" pitchFamily="34" typeface="微软雅黑"/>
                    <a:ea charset="-122" pitchFamily="34" typeface="微软雅黑"/>
                  </a:rPr>
                  <a:t>工作中存在的不足</a:t>
                </a:r>
              </a:p>
            </p:txBody>
          </p:sp>
          <p:cxnSp>
            <p:nvCxnSpPr>
              <p:cNvPr id="75" name="直接连接符 74"/>
              <p:cNvCxnSpPr/>
              <p:nvPr/>
            </p:nvCxnSpPr>
            <p:spPr>
              <a:xfrm flipV="1">
                <a:off x="9276025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pic>
        <p:nvPicPr>
          <p:cNvPr descr="C:\Documents and Settings\tdz\桌面\未标题-1.png" id="77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-2732414" y="2243212"/>
            <a:ext cx="2634931" cy="464296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组合 77"/>
          <p:cNvGrpSpPr/>
          <p:nvPr/>
        </p:nvGrpSpPr>
        <p:grpSpPr>
          <a:xfrm>
            <a:off x="8944161" y="2743576"/>
            <a:ext cx="1857436" cy="3017795"/>
            <a:chOff x="9263558" y="1413389"/>
            <a:chExt cx="2851655" cy="4633113"/>
          </a:xfrm>
        </p:grpSpPr>
        <p:pic>
          <p:nvPicPr>
            <p:cNvPr id="79" name="Picture 5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9263558" y="1413389"/>
              <a:ext cx="2452758" cy="3563636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0" name="组合 79"/>
            <p:cNvGrpSpPr/>
            <p:nvPr/>
          </p:nvGrpSpPr>
          <p:grpSpPr>
            <a:xfrm>
              <a:off x="9263558" y="5374010"/>
              <a:ext cx="2851655" cy="672492"/>
              <a:chOff x="9263558" y="5374010"/>
              <a:chExt cx="2851655" cy="672492"/>
            </a:xfrm>
          </p:grpSpPr>
          <p:sp>
            <p:nvSpPr>
              <p:cNvPr id="81" name="TextBox 80">
                <a:hlinkClick action="ppaction://hlinkshowjump?jump=nextslide"/>
              </p:cNvPr>
              <p:cNvSpPr txBox="1"/>
              <p:nvPr/>
            </p:nvSpPr>
            <p:spPr>
              <a:xfrm>
                <a:off x="9263557" y="5479479"/>
                <a:ext cx="2851655" cy="561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zh-CN" lang="en-US" smtClean="0" sz="1800"/>
                  <a:t>2018年工作计划</a:t>
                </a:r>
              </a:p>
            </p:txBody>
          </p:sp>
          <p:cxnSp>
            <p:nvCxnSpPr>
              <p:cNvPr id="82" name="直接连接符 81"/>
              <p:cNvCxnSpPr/>
              <p:nvPr/>
            </p:nvCxnSpPr>
            <p:spPr>
              <a:xfrm flipV="1">
                <a:off x="9276025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84" name="组合 83"/>
          <p:cNvGrpSpPr/>
          <p:nvPr/>
        </p:nvGrpSpPr>
        <p:grpSpPr>
          <a:xfrm>
            <a:off x="3734803" y="1660594"/>
            <a:ext cx="802098" cy="802096"/>
            <a:chOff x="7414667" y="3750265"/>
            <a:chExt cx="871129" cy="871129"/>
          </a:xfrm>
        </p:grpSpPr>
        <p:sp>
          <p:nvSpPr>
            <p:cNvPr id="85" name="椭圆 84"/>
            <p:cNvSpPr/>
            <p:nvPr/>
          </p:nvSpPr>
          <p:spPr>
            <a:xfrm>
              <a:off x="7414667" y="3750265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86" name="文本框 20"/>
            <p:cNvSpPr txBox="1"/>
            <p:nvPr/>
          </p:nvSpPr>
          <p:spPr>
            <a:xfrm>
              <a:off x="7468849" y="3843910"/>
              <a:ext cx="792991" cy="69516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6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rPr>
                <a:t>01</a:t>
              </a:r>
            </a:p>
          </p:txBody>
        </p:sp>
      </p:grpSp>
      <p:pic>
        <p:nvPicPr>
          <p:cNvPr id="38" name="s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25623" y="3936971"/>
            <a:ext cx="1835871" cy="4893980"/>
          </a:xfrm>
          <a:prstGeom prst="rect">
            <a:avLst/>
          </a:prstGeom>
        </p:spPr>
      </p:pic>
    </p:spTree>
    <p:extLst>
      <p:ext uri="{BB962C8B-B14F-4D97-AF65-F5344CB8AC3E}">
        <p14:creationId val="3452913346"/>
      </p:ext>
    </p:extLst>
  </p:cSld>
  <p:clrMapOvr>
    <a:masterClrMapping/>
  </p:clrMapOvr>
  <mc:AlternateContent>
    <mc:Choice Requires="p14">
      <p:transition p14:dur="1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9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3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4643E-07 7.40741E-07 L 1.00896 0.59051" pathEditMode="relative" ptsTypes="AA" rAng="0">
                                      <p:cBhvr>
                                        <p:cTn dur="500" fill="hold" id="3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41" y="2951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33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4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35"/>
                                        <p:tgtEl>
                                          <p:spTgt spid="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36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4.04742E-06 4.81481E-06 L 0.55941 0.64583" pathEditMode="relative" ptsTypes="AA" rAng="0">
                                      <p:cBhvr>
                                        <p:cTn dur="500" fill="hold" id="3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71" y="3229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8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39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0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41"/>
                                        <p:tgtEl>
                                          <p:spTgt spid="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42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1.8831E-06 3.33333E-06 L 0.39151 0.6456" pathEditMode="relative" ptsTypes="AA" rAng="0">
                                      <p:cBhvr>
                                        <p:cTn dur="500" fill="hold" id="4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5" y="3226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4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45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6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47"/>
                                        <p:tgtEl>
                                          <p:spTgt spid="7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48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-3.00248E-06 3.33333E-06 L 0.69162 0.61412" pathEditMode="relative" ptsTypes="AA" rAng="0">
                                      <p:cBhvr>
                                        <p:cTn dur="500" fill="hold" id="4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74" y="306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0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51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2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53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54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4.03915E-06 3.33333E-06 L 0.1901 0.6037" pathEditMode="relative" ptsTypes="AA" rAng="0">
                                      <p:cBhvr>
                                        <p:cTn dur="500" fill="hold" id="55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8" y="3018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6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57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8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59"/>
                                        <p:tgtEl>
                                          <p:spTgt spid="7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1710"/>
                            </p:stCondLst>
                            <p:childTnLst>
                              <p:par>
                                <p:cTn fill="hold" id="61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1711"/>
                            </p:stCondLst>
                            <p:childTnLst>
                              <p:par>
                                <p:cTn fill="hold" id="64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1712"/>
                            </p:stCondLst>
                            <p:childTnLst>
                              <p:par>
                                <p:cTn fill="hold" id="67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1713"/>
                            </p:stCondLst>
                            <p:childTnLst>
                              <p:par>
                                <p:cTn fill="hold" id="70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2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1963"/>
                            </p:stCondLst>
                            <p:childTnLst>
                              <p:par>
                                <p:cTn accel="12000" decel="12000" fill="hold" id="79" nodeType="after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0579E-07 2.96296E-06 L 0.21736 -0.00023" pathEditMode="relative" ptsTypes="AA" rAng="0">
                                      <p:cBhvr>
                                        <p:cTn dur="500" fill="hold" id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-23"/>
                                    </p:animMotion>
                                  </p:childTnLst>
                                </p:cTn>
                              </p:par>
                              <p:par>
                                <p:cTn accel="12000" decel="12000" fill="hold" id="81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1501E-08 3.7037E-07 L 0.23703 0.00278" pathEditMode="relative" ptsTypes="AA" rAng="0">
                                      <p:cBhvr>
                                        <p:cTn dur="500" fill="hold" id="8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2463"/>
                            </p:stCondLst>
                            <p:childTnLst>
                              <p:par>
                                <p:cTn fill="hold" id="84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8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8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2963"/>
                            </p:stCondLst>
                            <p:childTnLst>
                              <p:par>
                                <p:cTn fill="hold" id="8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9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2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3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4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 nodeType="clickPar">
                      <p:stCondLst>
                        <p:cond delay="indefinite"/>
                        <p:cond delay="0" evt="onBegin">
                          <p:tn val="94"/>
                        </p:cond>
                      </p:stCondLst>
                      <p:childTnLst>
                        <p:par>
                          <p:cTn fill="hold" id="9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7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8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99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50000" decel="50000" fill="hold" id="101" nodeType="after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262E-06 -4.44444E-06 L -0.78733 0.23102" pathEditMode="relative" ptsTypes="AA" rAng="0">
                                      <p:cBhvr>
                                        <p:cTn dur="500" fill="hold" id="10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66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Freeform 508"/>
          <p:cNvSpPr/>
          <p:nvPr/>
        </p:nvSpPr>
        <p:spPr bwMode="auto">
          <a:xfrm>
            <a:off x="6549939" y="1674859"/>
            <a:ext cx="85725" cy="85725"/>
          </a:xfrm>
          <a:custGeom>
            <a:gdLst>
              <a:gd fmla="*/ 0 w 54" name="T0"/>
              <a:gd fmla="*/ 54 h 54" name="T1"/>
              <a:gd fmla="*/ 54 w 54" name="T2"/>
              <a:gd fmla="*/ 0 h 54" name="T3"/>
              <a:gd fmla="*/ 0 w 54" name="T4"/>
              <a:gd fmla="*/ 54 h 54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54" w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Line 509"/>
          <p:cNvSpPr>
            <a:spLocks noChangeShapeType="1"/>
          </p:cNvSpPr>
          <p:nvPr/>
        </p:nvSpPr>
        <p:spPr bwMode="auto">
          <a:xfrm flipV="1">
            <a:off x="6549939" y="1674859"/>
            <a:ext cx="85725" cy="85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Line 510"/>
          <p:cNvSpPr>
            <a:spLocks noChangeShapeType="1"/>
          </p:cNvSpPr>
          <p:nvPr/>
        </p:nvSpPr>
        <p:spPr bwMode="auto">
          <a:xfrm flipH="1">
            <a:off x="6549939" y="158913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" name="Line 511"/>
          <p:cNvSpPr>
            <a:spLocks noChangeShapeType="1"/>
          </p:cNvSpPr>
          <p:nvPr/>
        </p:nvSpPr>
        <p:spPr bwMode="auto">
          <a:xfrm flipH="1">
            <a:off x="6549939" y="158913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549939" y="1413570"/>
            <a:ext cx="3996835" cy="523220"/>
            <a:chOff x="6549939" y="1413570"/>
            <a:chExt cx="3996835" cy="523220"/>
          </a:xfrm>
        </p:grpSpPr>
        <p:sp>
          <p:nvSpPr>
            <p:cNvPr id="29" name="Freeform 512"/>
            <p:cNvSpPr/>
            <p:nvPr/>
          </p:nvSpPr>
          <p:spPr bwMode="auto">
            <a:xfrm>
              <a:off x="6549939" y="1508171"/>
              <a:ext cx="168275" cy="333375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3399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69150" y="1413570"/>
              <a:ext cx="377762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zh-CN" sz="28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本年度工作概述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2525" y="2373446"/>
            <a:ext cx="8388692" cy="4094383"/>
            <a:chOff x="522525" y="2373446"/>
            <a:chExt cx="8388692" cy="4094383"/>
          </a:xfrm>
        </p:grpSpPr>
        <p:sp>
          <p:nvSpPr>
            <p:cNvPr id="116" name="椭圆 115"/>
            <p:cNvSpPr/>
            <p:nvPr/>
          </p:nvSpPr>
          <p:spPr>
            <a:xfrm>
              <a:off x="522525" y="3698720"/>
              <a:ext cx="1963322" cy="196332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95" name="椭圆 94"/>
            <p:cNvSpPr/>
            <p:nvPr/>
          </p:nvSpPr>
          <p:spPr>
            <a:xfrm>
              <a:off x="5158597" y="4727144"/>
              <a:ext cx="1622005" cy="16232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>
                <a:solidFill>
                  <a:sysClr lastClr="FFFFFF" val="window"/>
                </a:solidFill>
                <a:latin typeface="Calibri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5158638" y="4725938"/>
              <a:ext cx="1647689" cy="1741891"/>
            </a:xfrm>
            <a:prstGeom prst="ellipse">
              <a:avLst/>
            </a:prstGeom>
            <a:gradFill flip="none" rotWithShape="1">
              <a:gsLst>
                <a:gs pos="33000">
                  <a:sysClr lastClr="FFFFFF" val="window">
                    <a:lumMod val="75000"/>
                    <a:shade val="30000"/>
                    <a:satMod val="115000"/>
                  </a:sysClr>
                </a:gs>
                <a:gs pos="100000">
                  <a:sysClr lastClr="FFFFFF" val="window"/>
                </a:gs>
                <a:gs pos="82000">
                  <a:sysClr lastClr="FFFFFF" val="window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b="50000" l="50000" r="50000" t="50000"/>
              </a:path>
            </a:gradFill>
            <a:ln algn="ctr" cap="flat" cmpd="sng" w="25400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>
                <a:solidFill>
                  <a:sysClr lastClr="FFFFFF" val="window"/>
                </a:solidFill>
                <a:latin typeface="Calibri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2905955" y="2373446"/>
              <a:ext cx="2705473" cy="270547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>
                <a:solidFill>
                  <a:sysClr lastClr="FFFFFF" val="window"/>
                </a:solidFill>
                <a:latin typeface="Calibri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6969921" y="4302455"/>
              <a:ext cx="1920055" cy="19200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>
                <a:solidFill>
                  <a:sysClr lastClr="FFFFFF" val="window"/>
                </a:solidFill>
                <a:latin typeface="Calibri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3187961" y="2571937"/>
              <a:ext cx="2470961" cy="2612233"/>
            </a:xfrm>
            <a:prstGeom prst="ellipse">
              <a:avLst/>
            </a:prstGeom>
            <a:gradFill flip="none" rotWithShape="1">
              <a:gsLst>
                <a:gs pos="33000">
                  <a:sysClr lastClr="FFFFFF" val="window">
                    <a:lumMod val="75000"/>
                    <a:shade val="30000"/>
                    <a:satMod val="115000"/>
                  </a:sysClr>
                </a:gs>
                <a:gs pos="100000">
                  <a:sysClr lastClr="FFFFFF" val="window"/>
                </a:gs>
                <a:gs pos="82000">
                  <a:sysClr lastClr="FFFFFF" val="window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b="50000" l="50000" r="50000" t="50000"/>
              </a:path>
            </a:gradFill>
            <a:ln algn="ctr" cap="flat" cmpd="sng" w="25400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>
                <a:solidFill>
                  <a:sysClr lastClr="FFFFFF" val="window"/>
                </a:solidFill>
                <a:latin typeface="Calibri"/>
              </a:endParaRPr>
            </a:p>
          </p:txBody>
        </p:sp>
        <p:sp>
          <p:nvSpPr>
            <p:cNvPr id="100" name="矩形 4"/>
            <p:cNvSpPr/>
            <p:nvPr/>
          </p:nvSpPr>
          <p:spPr>
            <a:xfrm rot="20235756">
              <a:off x="632734" y="3018261"/>
              <a:ext cx="4906010" cy="2395444"/>
            </a:xfrm>
            <a:custGeom>
              <a:rect b="b" l="l" r="r" t="t"/>
              <a:pathLst>
                <a:path h="3240537" w="6636810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6E6E6"/>
                </a:gs>
                <a:gs pos="100000">
                  <a:sysClr lastClr="FFFFFF" val="window"/>
                </a:gs>
              </a:gsLst>
              <a:path path="circle">
                <a:fillToRect b="100000" r="100000"/>
              </a:path>
              <a:tileRect l="-100000" t="-100000"/>
            </a:gradFill>
            <a:ln algn="ctr" cap="flat" cmpd="sng" w="25400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>
                <a:solidFill>
                  <a:sysClr lastClr="FFFFFF" val="window"/>
                </a:solidFill>
                <a:latin typeface="Calibri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066028" y="2525792"/>
              <a:ext cx="2371480" cy="2398883"/>
            </a:xfrm>
            <a:prstGeom prst="ellipse">
              <a:avLst/>
            </a:prstGeom>
            <a:gradFill flip="none" rotWithShape="1">
              <a:gsLst>
                <a:gs pos="33000">
                  <a:sysClr lastClr="FFFFFF" val="window">
                    <a:lumMod val="75000"/>
                    <a:shade val="30000"/>
                    <a:satMod val="115000"/>
                  </a:sysClr>
                </a:gs>
                <a:gs pos="100000">
                  <a:sysClr lastClr="FFFFFF" val="window"/>
                </a:gs>
                <a:gs pos="82000">
                  <a:sysClr lastClr="FFFFFF" val="window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b="50000" l="50000" r="50000" t="50000"/>
              </a:path>
            </a:gradFill>
            <a:ln algn="ctr" cap="flat" cmpd="sng" w="25400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>
                <a:solidFill>
                  <a:sysClr lastClr="FFFFFF" val="window"/>
                </a:solidFill>
                <a:latin typeface="Calibri"/>
              </a:endParaRPr>
            </a:p>
          </p:txBody>
        </p:sp>
        <p:sp>
          <p:nvSpPr>
            <p:cNvPr id="102" name="矩形 4"/>
            <p:cNvSpPr/>
            <p:nvPr/>
          </p:nvSpPr>
          <p:spPr>
            <a:xfrm rot="13415964">
              <a:off x="2927769" y="3437583"/>
              <a:ext cx="4222988" cy="2061947"/>
            </a:xfrm>
            <a:custGeom>
              <a:rect b="b" l="l" r="r" t="t"/>
              <a:pathLst>
                <a:path h="3240537" w="6636810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6E6E6"/>
                </a:gs>
                <a:gs pos="100000">
                  <a:sysClr lastClr="FFFFFF" val="window"/>
                </a:gs>
              </a:gsLst>
              <a:path path="circle">
                <a:fillToRect b="100000" r="100000"/>
              </a:path>
              <a:tileRect l="-100000" t="-100000"/>
            </a:gradFill>
            <a:ln algn="ctr" cap="flat" cmpd="sng" w="25400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>
                <a:solidFill>
                  <a:sysClr lastClr="FFFFFF" val="window"/>
                </a:solidFill>
                <a:latin typeface="Calibri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5200785" y="4810044"/>
              <a:ext cx="1497919" cy="1455207"/>
            </a:xfrm>
            <a:prstGeom prst="ellipse">
              <a:avLst/>
            </a:prstGeom>
            <a:gradFill flip="none" rotWithShape="1">
              <a:gsLst>
                <a:gs pos="33000">
                  <a:sysClr lastClr="FFFFFF" val="window">
                    <a:lumMod val="75000"/>
                    <a:shade val="30000"/>
                    <a:satMod val="115000"/>
                  </a:sysClr>
                </a:gs>
                <a:gs pos="100000">
                  <a:sysClr lastClr="FFFFFF" val="window"/>
                </a:gs>
                <a:gs pos="82000">
                  <a:sysClr lastClr="FFFFFF" val="window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b="50000" l="50000" r="50000" t="50000"/>
              </a:path>
            </a:gradFill>
            <a:ln algn="ctr" cap="flat" cmpd="sng" w="25400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>
                <a:solidFill>
                  <a:sysClr lastClr="FFFFFF" val="window"/>
                </a:solidFill>
                <a:latin typeface="Calibri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6925888" y="4377640"/>
              <a:ext cx="1985329" cy="1953257"/>
            </a:xfrm>
            <a:prstGeom prst="ellipse">
              <a:avLst/>
            </a:prstGeom>
            <a:gradFill flip="none" rotWithShape="1">
              <a:gsLst>
                <a:gs pos="33000">
                  <a:sysClr lastClr="FFFFFF" val="window">
                    <a:lumMod val="75000"/>
                    <a:shade val="30000"/>
                    <a:satMod val="115000"/>
                  </a:sysClr>
                </a:gs>
                <a:gs pos="100000">
                  <a:sysClr lastClr="FFFFFF" val="window"/>
                </a:gs>
                <a:gs pos="82000">
                  <a:sysClr lastClr="FFFFFF" val="window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b="50000" l="50000" r="50000" t="50000"/>
              </a:path>
            </a:gradFill>
            <a:ln algn="ctr" cap="flat" cmpd="sng" w="25400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>
                <a:solidFill>
                  <a:sysClr lastClr="FFFFFF" val="window"/>
                </a:solidFill>
                <a:latin typeface="Calibri"/>
              </a:endParaRPr>
            </a:p>
          </p:txBody>
        </p:sp>
        <p:sp>
          <p:nvSpPr>
            <p:cNvPr id="105" name="矩形 4"/>
            <p:cNvSpPr/>
            <p:nvPr/>
          </p:nvSpPr>
          <p:spPr>
            <a:xfrm rot="20885534">
              <a:off x="5350475" y="4594109"/>
              <a:ext cx="3426933" cy="1673172"/>
            </a:xfrm>
            <a:custGeom>
              <a:rect b="b" l="l" r="r" t="t"/>
              <a:pathLst>
                <a:path h="3240537" w="6636810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6E6E6"/>
                </a:gs>
                <a:gs pos="100000">
                  <a:sysClr lastClr="FFFFFF" val="window"/>
                </a:gs>
              </a:gsLst>
              <a:lin ang="13500000" scaled="1"/>
            </a:gradFill>
            <a:ln algn="ctr" cap="flat" cmpd="sng" w="25400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>
                <a:solidFill>
                  <a:sysClr lastClr="FFFFFF" val="window"/>
                </a:solidFill>
                <a:latin typeface="Calibri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04453" y="549474"/>
            <a:ext cx="2552118" cy="1058634"/>
            <a:chOff x="504453" y="549474"/>
            <a:chExt cx="2552118" cy="1058634"/>
          </a:xfrm>
        </p:grpSpPr>
        <p:sp>
          <p:nvSpPr>
            <p:cNvPr id="20" name="文本框 5"/>
            <p:cNvSpPr txBox="1"/>
            <p:nvPr/>
          </p:nvSpPr>
          <p:spPr>
            <a:xfrm>
              <a:off x="504453" y="549474"/>
              <a:ext cx="1715205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44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概 述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8469" y="1269554"/>
              <a:ext cx="2408102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1600">
                  <a:solidFill>
                    <a:srgbClr val="0066CC"/>
                  </a:solidFill>
                  <a:effectLst/>
                  <a:latin charset="-122" pitchFamily="34" typeface="微软雅黑"/>
                  <a:ea charset="-122" pitchFamily="34" typeface="微软雅黑"/>
                </a:rPr>
                <a:t>Introduction</a:t>
              </a: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6673839" y="1989634"/>
            <a:ext cx="4343783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3000"/>
              </a:lnSpc>
            </a:pPr>
            <a:r>
              <a:rPr altLang="zh-CN" lang="zh-CN" sz="1600">
                <a:solidFill>
                  <a:schemeClr val="tx1">
                    <a:lumMod val="95000"/>
                    <a:lumOff val="5000"/>
                  </a:schemeClr>
                </a:solidFill>
              </a:rPr>
              <a:t>公司自成立以来，以“策略先行，经营致胜，管理为本”的商业推广理念，一步一个脚印发展成为东莞同类企业中经营范围最广、在行业内颇具影响力的企业。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57655" y="4234076"/>
            <a:ext cx="1977928" cy="923910"/>
            <a:chOff x="757655" y="4234076"/>
            <a:chExt cx="1977928" cy="923910"/>
          </a:xfrm>
        </p:grpSpPr>
        <p:sp>
          <p:nvSpPr>
            <p:cNvPr id="71" name="文本框 5"/>
            <p:cNvSpPr txBox="1"/>
            <p:nvPr/>
          </p:nvSpPr>
          <p:spPr>
            <a:xfrm>
              <a:off x="757655" y="4234076"/>
              <a:ext cx="1512640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40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rPr>
                <a:t>98%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57655" y="4780574"/>
              <a:ext cx="1977928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完成年底计划65%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50143" y="5026164"/>
            <a:ext cx="1512640" cy="1082784"/>
            <a:chOff x="5150143" y="5026164"/>
            <a:chExt cx="1512640" cy="1082784"/>
          </a:xfrm>
        </p:grpSpPr>
        <p:sp>
          <p:nvSpPr>
            <p:cNvPr id="121" name="文本框 5"/>
            <p:cNvSpPr txBox="1"/>
            <p:nvPr/>
          </p:nvSpPr>
          <p:spPr>
            <a:xfrm>
              <a:off x="5150143" y="5026165"/>
              <a:ext cx="1512640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/>
                <a:t> 3件 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404464" y="5585728"/>
              <a:ext cx="1152631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altLang="zh-CN" lang="zh-CN"/>
                <a:t>完成了3件</a:t>
              </a:r>
            </a:p>
            <a:p>
              <a:pPr algn="ctr">
                <a:lnSpc>
                  <a:spcPct val="100000"/>
                </a:lnSpc>
              </a:pPr>
              <a:r>
                <a:rPr altLang="zh-CN" lang="zh-CN"/>
                <a:t>大事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094359" y="4666124"/>
            <a:ext cx="2193952" cy="938973"/>
            <a:chOff x="7094359" y="4666124"/>
            <a:chExt cx="2193952" cy="938973"/>
          </a:xfrm>
        </p:grpSpPr>
        <p:sp>
          <p:nvSpPr>
            <p:cNvPr id="122" name="文本框 5"/>
            <p:cNvSpPr txBox="1"/>
            <p:nvPr/>
          </p:nvSpPr>
          <p:spPr>
            <a:xfrm>
              <a:off x="7094358" y="4666124"/>
              <a:ext cx="1512640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zh-CN"/>
                <a:t> 奖 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310383" y="5229994"/>
              <a:ext cx="1977928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zh-CN"/>
                <a:t>首次获得某某奖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65495" y="3153956"/>
            <a:ext cx="2002214" cy="1008411"/>
            <a:chOff x="3565495" y="3153956"/>
            <a:chExt cx="2002214" cy="1008411"/>
          </a:xfrm>
        </p:grpSpPr>
        <p:sp>
          <p:nvSpPr>
            <p:cNvPr id="120" name="文本框 5"/>
            <p:cNvSpPr txBox="1"/>
            <p:nvPr/>
          </p:nvSpPr>
          <p:spPr>
            <a:xfrm>
              <a:off x="3565496" y="3153956"/>
              <a:ext cx="1512640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/>
                <a:t>9百万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589782" y="3783737"/>
              <a:ext cx="1977928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zh-CN"/>
                <a:t>销售额突破500万 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60637" y="765498"/>
            <a:ext cx="1327134" cy="360040"/>
            <a:chOff x="2160637" y="765498"/>
            <a:chExt cx="1327134" cy="360040"/>
          </a:xfrm>
          <a:solidFill>
            <a:schemeClr val="tx1"/>
          </a:solidFill>
        </p:grpSpPr>
        <p:cxnSp>
          <p:nvCxnSpPr>
            <p:cNvPr id="128" name="直接连接符 127"/>
            <p:cNvCxnSpPr/>
            <p:nvPr/>
          </p:nvCxnSpPr>
          <p:spPr>
            <a:xfrm>
              <a:off x="2448669" y="956122"/>
              <a:ext cx="1039102" cy="0"/>
            </a:xfrm>
            <a:prstGeom prst="line">
              <a:avLst/>
            </a:prstGeom>
            <a:grpFill/>
            <a:ln w="25400">
              <a:solidFill>
                <a:srgbClr val="0066CC"/>
              </a:solidFill>
              <a:tailEnd len="lg" type="oval" w="lg"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reeform 514"/>
            <p:cNvSpPr>
              <a:spLocks noEditPoints="1"/>
            </p:cNvSpPr>
            <p:nvPr/>
          </p:nvSpPr>
          <p:spPr bwMode="auto">
            <a:xfrm>
              <a:off x="2160637" y="765498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033402024"/>
      </p:ext>
    </p:extLst>
  </p:cSld>
  <p:clrMapOvr>
    <a:masterClrMapping/>
  </p:clrMapOvr>
  <mc:AlternateContent>
    <mc:Choice Requires="p14">
      <p:transition p14:dur="12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1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4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5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1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2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5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6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2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3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6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72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3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4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384773" y="0"/>
            <a:ext cx="8137302" cy="6859588"/>
          </a:xfrm>
          <a:custGeom>
            <a:gdLst>
              <a:gd fmla="*/ 1900238 w 7705254" name="connsiteX0"/>
              <a:gd fmla="*/ 0 h 6859588" name="connsiteY0"/>
              <a:gd fmla="*/ 7705254 w 7705254" name="connsiteX1"/>
              <a:gd fmla="*/ 0 h 6859588" name="connsiteY1"/>
              <a:gd fmla="*/ 7705254 w 7705254" name="connsiteX2"/>
              <a:gd fmla="*/ 6859588 h 6859588" name="connsiteY2"/>
              <a:gd fmla="*/ 0 w 7705254" name="connsiteX3"/>
              <a:gd fmla="*/ 6859588 h 6859588" name="connsiteY3"/>
              <a:gd fmla="*/ 1900238 w 7705254" name="connsiteX4"/>
              <a:gd fmla="*/ 0 h 685958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859588" w="7705254">
                <a:moveTo>
                  <a:pt x="1900238" y="0"/>
                </a:moveTo>
                <a:lnTo>
                  <a:pt x="7705254" y="0"/>
                </a:lnTo>
                <a:lnTo>
                  <a:pt x="7705254" y="6859588"/>
                </a:lnTo>
                <a:lnTo>
                  <a:pt x="0" y="6859588"/>
                </a:lnTo>
                <a:lnTo>
                  <a:pt x="1900238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58741" y="2518658"/>
            <a:ext cx="3605876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3000"/>
              </a:lnSpc>
            </a:pPr>
            <a:r>
              <a:rPr altLang="zh-CN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公司自成立以来，以“策略先行，经营致胜，管理为本”的商业推广理念，一步一个脚印发展成为东莞同类企业中经营范围最广、在行业内颇具影响力的企业。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5794" y="477466"/>
            <a:ext cx="3492995" cy="840289"/>
            <a:chOff x="35794" y="490240"/>
            <a:chExt cx="3492995" cy="840289"/>
          </a:xfrm>
        </p:grpSpPr>
        <p:sp>
          <p:nvSpPr>
            <p:cNvPr id="34" name="文本框 5"/>
            <p:cNvSpPr txBox="1"/>
            <p:nvPr/>
          </p:nvSpPr>
          <p:spPr>
            <a:xfrm>
              <a:off x="35794" y="490240"/>
              <a:ext cx="2844924" cy="64008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zh-CN" smtClean="0" sz="3600">
                  <a:solidFill>
                    <a:srgbClr val="0066CC"/>
                  </a:solidFill>
                </a:rPr>
                <a:t>公司简介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1577" y="1053530"/>
              <a:ext cx="3057212" cy="27432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mtClean="0" sz="1200">
                  <a:solidFill>
                    <a:srgbClr val="0066CC"/>
                  </a:solidFill>
                </a:rPr>
                <a:t>Company profile 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76461" y="4653930"/>
            <a:ext cx="1619247" cy="1137288"/>
            <a:chOff x="576461" y="4653930"/>
            <a:chExt cx="1619247" cy="1137288"/>
          </a:xfrm>
        </p:grpSpPr>
        <p:sp>
          <p:nvSpPr>
            <p:cNvPr id="42" name="图文框 41"/>
            <p:cNvSpPr/>
            <p:nvPr/>
          </p:nvSpPr>
          <p:spPr>
            <a:xfrm>
              <a:off x="576461" y="4653930"/>
              <a:ext cx="1619247" cy="1137288"/>
            </a:xfrm>
            <a:prstGeom prst="fram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80459" y="4774757"/>
              <a:ext cx="1435087" cy="952897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2445370" y="4653930"/>
            <a:ext cx="1619247" cy="1137288"/>
            <a:chOff x="2445370" y="4653930"/>
            <a:chExt cx="1619247" cy="1137288"/>
          </a:xfrm>
        </p:grpSpPr>
        <p:sp>
          <p:nvSpPr>
            <p:cNvPr id="46" name="图文框 45"/>
            <p:cNvSpPr/>
            <p:nvPr/>
          </p:nvSpPr>
          <p:spPr>
            <a:xfrm>
              <a:off x="2445370" y="4653930"/>
              <a:ext cx="1619247" cy="1137288"/>
            </a:xfrm>
            <a:prstGeom prst="fram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549368" y="4774757"/>
              <a:ext cx="1435087" cy="952897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522384" y="621482"/>
            <a:ext cx="2806605" cy="360040"/>
            <a:chOff x="2522384" y="621482"/>
            <a:chExt cx="2806605" cy="360040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2882424" y="790898"/>
              <a:ext cx="2446565" cy="0"/>
            </a:xfrm>
            <a:prstGeom prst="line">
              <a:avLst/>
            </a:prstGeom>
            <a:ln w="25400">
              <a:solidFill>
                <a:srgbClr val="0066CC"/>
              </a:solidFill>
              <a:tailEnd len="lg" type="oval" w="lg"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514"/>
            <p:cNvSpPr>
              <a:spLocks noEditPoints="1"/>
            </p:cNvSpPr>
            <p:nvPr/>
          </p:nvSpPr>
          <p:spPr bwMode="auto">
            <a:xfrm>
              <a:off x="2522384" y="621482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436504068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1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16421" y="490240"/>
            <a:ext cx="3312368" cy="912297"/>
            <a:chOff x="216421" y="490240"/>
            <a:chExt cx="3312368" cy="912297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520677" y="621482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16421" y="490240"/>
              <a:ext cx="3312368" cy="912297"/>
              <a:chOff x="216421" y="490240"/>
              <a:chExt cx="3312368" cy="91229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71577" y="1125538"/>
                <a:ext cx="3057212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bg1"/>
                    </a:solidFill>
                    <a:effectLst/>
                    <a:latin charset="-122" pitchFamily="34" typeface="微软雅黑"/>
                    <a:ea charset="-122" pitchFamily="34" typeface="微软雅黑"/>
                  </a:defRPr>
                </a:lvl1pPr>
              </a:lstStyle>
              <a:p>
                <a:r>
                  <a:rPr altLang="zh-CN" lang="en-US" sz="1200">
                    <a:solidFill>
                      <a:srgbClr val="0066CC"/>
                    </a:solidFill>
                  </a:rPr>
                  <a:t>Business process 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6421" y="490240"/>
                <a:ext cx="2553156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ctr">
                  <a:defRPr sz="54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defRPr>
                </a:lvl1pPr>
              </a:lstStyle>
              <a:p>
                <a:r>
                  <a:rPr altLang="zh-CN" lang="zh-CN" sz="3600">
                    <a:solidFill>
                      <a:srgbClr val="0066CC"/>
                    </a:solidFill>
                  </a:rPr>
                  <a:t>企业历程</a:t>
                </a:r>
              </a:p>
            </p:txBody>
          </p:sp>
        </p:grpSp>
      </p:grpSp>
      <p:cxnSp>
        <p:nvCxnSpPr>
          <p:cNvPr id="75" name="直接连接符 74"/>
          <p:cNvCxnSpPr/>
          <p:nvPr/>
        </p:nvCxnSpPr>
        <p:spPr>
          <a:xfrm>
            <a:off x="-167006" y="4061485"/>
            <a:ext cx="12487343" cy="0"/>
          </a:xfrm>
          <a:prstGeom prst="line">
            <a:avLst/>
          </a:prstGeom>
          <a:ln w="25400">
            <a:solidFill>
              <a:schemeClr val="bg1"/>
            </a:solidFill>
            <a:tailEnd len="lg" type="oval" w="lg"/>
          </a:ln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915283" y="3717826"/>
            <a:ext cx="829744" cy="718939"/>
            <a:chOff x="915283" y="3589354"/>
            <a:chExt cx="1089794" cy="944262"/>
          </a:xfrm>
        </p:grpSpPr>
        <p:sp>
          <p:nvSpPr>
            <p:cNvPr id="21" name="泪滴形 20"/>
            <p:cNvSpPr/>
            <p:nvPr/>
          </p:nvSpPr>
          <p:spPr>
            <a:xfrm rot="8100000">
              <a:off x="988049" y="3589354"/>
              <a:ext cx="944262" cy="944262"/>
            </a:xfrm>
            <a:prstGeom prst="teardrop">
              <a:avLst>
                <a:gd fmla="val 109259" name="adj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76" name="文本框 5"/>
            <p:cNvSpPr txBox="1"/>
            <p:nvPr/>
          </p:nvSpPr>
          <p:spPr>
            <a:xfrm>
              <a:off x="915283" y="3832225"/>
              <a:ext cx="1089794" cy="48039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FF0000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mtClean="0" sz="1800">
                  <a:solidFill>
                    <a:srgbClr val="0066CC"/>
                  </a:solidFill>
                </a:rPr>
                <a:t>2000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64493" y="4947622"/>
            <a:ext cx="1440160" cy="8458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rgbClr val="0066CC"/>
                </a:solidFill>
                <a:latin charset="-122" pitchFamily="34" typeface="微软雅黑"/>
                <a:ea charset="-122" pitchFamily="34" typeface="微软雅黑"/>
              </a:rPr>
              <a:t>公司成立</a:t>
            </a:r>
          </a:p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rgbClr val="0066CC"/>
                </a:solidFill>
                <a:latin charset="-122" pitchFamily="34" typeface="微软雅黑"/>
                <a:ea charset="-122" pitchFamily="34" typeface="微软雅黑"/>
              </a:rPr>
              <a:t>单击此处添加你的</a:t>
            </a:r>
          </a:p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rgbClr val="0066CC"/>
                </a:solidFill>
                <a:latin charset="-122" pitchFamily="34" typeface="微软雅黑"/>
                <a:ea charset="-122" pitchFamily="34" typeface="微软雅黑"/>
              </a:rPr>
              <a:t>正文详细内容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769577" y="2349674"/>
            <a:ext cx="1440160" cy="8458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rgbClr val="0066CC"/>
                </a:solidFill>
                <a:latin charset="-122" pitchFamily="34" typeface="微软雅黑"/>
                <a:ea charset="-122" pitchFamily="34" typeface="微软雅黑"/>
              </a:rPr>
              <a:t>公司处于发展阶段单击此处添加你的</a:t>
            </a:r>
          </a:p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rgbClr val="0066CC"/>
                </a:solidFill>
                <a:latin charset="-122" pitchFamily="34" typeface="微软雅黑"/>
                <a:ea charset="-122" pitchFamily="34" typeface="微软雅黑"/>
              </a:rPr>
              <a:t>正文详细内容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587691" y="4947622"/>
            <a:ext cx="1440160" cy="8458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rgbClr val="0066CC"/>
                </a:solidFill>
                <a:latin charset="-122" pitchFamily="34" typeface="微软雅黑"/>
                <a:ea charset="-122" pitchFamily="34" typeface="微软雅黑"/>
              </a:rPr>
              <a:t>公司转型</a:t>
            </a:r>
          </a:p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rgbClr val="0066CC"/>
                </a:solidFill>
                <a:latin charset="-122" pitchFamily="34" typeface="微软雅黑"/>
                <a:ea charset="-122" pitchFamily="34" typeface="微软雅黑"/>
              </a:rPr>
              <a:t>单击此处添加你的</a:t>
            </a:r>
          </a:p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rgbClr val="0066CC"/>
                </a:solidFill>
                <a:latin charset="-122" pitchFamily="34" typeface="微软雅黑"/>
                <a:ea charset="-122" pitchFamily="34" typeface="微软雅黑"/>
              </a:rPr>
              <a:t>正文详细内容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265093" y="2349674"/>
            <a:ext cx="1584176" cy="8458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rgbClr val="0066CC"/>
                </a:solidFill>
                <a:latin charset="-122" pitchFamily="34" typeface="微软雅黑"/>
                <a:ea charset="-122" pitchFamily="34" typeface="微软雅黑"/>
              </a:rPr>
              <a:t>公司资产突破1000万单击此处添加你的</a:t>
            </a:r>
          </a:p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rgbClr val="0066CC"/>
                </a:solidFill>
                <a:latin charset="-122" pitchFamily="34" typeface="微软雅黑"/>
                <a:ea charset="-122" pitchFamily="34" typeface="微软雅黑"/>
              </a:rPr>
              <a:t>正文详细内容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694667" y="3717826"/>
            <a:ext cx="829744" cy="718939"/>
            <a:chOff x="2694667" y="3717826"/>
            <a:chExt cx="829744" cy="718939"/>
          </a:xfrm>
        </p:grpSpPr>
        <p:sp>
          <p:nvSpPr>
            <p:cNvPr id="97" name="泪滴形 96"/>
            <p:cNvSpPr/>
            <p:nvPr/>
          </p:nvSpPr>
          <p:spPr>
            <a:xfrm rot="-2700000">
              <a:off x="2750069" y="3717826"/>
              <a:ext cx="718939" cy="718939"/>
            </a:xfrm>
            <a:prstGeom prst="teardrop">
              <a:avLst>
                <a:gd fmla="val 109259" name="adj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98" name="文本框 5"/>
            <p:cNvSpPr txBox="1"/>
            <p:nvPr/>
          </p:nvSpPr>
          <p:spPr>
            <a:xfrm>
              <a:off x="2694667" y="3902742"/>
              <a:ext cx="82974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3399FF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>
                  <a:solidFill>
                    <a:srgbClr val="0066CC"/>
                  </a:solidFill>
                </a:rPr>
                <a:t>2005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478027" y="3717826"/>
            <a:ext cx="829744" cy="718939"/>
            <a:chOff x="915283" y="3589354"/>
            <a:chExt cx="1089794" cy="944262"/>
          </a:xfrm>
        </p:grpSpPr>
        <p:sp>
          <p:nvSpPr>
            <p:cNvPr id="100" name="泪滴形 99"/>
            <p:cNvSpPr/>
            <p:nvPr/>
          </p:nvSpPr>
          <p:spPr>
            <a:xfrm rot="8100000">
              <a:off x="988049" y="3589354"/>
              <a:ext cx="944262" cy="944262"/>
            </a:xfrm>
            <a:prstGeom prst="teardrop">
              <a:avLst>
                <a:gd fmla="val 109259" name="adj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101" name="文本框 5"/>
            <p:cNvSpPr txBox="1"/>
            <p:nvPr/>
          </p:nvSpPr>
          <p:spPr>
            <a:xfrm>
              <a:off x="915283" y="3832225"/>
              <a:ext cx="1089794" cy="48039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/>
                <a:t>2010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8137301" y="3717826"/>
            <a:ext cx="829744" cy="718939"/>
            <a:chOff x="915283" y="3589354"/>
            <a:chExt cx="1089794" cy="944262"/>
          </a:xfrm>
        </p:grpSpPr>
        <p:sp>
          <p:nvSpPr>
            <p:cNvPr id="103" name="泪滴形 102"/>
            <p:cNvSpPr/>
            <p:nvPr/>
          </p:nvSpPr>
          <p:spPr>
            <a:xfrm rot="8100000">
              <a:off x="988049" y="3589354"/>
              <a:ext cx="944262" cy="944262"/>
            </a:xfrm>
            <a:prstGeom prst="teardrop">
              <a:avLst>
                <a:gd fmla="val 109259" name="adj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104" name="文本框 5"/>
            <p:cNvSpPr txBox="1"/>
            <p:nvPr/>
          </p:nvSpPr>
          <p:spPr>
            <a:xfrm>
              <a:off x="915282" y="3832225"/>
              <a:ext cx="1089794" cy="48039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/>
                <a:t>2014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337101" y="3717826"/>
            <a:ext cx="829744" cy="718939"/>
            <a:chOff x="2694667" y="3717826"/>
            <a:chExt cx="829744" cy="718939"/>
          </a:xfrm>
        </p:grpSpPr>
        <p:sp>
          <p:nvSpPr>
            <p:cNvPr id="106" name="泪滴形 105"/>
            <p:cNvSpPr/>
            <p:nvPr/>
          </p:nvSpPr>
          <p:spPr>
            <a:xfrm rot="-2700000">
              <a:off x="2750069" y="3717826"/>
              <a:ext cx="718939" cy="718939"/>
            </a:xfrm>
            <a:prstGeom prst="teardrop">
              <a:avLst>
                <a:gd fmla="val 109259" name="adj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107" name="文本框 5"/>
            <p:cNvSpPr txBox="1"/>
            <p:nvPr/>
          </p:nvSpPr>
          <p:spPr>
            <a:xfrm>
              <a:off x="2694668" y="3902742"/>
              <a:ext cx="82974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/>
                <a:t>2012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9753145" y="3717826"/>
            <a:ext cx="829744" cy="718939"/>
            <a:chOff x="2694667" y="3717826"/>
            <a:chExt cx="829744" cy="718939"/>
          </a:xfrm>
        </p:grpSpPr>
        <p:sp>
          <p:nvSpPr>
            <p:cNvPr id="109" name="泪滴形 108"/>
            <p:cNvSpPr/>
            <p:nvPr/>
          </p:nvSpPr>
          <p:spPr>
            <a:xfrm rot="-2700000">
              <a:off x="2750069" y="3717826"/>
              <a:ext cx="718939" cy="718939"/>
            </a:xfrm>
            <a:prstGeom prst="teardrop">
              <a:avLst>
                <a:gd fmla="val 109259" name="adj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110" name="文本框 5"/>
            <p:cNvSpPr txBox="1"/>
            <p:nvPr/>
          </p:nvSpPr>
          <p:spPr>
            <a:xfrm>
              <a:off x="2694667" y="3902742"/>
              <a:ext cx="82974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r="13500000" dist="38100">
                      <a:prstClr val="black">
                        <a:alpha val="50000"/>
                      </a:prstClr>
                    </a:innerShdw>
                  </a:effectLst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/>
                <a:t>2015</a:t>
              </a: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8137302" y="4947622"/>
            <a:ext cx="1440160" cy="8458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rgbClr val="0066CC"/>
                </a:solidFill>
                <a:latin charset="-122" pitchFamily="34" typeface="微软雅黑"/>
                <a:ea charset="-122" pitchFamily="34" typeface="微软雅黑"/>
              </a:rPr>
              <a:t>公司下设分公司单击此处添加你的</a:t>
            </a:r>
          </a:p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rgbClr val="0066CC"/>
                </a:solidFill>
                <a:latin charset="-122" pitchFamily="34" typeface="微软雅黑"/>
                <a:ea charset="-122" pitchFamily="34" typeface="微软雅黑"/>
              </a:rPr>
              <a:t>正文详细内容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9574672" y="2349674"/>
            <a:ext cx="1440160" cy="8458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rgbClr val="0066CC"/>
                </a:solidFill>
                <a:latin charset="-122" pitchFamily="34" typeface="微软雅黑"/>
                <a:ea charset="-122" pitchFamily="34" typeface="微软雅黑"/>
              </a:rPr>
              <a:t>公司正式上市</a:t>
            </a:r>
          </a:p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rgbClr val="0066CC"/>
                </a:solidFill>
                <a:latin charset="-122" pitchFamily="34" typeface="微软雅黑"/>
                <a:ea charset="-122" pitchFamily="34" typeface="微软雅黑"/>
              </a:rPr>
              <a:t>单击此处添加你的</a:t>
            </a:r>
          </a:p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rgbClr val="0066CC"/>
                </a:solidFill>
                <a:latin charset="-122" pitchFamily="34" typeface="微软雅黑"/>
                <a:ea charset="-122" pitchFamily="34" typeface="微软雅黑"/>
              </a:rPr>
              <a:t>正文详细内容</a:t>
            </a:r>
          </a:p>
        </p:txBody>
      </p:sp>
    </p:spTree>
    <p:extLst>
      <p:ext uri="{BB962C8B-B14F-4D97-AF65-F5344CB8AC3E}">
        <p14:creationId val="943643149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5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3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4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5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6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7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7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8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88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9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9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92"/>
      <p:bldP grpId="0" spid="94"/>
      <p:bldP grpId="0" spid="95"/>
      <p:bldP grpId="0" spid="111"/>
      <p:bldP grpId="0" spid="11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51817" y="477466"/>
            <a:ext cx="5005164" cy="912297"/>
            <a:chOff x="251817" y="490240"/>
            <a:chExt cx="5005164" cy="912297"/>
          </a:xfrm>
        </p:grpSpPr>
        <p:grpSp>
          <p:nvGrpSpPr>
            <p:cNvPr id="2" name="组合 1"/>
            <p:cNvGrpSpPr/>
            <p:nvPr/>
          </p:nvGrpSpPr>
          <p:grpSpPr>
            <a:xfrm>
              <a:off x="251817" y="490240"/>
              <a:ext cx="5005164" cy="912297"/>
              <a:chOff x="251817" y="490240"/>
              <a:chExt cx="5005164" cy="912297"/>
            </a:xfrm>
          </p:grpSpPr>
          <p:sp>
            <p:nvSpPr>
              <p:cNvPr id="34" name="文本框 5"/>
              <p:cNvSpPr txBox="1"/>
              <p:nvPr/>
            </p:nvSpPr>
            <p:spPr>
              <a:xfrm>
                <a:off x="251817" y="490240"/>
                <a:ext cx="4429100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ctr">
                  <a:defRPr sz="54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defRPr>
                </a:lvl1pPr>
              </a:lstStyle>
              <a:p>
                <a:r>
                  <a:rPr altLang="zh-CN" lang="zh-CN" sz="3600">
                    <a:solidFill>
                      <a:srgbClr val="0066CC"/>
                    </a:solidFill>
                  </a:rPr>
                  <a:t>各项业务完成概况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48469" y="1125538"/>
                <a:ext cx="4608512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bg1"/>
                    </a:solidFill>
                    <a:effectLst/>
                    <a:latin charset="-122" pitchFamily="34" typeface="微软雅黑"/>
                    <a:ea charset="-122" pitchFamily="34" typeface="微软雅黑"/>
                  </a:defRPr>
                </a:lvl1pPr>
              </a:lstStyle>
              <a:p>
                <a:r>
                  <a:rPr altLang="zh-CN" lang="en-US" sz="1200">
                    <a:solidFill>
                      <a:srgbClr val="0066CC"/>
                    </a:solidFill>
                  </a:rPr>
                  <a:t>A profile of the business done </a:t>
                </a:r>
              </a:p>
            </p:txBody>
          </p:sp>
        </p:grpSp>
        <p:sp>
          <p:nvSpPr>
            <p:cNvPr id="14" name="Freeform 514"/>
            <p:cNvSpPr>
              <a:spLocks noEditPoints="1"/>
            </p:cNvSpPr>
            <p:nvPr/>
          </p:nvSpPr>
          <p:spPr bwMode="auto">
            <a:xfrm>
              <a:off x="4682624" y="669451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aphicFrame>
        <p:nvGraphicFramePr>
          <p:cNvPr id="15" name="图表 14"/>
          <p:cNvGraphicFramePr/>
          <p:nvPr>
            <p:extLst>
              <p:ext uri="{D42A27DB-BD31-4B8C-83A1-F6EECF244321}">
                <p14:modId val="2884849149"/>
              </p:ext>
            </p:extLst>
          </p:nvPr>
        </p:nvGraphicFramePr>
        <p:xfrm>
          <a:off x="4392885" y="2331670"/>
          <a:ext cx="6463371" cy="4018747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590629" y="2331670"/>
            <a:ext cx="2218080" cy="882100"/>
            <a:chOff x="374605" y="2088644"/>
            <a:chExt cx="2218080" cy="882100"/>
          </a:xfrm>
        </p:grpSpPr>
        <p:sp>
          <p:nvSpPr>
            <p:cNvPr id="118" name="TextBox 117"/>
            <p:cNvSpPr txBox="1"/>
            <p:nvPr/>
          </p:nvSpPr>
          <p:spPr>
            <a:xfrm>
              <a:off x="458741" y="2088644"/>
              <a:ext cx="837800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altLang="en-US" lang="zh-CN" smtClean="0" sz="1600">
                  <a:solidFill>
                    <a:srgbClr val="0066CC"/>
                  </a:solidFill>
                </a:rPr>
                <a:t>一季度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8741" y="2493690"/>
              <a:ext cx="2133944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altLang="en-US" lang="zh-CN" smtClean="0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</a:p>
            <a:p>
              <a:pPr>
                <a:lnSpc>
                  <a:spcPts val="1500"/>
                </a:lnSpc>
              </a:pPr>
              <a:r>
                <a:rPr altLang="en-US" lang="zh-CN" smtClean="0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</a:p>
          </p:txBody>
        </p:sp>
        <p:sp>
          <p:nvSpPr>
            <p:cNvPr id="17" name="Freeform 512"/>
            <p:cNvSpPr/>
            <p:nvPr/>
          </p:nvSpPr>
          <p:spPr bwMode="auto">
            <a:xfrm>
              <a:off x="374605" y="2255331"/>
              <a:ext cx="84138" cy="16668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66CC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90629" y="3213770"/>
            <a:ext cx="2218080" cy="882100"/>
            <a:chOff x="374605" y="2088644"/>
            <a:chExt cx="2218080" cy="882100"/>
          </a:xfrm>
        </p:grpSpPr>
        <p:sp>
          <p:nvSpPr>
            <p:cNvPr id="21" name="TextBox 20"/>
            <p:cNvSpPr txBox="1"/>
            <p:nvPr/>
          </p:nvSpPr>
          <p:spPr>
            <a:xfrm>
              <a:off x="458741" y="2088644"/>
              <a:ext cx="837800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altLang="en-US" lang="zh-CN" sz="1600">
                  <a:solidFill>
                    <a:srgbClr val="0066CC"/>
                  </a:solidFill>
                </a:rPr>
                <a:t>二季度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8741" y="2493691"/>
              <a:ext cx="2133944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altLang="en-US" lang="zh-CN" smtClean="0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</a:p>
            <a:p>
              <a:pPr>
                <a:lnSpc>
                  <a:spcPts val="1500"/>
                </a:lnSpc>
              </a:pPr>
              <a:r>
                <a:rPr altLang="en-US" lang="zh-CN" smtClean="0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</a:p>
          </p:txBody>
        </p:sp>
        <p:sp>
          <p:nvSpPr>
            <p:cNvPr id="24" name="Freeform 512"/>
            <p:cNvSpPr/>
            <p:nvPr/>
          </p:nvSpPr>
          <p:spPr bwMode="auto">
            <a:xfrm>
              <a:off x="374605" y="2255331"/>
              <a:ext cx="84138" cy="16668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0629" y="4149874"/>
            <a:ext cx="2218080" cy="882100"/>
            <a:chOff x="374605" y="2088644"/>
            <a:chExt cx="2218080" cy="882100"/>
          </a:xfrm>
        </p:grpSpPr>
        <p:sp>
          <p:nvSpPr>
            <p:cNvPr id="26" name="TextBox 25"/>
            <p:cNvSpPr txBox="1"/>
            <p:nvPr/>
          </p:nvSpPr>
          <p:spPr>
            <a:xfrm>
              <a:off x="458741" y="2088645"/>
              <a:ext cx="837800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altLang="en-US" lang="zh-CN" sz="1600">
                  <a:solidFill>
                    <a:srgbClr val="0066CC"/>
                  </a:solidFill>
                </a:rPr>
                <a:t>三季度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8741" y="2493691"/>
              <a:ext cx="2133944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altLang="en-US" lang="zh-CN" smtClean="0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</a:p>
            <a:p>
              <a:pPr>
                <a:lnSpc>
                  <a:spcPts val="1500"/>
                </a:lnSpc>
              </a:pPr>
              <a:r>
                <a:rPr altLang="en-US" lang="zh-CN" smtClean="0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</a:p>
          </p:txBody>
        </p:sp>
        <p:sp>
          <p:nvSpPr>
            <p:cNvPr id="28" name="Freeform 512"/>
            <p:cNvSpPr/>
            <p:nvPr/>
          </p:nvSpPr>
          <p:spPr bwMode="auto">
            <a:xfrm>
              <a:off x="374605" y="2255331"/>
              <a:ext cx="84138" cy="16668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90629" y="5067974"/>
            <a:ext cx="2218080" cy="882100"/>
            <a:chOff x="374605" y="2088644"/>
            <a:chExt cx="2218080" cy="882100"/>
          </a:xfrm>
        </p:grpSpPr>
        <p:sp>
          <p:nvSpPr>
            <p:cNvPr id="30" name="TextBox 29"/>
            <p:cNvSpPr txBox="1"/>
            <p:nvPr/>
          </p:nvSpPr>
          <p:spPr>
            <a:xfrm>
              <a:off x="458741" y="2088645"/>
              <a:ext cx="837800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altLang="en-US" lang="zh-CN" sz="1600">
                  <a:solidFill>
                    <a:srgbClr val="0066CC"/>
                  </a:solidFill>
                </a:rPr>
                <a:t>四季度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8741" y="2493690"/>
              <a:ext cx="2133944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altLang="en-US" lang="zh-CN" smtClean="0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</a:p>
            <a:p>
              <a:pPr>
                <a:lnSpc>
                  <a:spcPts val="1500"/>
                </a:lnSpc>
              </a:pPr>
              <a:r>
                <a:rPr altLang="en-US" lang="zh-CN" smtClean="0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</a:p>
          </p:txBody>
        </p:sp>
        <p:sp>
          <p:nvSpPr>
            <p:cNvPr id="32" name="Freeform 512"/>
            <p:cNvSpPr/>
            <p:nvPr/>
          </p:nvSpPr>
          <p:spPr bwMode="auto">
            <a:xfrm>
              <a:off x="374605" y="2255331"/>
              <a:ext cx="84138" cy="16668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3" name="Freeform 18"/>
          <p:cNvSpPr/>
          <p:nvPr/>
        </p:nvSpPr>
        <p:spPr bwMode="auto">
          <a:xfrm>
            <a:off x="3600797" y="4079684"/>
            <a:ext cx="639951" cy="1870389"/>
          </a:xfrm>
          <a:custGeom>
            <a:gdLst>
              <a:gd fmla="*/ 131 w 192" name="T0"/>
              <a:gd fmla="*/ 2 h 567" name="T1"/>
              <a:gd fmla="*/ 138 w 192" name="T2"/>
              <a:gd fmla="*/ 54 h 567" name="T3"/>
              <a:gd fmla="*/ 146 w 192" name="T4"/>
              <a:gd fmla="*/ 87 h 567" name="T5"/>
              <a:gd fmla="*/ 189 w 192" name="T6"/>
              <a:gd fmla="*/ 201 h 567" name="T7"/>
              <a:gd fmla="*/ 161 w 192" name="T8"/>
              <a:gd fmla="*/ 229 h 567" name="T9"/>
              <a:gd fmla="*/ 150 w 192" name="T10"/>
              <a:gd fmla="*/ 403 h 567" name="T11"/>
              <a:gd fmla="*/ 139 w 192" name="T12"/>
              <a:gd fmla="*/ 447 h 567" name="T13"/>
              <a:gd fmla="*/ 131 w 192" name="T14"/>
              <a:gd fmla="*/ 500 h 567" name="T15"/>
              <a:gd fmla="*/ 145 w 192" name="T16"/>
              <a:gd fmla="*/ 528 h 567" name="T17"/>
              <a:gd fmla="*/ 117 w 192" name="T18"/>
              <a:gd fmla="*/ 521 h 567" name="T19"/>
              <a:gd fmla="*/ 108 w 192" name="T20"/>
              <a:gd fmla="*/ 511 h 567" name="T21"/>
              <a:gd fmla="*/ 95 w 192" name="T22"/>
              <a:gd fmla="*/ 505 h 567" name="T23"/>
              <a:gd fmla="*/ 101 w 192" name="T24"/>
              <a:gd fmla="*/ 465 h 567" name="T25"/>
              <a:gd fmla="*/ 110 w 192" name="T26"/>
              <a:gd fmla="*/ 401 h 567" name="T27"/>
              <a:gd fmla="*/ 108 w 192" name="T28"/>
              <a:gd fmla="*/ 340 h 567" name="T29"/>
              <a:gd fmla="*/ 102 w 192" name="T30"/>
              <a:gd fmla="*/ 441 h 567" name="T31"/>
              <a:gd fmla="*/ 90 w 192" name="T32"/>
              <a:gd fmla="*/ 524 h 567" name="T33"/>
              <a:gd fmla="*/ 81 w 192" name="T34"/>
              <a:gd fmla="*/ 545 h 567" name="T35"/>
              <a:gd fmla="*/ 54 w 192" name="T36"/>
              <a:gd fmla="*/ 563 h 567" name="T37"/>
              <a:gd fmla="*/ 61 w 192" name="T38"/>
              <a:gd fmla="*/ 532 h 567" name="T39"/>
              <a:gd fmla="*/ 65 w 192" name="T40"/>
              <a:gd fmla="*/ 474 h 567" name="T41"/>
              <a:gd fmla="*/ 68 w 192" name="T42"/>
              <a:gd fmla="*/ 361 h 567" name="T43"/>
              <a:gd fmla="*/ 58 w 192" name="T44"/>
              <a:gd fmla="*/ 289 h 567" name="T45"/>
              <a:gd fmla="*/ 51 w 192" name="T46"/>
              <a:gd fmla="*/ 239 h 567" name="T47"/>
              <a:gd fmla="*/ 26 w 192" name="T48"/>
              <a:gd fmla="*/ 221 h 567" name="T49"/>
              <a:gd fmla="*/ 19 w 192" name="T50"/>
              <a:gd fmla="*/ 148 h 567" name="T51"/>
              <a:gd fmla="*/ 48 w 192" name="T52"/>
              <a:gd fmla="*/ 90 h 567" name="T53"/>
              <a:gd fmla="*/ 97 w 192" name="T54"/>
              <a:gd fmla="*/ 74 h 567" name="T55"/>
              <a:gd fmla="*/ 91 w 192" name="T56"/>
              <a:gd fmla="*/ 57 h 567" name="T57"/>
              <a:gd fmla="*/ 93 w 192" name="T58"/>
              <a:gd fmla="*/ 23 h 567" name="T59"/>
              <a:gd fmla="*/ 93 w 192" name="T60"/>
              <a:gd fmla="*/ 2 h 567" name="T61"/>
              <a:gd fmla="*/ 109 w 192" name="T62"/>
              <a:gd fmla="*/ 0 h 567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567" w="192">
                <a:moveTo>
                  <a:pt x="109" y="0"/>
                </a:moveTo>
                <a:cubicBezTo>
                  <a:pt x="109" y="0"/>
                  <a:pt x="124" y="0"/>
                  <a:pt x="131" y="2"/>
                </a:cubicBezTo>
                <a:cubicBezTo>
                  <a:pt x="138" y="5"/>
                  <a:pt x="150" y="17"/>
                  <a:pt x="147" y="27"/>
                </a:cubicBezTo>
                <a:cubicBezTo>
                  <a:pt x="145" y="37"/>
                  <a:pt x="142" y="47"/>
                  <a:pt x="138" y="54"/>
                </a:cubicBezTo>
                <a:cubicBezTo>
                  <a:pt x="134" y="60"/>
                  <a:pt x="134" y="66"/>
                  <a:pt x="134" y="70"/>
                </a:cubicBezTo>
                <a:cubicBezTo>
                  <a:pt x="134" y="74"/>
                  <a:pt x="141" y="86"/>
                  <a:pt x="146" y="87"/>
                </a:cubicBezTo>
                <a:cubicBezTo>
                  <a:pt x="151" y="89"/>
                  <a:pt x="181" y="103"/>
                  <a:pt x="181" y="112"/>
                </a:cubicBezTo>
                <a:cubicBezTo>
                  <a:pt x="181" y="122"/>
                  <a:pt x="192" y="196"/>
                  <a:pt x="189" y="201"/>
                </a:cubicBezTo>
                <a:cubicBezTo>
                  <a:pt x="186" y="206"/>
                  <a:pt x="175" y="219"/>
                  <a:pt x="172" y="223"/>
                </a:cubicBezTo>
                <a:cubicBezTo>
                  <a:pt x="170" y="228"/>
                  <a:pt x="161" y="229"/>
                  <a:pt x="161" y="229"/>
                </a:cubicBezTo>
                <a:cubicBezTo>
                  <a:pt x="161" y="229"/>
                  <a:pt x="159" y="303"/>
                  <a:pt x="159" y="308"/>
                </a:cubicBezTo>
                <a:cubicBezTo>
                  <a:pt x="159" y="312"/>
                  <a:pt x="151" y="397"/>
                  <a:pt x="150" y="403"/>
                </a:cubicBezTo>
                <a:cubicBezTo>
                  <a:pt x="149" y="408"/>
                  <a:pt x="146" y="408"/>
                  <a:pt x="145" y="412"/>
                </a:cubicBezTo>
                <a:cubicBezTo>
                  <a:pt x="144" y="416"/>
                  <a:pt x="141" y="443"/>
                  <a:pt x="139" y="447"/>
                </a:cubicBezTo>
                <a:cubicBezTo>
                  <a:pt x="138" y="451"/>
                  <a:pt x="134" y="483"/>
                  <a:pt x="134" y="492"/>
                </a:cubicBezTo>
                <a:cubicBezTo>
                  <a:pt x="133" y="501"/>
                  <a:pt x="131" y="500"/>
                  <a:pt x="131" y="500"/>
                </a:cubicBezTo>
                <a:cubicBezTo>
                  <a:pt x="131" y="500"/>
                  <a:pt x="150" y="516"/>
                  <a:pt x="150" y="520"/>
                </a:cubicBezTo>
                <a:cubicBezTo>
                  <a:pt x="150" y="524"/>
                  <a:pt x="154" y="526"/>
                  <a:pt x="145" y="528"/>
                </a:cubicBezTo>
                <a:cubicBezTo>
                  <a:pt x="136" y="530"/>
                  <a:pt x="136" y="530"/>
                  <a:pt x="136" y="530"/>
                </a:cubicBezTo>
                <a:cubicBezTo>
                  <a:pt x="136" y="530"/>
                  <a:pt x="120" y="526"/>
                  <a:pt x="117" y="521"/>
                </a:cubicBezTo>
                <a:cubicBezTo>
                  <a:pt x="115" y="516"/>
                  <a:pt x="114" y="512"/>
                  <a:pt x="112" y="512"/>
                </a:cubicBezTo>
                <a:cubicBezTo>
                  <a:pt x="111" y="512"/>
                  <a:pt x="108" y="511"/>
                  <a:pt x="108" y="511"/>
                </a:cubicBezTo>
                <a:cubicBezTo>
                  <a:pt x="108" y="513"/>
                  <a:pt x="108" y="513"/>
                  <a:pt x="108" y="513"/>
                </a:cubicBezTo>
                <a:cubicBezTo>
                  <a:pt x="95" y="505"/>
                  <a:pt x="95" y="505"/>
                  <a:pt x="95" y="505"/>
                </a:cubicBezTo>
                <a:cubicBezTo>
                  <a:pt x="95" y="505"/>
                  <a:pt x="95" y="503"/>
                  <a:pt x="97" y="494"/>
                </a:cubicBezTo>
                <a:cubicBezTo>
                  <a:pt x="100" y="486"/>
                  <a:pt x="101" y="469"/>
                  <a:pt x="101" y="465"/>
                </a:cubicBezTo>
                <a:cubicBezTo>
                  <a:pt x="101" y="462"/>
                  <a:pt x="107" y="455"/>
                  <a:pt x="107" y="449"/>
                </a:cubicBezTo>
                <a:cubicBezTo>
                  <a:pt x="107" y="442"/>
                  <a:pt x="110" y="407"/>
                  <a:pt x="110" y="401"/>
                </a:cubicBezTo>
                <a:cubicBezTo>
                  <a:pt x="110" y="395"/>
                  <a:pt x="110" y="356"/>
                  <a:pt x="110" y="354"/>
                </a:cubicBezTo>
                <a:cubicBezTo>
                  <a:pt x="110" y="353"/>
                  <a:pt x="112" y="335"/>
                  <a:pt x="108" y="340"/>
                </a:cubicBezTo>
                <a:cubicBezTo>
                  <a:pt x="104" y="345"/>
                  <a:pt x="107" y="354"/>
                  <a:pt x="104" y="359"/>
                </a:cubicBezTo>
                <a:cubicBezTo>
                  <a:pt x="102" y="363"/>
                  <a:pt x="102" y="441"/>
                  <a:pt x="102" y="441"/>
                </a:cubicBezTo>
                <a:cubicBezTo>
                  <a:pt x="102" y="441"/>
                  <a:pt x="93" y="504"/>
                  <a:pt x="93" y="506"/>
                </a:cubicBezTo>
                <a:cubicBezTo>
                  <a:pt x="93" y="508"/>
                  <a:pt x="92" y="520"/>
                  <a:pt x="90" y="524"/>
                </a:cubicBezTo>
                <a:cubicBezTo>
                  <a:pt x="89" y="527"/>
                  <a:pt x="94" y="536"/>
                  <a:pt x="92" y="539"/>
                </a:cubicBezTo>
                <a:cubicBezTo>
                  <a:pt x="91" y="542"/>
                  <a:pt x="82" y="542"/>
                  <a:pt x="81" y="545"/>
                </a:cubicBezTo>
                <a:cubicBezTo>
                  <a:pt x="79" y="548"/>
                  <a:pt x="82" y="555"/>
                  <a:pt x="77" y="561"/>
                </a:cubicBezTo>
                <a:cubicBezTo>
                  <a:pt x="72" y="567"/>
                  <a:pt x="61" y="565"/>
                  <a:pt x="54" y="563"/>
                </a:cubicBezTo>
                <a:cubicBezTo>
                  <a:pt x="46" y="561"/>
                  <a:pt x="45" y="555"/>
                  <a:pt x="48" y="549"/>
                </a:cubicBezTo>
                <a:cubicBezTo>
                  <a:pt x="51" y="543"/>
                  <a:pt x="61" y="537"/>
                  <a:pt x="61" y="532"/>
                </a:cubicBezTo>
                <a:cubicBezTo>
                  <a:pt x="61" y="528"/>
                  <a:pt x="61" y="523"/>
                  <a:pt x="61" y="517"/>
                </a:cubicBezTo>
                <a:cubicBezTo>
                  <a:pt x="61" y="512"/>
                  <a:pt x="67" y="481"/>
                  <a:pt x="65" y="474"/>
                </a:cubicBezTo>
                <a:cubicBezTo>
                  <a:pt x="64" y="467"/>
                  <a:pt x="62" y="436"/>
                  <a:pt x="63" y="428"/>
                </a:cubicBezTo>
                <a:cubicBezTo>
                  <a:pt x="63" y="420"/>
                  <a:pt x="71" y="370"/>
                  <a:pt x="68" y="361"/>
                </a:cubicBezTo>
                <a:cubicBezTo>
                  <a:pt x="65" y="352"/>
                  <a:pt x="63" y="317"/>
                  <a:pt x="63" y="311"/>
                </a:cubicBezTo>
                <a:cubicBezTo>
                  <a:pt x="63" y="306"/>
                  <a:pt x="58" y="293"/>
                  <a:pt x="58" y="289"/>
                </a:cubicBezTo>
                <a:cubicBezTo>
                  <a:pt x="57" y="285"/>
                  <a:pt x="60" y="241"/>
                  <a:pt x="60" y="241"/>
                </a:cubicBezTo>
                <a:cubicBezTo>
                  <a:pt x="51" y="239"/>
                  <a:pt x="51" y="239"/>
                  <a:pt x="51" y="239"/>
                </a:cubicBezTo>
                <a:cubicBezTo>
                  <a:pt x="51" y="239"/>
                  <a:pt x="45" y="246"/>
                  <a:pt x="40" y="243"/>
                </a:cubicBezTo>
                <a:cubicBezTo>
                  <a:pt x="36" y="241"/>
                  <a:pt x="26" y="221"/>
                  <a:pt x="26" y="221"/>
                </a:cubicBezTo>
                <a:cubicBezTo>
                  <a:pt x="26" y="221"/>
                  <a:pt x="1" y="184"/>
                  <a:pt x="1" y="178"/>
                </a:cubicBezTo>
                <a:cubicBezTo>
                  <a:pt x="0" y="171"/>
                  <a:pt x="16" y="152"/>
                  <a:pt x="19" y="148"/>
                </a:cubicBezTo>
                <a:cubicBezTo>
                  <a:pt x="22" y="144"/>
                  <a:pt x="39" y="119"/>
                  <a:pt x="40" y="116"/>
                </a:cubicBezTo>
                <a:cubicBezTo>
                  <a:pt x="40" y="112"/>
                  <a:pt x="45" y="92"/>
                  <a:pt x="48" y="90"/>
                </a:cubicBezTo>
                <a:cubicBezTo>
                  <a:pt x="52" y="88"/>
                  <a:pt x="78" y="81"/>
                  <a:pt x="82" y="80"/>
                </a:cubicBezTo>
                <a:cubicBezTo>
                  <a:pt x="85" y="79"/>
                  <a:pt x="96" y="76"/>
                  <a:pt x="97" y="74"/>
                </a:cubicBezTo>
                <a:cubicBezTo>
                  <a:pt x="97" y="71"/>
                  <a:pt x="104" y="75"/>
                  <a:pt x="97" y="71"/>
                </a:cubicBezTo>
                <a:cubicBezTo>
                  <a:pt x="91" y="67"/>
                  <a:pt x="91" y="59"/>
                  <a:pt x="91" y="57"/>
                </a:cubicBezTo>
                <a:cubicBezTo>
                  <a:pt x="91" y="55"/>
                  <a:pt x="90" y="43"/>
                  <a:pt x="92" y="38"/>
                </a:cubicBezTo>
                <a:cubicBezTo>
                  <a:pt x="93" y="33"/>
                  <a:pt x="92" y="28"/>
                  <a:pt x="93" y="23"/>
                </a:cubicBezTo>
                <a:cubicBezTo>
                  <a:pt x="94" y="19"/>
                  <a:pt x="97" y="16"/>
                  <a:pt x="96" y="14"/>
                </a:cubicBezTo>
                <a:cubicBezTo>
                  <a:pt x="94" y="12"/>
                  <a:pt x="90" y="4"/>
                  <a:pt x="93" y="2"/>
                </a:cubicBezTo>
                <a:cubicBezTo>
                  <a:pt x="96" y="0"/>
                  <a:pt x="97" y="1"/>
                  <a:pt x="100" y="1"/>
                </a:cubicBezTo>
                <a:cubicBezTo>
                  <a:pt x="103" y="1"/>
                  <a:pt x="109" y="0"/>
                  <a:pt x="10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</p:spTree>
    <p:extLst>
      <p:ext uri="{BB962C8B-B14F-4D97-AF65-F5344CB8AC3E}">
        <p14:creationId val="2335904707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Graphic grpId="0" spid="15">
        <p:bldAsOne/>
      </p:bldGraphic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8209310" y="261442"/>
            <a:ext cx="308767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LOGO     中国机械设备有限公司</a:t>
            </a:r>
          </a:p>
        </p:txBody>
      </p:sp>
      <p:grpSp>
        <p:nvGrpSpPr>
          <p:cNvPr id="257" name="组合 256"/>
          <p:cNvGrpSpPr/>
          <p:nvPr/>
        </p:nvGrpSpPr>
        <p:grpSpPr>
          <a:xfrm>
            <a:off x="-287635" y="117426"/>
            <a:ext cx="6192688" cy="646331"/>
            <a:chOff x="-287635" y="117426"/>
            <a:chExt cx="6192688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736701" y="333450"/>
              <a:ext cx="358333" cy="360040"/>
            </a:xfrm>
            <a:custGeom>
              <a:gdLst>
                <a:gd fmla="*/ 144 w 288" name="T0"/>
                <a:gd fmla="*/ 0 h 289" name="T1"/>
                <a:gd fmla="*/ 0 w 288" name="T2"/>
                <a:gd fmla="*/ 145 h 289" name="T3"/>
                <a:gd fmla="*/ 144 w 288" name="T4"/>
                <a:gd fmla="*/ 289 h 289" name="T5"/>
                <a:gd fmla="*/ 288 w 288" name="T6"/>
                <a:gd fmla="*/ 145 h 289" name="T7"/>
                <a:gd fmla="*/ 144 w 288" name="T8"/>
                <a:gd fmla="*/ 0 h 289" name="T9"/>
                <a:gd fmla="*/ 208 w 288" name="T10"/>
                <a:gd fmla="*/ 148 h 289" name="T11"/>
                <a:gd fmla="*/ 117 w 288" name="T12"/>
                <a:gd fmla="*/ 239 h 289" name="T13"/>
                <a:gd fmla="*/ 114 w 288" name="T14"/>
                <a:gd fmla="*/ 240 h 289" name="T15"/>
                <a:gd fmla="*/ 111 w 288" name="T16"/>
                <a:gd fmla="*/ 239 h 289" name="T17"/>
                <a:gd fmla="*/ 111 w 288" name="T18"/>
                <a:gd fmla="*/ 239 h 289" name="T19"/>
                <a:gd fmla="*/ 110 w 288" name="T20"/>
                <a:gd fmla="*/ 236 h 289" name="T21"/>
                <a:gd fmla="*/ 110 w 288" name="T22"/>
                <a:gd fmla="*/ 192 h 289" name="T23"/>
                <a:gd fmla="*/ 111 w 288" name="T24"/>
                <a:gd fmla="*/ 189 h 289" name="T25"/>
                <a:gd fmla="*/ 155 w 288" name="T26"/>
                <a:gd fmla="*/ 145 h 289" name="T27"/>
                <a:gd fmla="*/ 111 w 288" name="T28"/>
                <a:gd fmla="*/ 101 h 289" name="T29"/>
                <a:gd fmla="*/ 110 w 288" name="T30"/>
                <a:gd fmla="*/ 98 h 289" name="T31"/>
                <a:gd fmla="*/ 110 w 288" name="T32"/>
                <a:gd fmla="*/ 54 h 289" name="T33"/>
                <a:gd fmla="*/ 111 w 288" name="T34"/>
                <a:gd fmla="*/ 51 h 289" name="T35"/>
                <a:gd fmla="*/ 111 w 288" name="T36"/>
                <a:gd fmla="*/ 51 h 289" name="T37"/>
                <a:gd fmla="*/ 117 w 288" name="T38"/>
                <a:gd fmla="*/ 51 h 289" name="T39"/>
                <a:gd fmla="*/ 208 w 288" name="T40"/>
                <a:gd fmla="*/ 142 h 289" name="T41"/>
                <a:gd fmla="*/ 209 w 288" name="T42"/>
                <a:gd fmla="*/ 145 h 289" name="T43"/>
                <a:gd fmla="*/ 208 w 288" name="T44"/>
                <a:gd fmla="*/ 148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288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40757" y="409871"/>
              <a:ext cx="2664296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zh-CN" lang="en-US" sz="1200">
                  <a:solidFill>
                    <a:srgbClr val="0066CC"/>
                  </a:solidFill>
                </a:rPr>
                <a:t>The enterprise architecture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287635" y="117426"/>
              <a:ext cx="3814717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 sz="3600">
                  <a:solidFill>
                    <a:srgbClr val="0066CC"/>
                  </a:solidFill>
                </a:rPr>
                <a:t>企业架构</a:t>
              </a:r>
            </a:p>
          </p:txBody>
        </p:sp>
      </p:grpSp>
      <p:cxnSp>
        <p:nvCxnSpPr>
          <p:cNvPr id="167" name="直接连接符 166"/>
          <p:cNvCxnSpPr/>
          <p:nvPr/>
        </p:nvCxnSpPr>
        <p:spPr>
          <a:xfrm flipH="1">
            <a:off x="2000359" y="3539716"/>
            <a:ext cx="116839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>
            <a:stCxn id="155" idx="2"/>
          </p:cNvCxnSpPr>
          <p:nvPr/>
        </p:nvCxnSpPr>
        <p:spPr>
          <a:xfrm flipH="1">
            <a:off x="4967243" y="2124562"/>
            <a:ext cx="579864" cy="124653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171"/>
          <p:cNvCxnSpPr/>
          <p:nvPr/>
        </p:nvCxnSpPr>
        <p:spPr>
          <a:xfrm flipH="1" flipV="1">
            <a:off x="4956061" y="3726195"/>
            <a:ext cx="591047" cy="181889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>
          <a:xfrm flipH="1">
            <a:off x="7530844" y="4179810"/>
            <a:ext cx="96649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组合 280"/>
          <p:cNvGrpSpPr/>
          <p:nvPr/>
        </p:nvGrpSpPr>
        <p:grpSpPr>
          <a:xfrm>
            <a:off x="6797535" y="2414529"/>
            <a:ext cx="1602128" cy="463531"/>
            <a:chOff x="6797535" y="2414529"/>
            <a:chExt cx="1602128" cy="463531"/>
          </a:xfrm>
        </p:grpSpPr>
        <p:cxnSp>
          <p:nvCxnSpPr>
            <p:cNvPr id="175" name="直接连接符 174"/>
            <p:cNvCxnSpPr/>
            <p:nvPr/>
          </p:nvCxnSpPr>
          <p:spPr>
            <a:xfrm flipH="1">
              <a:off x="6797535" y="2414529"/>
              <a:ext cx="635632" cy="463531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 flipH="1">
              <a:off x="7433167" y="2414529"/>
              <a:ext cx="966496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5" name="直接连接符 184"/>
          <p:cNvCxnSpPr>
            <a:endCxn id="104" idx="3"/>
          </p:cNvCxnSpPr>
          <p:nvPr/>
        </p:nvCxnSpPr>
        <p:spPr>
          <a:xfrm flipH="1">
            <a:off x="6253562" y="1890427"/>
            <a:ext cx="2214585" cy="470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0" name="组合 279"/>
          <p:cNvGrpSpPr/>
          <p:nvPr/>
        </p:nvGrpSpPr>
        <p:grpSpPr>
          <a:xfrm>
            <a:off x="6244755" y="1407231"/>
            <a:ext cx="2277496" cy="366379"/>
            <a:chOff x="6219844" y="1349931"/>
            <a:chExt cx="2277496" cy="366379"/>
          </a:xfrm>
        </p:grpSpPr>
        <p:cxnSp>
          <p:nvCxnSpPr>
            <p:cNvPr id="173" name="直接连接符 172"/>
            <p:cNvCxnSpPr/>
            <p:nvPr/>
          </p:nvCxnSpPr>
          <p:spPr>
            <a:xfrm flipH="1">
              <a:off x="6219844" y="1349931"/>
              <a:ext cx="333282" cy="366379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 flipH="1">
              <a:off x="6553125" y="1349931"/>
              <a:ext cx="1944215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组合 281"/>
          <p:cNvGrpSpPr/>
          <p:nvPr/>
        </p:nvGrpSpPr>
        <p:grpSpPr>
          <a:xfrm>
            <a:off x="7530844" y="2846577"/>
            <a:ext cx="954504" cy="120683"/>
            <a:chOff x="7530844" y="2846577"/>
            <a:chExt cx="954504" cy="120683"/>
          </a:xfrm>
        </p:grpSpPr>
        <p:cxnSp>
          <p:nvCxnSpPr>
            <p:cNvPr id="176" name="直接连接符 175"/>
            <p:cNvCxnSpPr/>
            <p:nvPr/>
          </p:nvCxnSpPr>
          <p:spPr>
            <a:xfrm flipH="1">
              <a:off x="7984898" y="2853730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>
              <a:endCxn id="106" idx="3"/>
            </p:cNvCxnSpPr>
            <p:nvPr/>
          </p:nvCxnSpPr>
          <p:spPr>
            <a:xfrm flipH="1">
              <a:off x="7530844" y="2846577"/>
              <a:ext cx="454056" cy="12068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组合 282"/>
          <p:cNvGrpSpPr/>
          <p:nvPr/>
        </p:nvGrpSpPr>
        <p:grpSpPr>
          <a:xfrm>
            <a:off x="7433167" y="3069754"/>
            <a:ext cx="1034979" cy="230776"/>
            <a:chOff x="7433167" y="3069754"/>
            <a:chExt cx="1034979" cy="230776"/>
          </a:xfrm>
        </p:grpSpPr>
        <p:cxnSp>
          <p:nvCxnSpPr>
            <p:cNvPr id="177" name="直接连接符 176"/>
            <p:cNvCxnSpPr/>
            <p:nvPr/>
          </p:nvCxnSpPr>
          <p:spPr>
            <a:xfrm flipH="1">
              <a:off x="8014093" y="3278625"/>
              <a:ext cx="454053" cy="21904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 flipH="1" flipV="1">
              <a:off x="7433167" y="3069754"/>
              <a:ext cx="580928" cy="230776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组合 283"/>
          <p:cNvGrpSpPr/>
          <p:nvPr/>
        </p:nvGrpSpPr>
        <p:grpSpPr>
          <a:xfrm>
            <a:off x="7383503" y="3736897"/>
            <a:ext cx="1113837" cy="390651"/>
            <a:chOff x="7383503" y="3736897"/>
            <a:chExt cx="1113837" cy="390651"/>
          </a:xfrm>
        </p:grpSpPr>
        <p:cxnSp>
          <p:nvCxnSpPr>
            <p:cNvPr id="178" name="直接连接符 177"/>
            <p:cNvCxnSpPr/>
            <p:nvPr/>
          </p:nvCxnSpPr>
          <p:spPr>
            <a:xfrm flipH="1" flipV="1">
              <a:off x="7916415" y="3736897"/>
              <a:ext cx="580925" cy="14098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>
              <a:endCxn id="153" idx="3"/>
            </p:cNvCxnSpPr>
            <p:nvPr/>
          </p:nvCxnSpPr>
          <p:spPr>
            <a:xfrm flipH="1">
              <a:off x="7383503" y="3756627"/>
              <a:ext cx="532912" cy="390651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组合 284"/>
          <p:cNvGrpSpPr/>
          <p:nvPr/>
        </p:nvGrpSpPr>
        <p:grpSpPr>
          <a:xfrm>
            <a:off x="7345214" y="4590291"/>
            <a:ext cx="1140134" cy="256066"/>
            <a:chOff x="7345214" y="4590291"/>
            <a:chExt cx="1140134" cy="256066"/>
          </a:xfrm>
        </p:grpSpPr>
        <p:cxnSp>
          <p:nvCxnSpPr>
            <p:cNvPr id="180" name="直接连接符 179"/>
            <p:cNvCxnSpPr/>
            <p:nvPr/>
          </p:nvCxnSpPr>
          <p:spPr>
            <a:xfrm flipH="1">
              <a:off x="7772468" y="4590291"/>
              <a:ext cx="71288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 flipH="1">
              <a:off x="7345214" y="4590291"/>
              <a:ext cx="427256" cy="256066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组合 285"/>
          <p:cNvGrpSpPr/>
          <p:nvPr/>
        </p:nvGrpSpPr>
        <p:grpSpPr>
          <a:xfrm>
            <a:off x="7360854" y="4858878"/>
            <a:ext cx="1107292" cy="147939"/>
            <a:chOff x="7360854" y="4858878"/>
            <a:chExt cx="1107292" cy="147939"/>
          </a:xfrm>
        </p:grpSpPr>
        <p:cxnSp>
          <p:nvCxnSpPr>
            <p:cNvPr id="181" name="直接连接符 180"/>
            <p:cNvCxnSpPr/>
            <p:nvPr/>
          </p:nvCxnSpPr>
          <p:spPr>
            <a:xfrm flipH="1">
              <a:off x="7984898" y="5006817"/>
              <a:ext cx="483248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flipH="1" flipV="1">
              <a:off x="7360854" y="4858878"/>
              <a:ext cx="653240" cy="147939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组合 277"/>
          <p:cNvGrpSpPr/>
          <p:nvPr/>
        </p:nvGrpSpPr>
        <p:grpSpPr>
          <a:xfrm>
            <a:off x="4956061" y="3516191"/>
            <a:ext cx="1165016" cy="642052"/>
            <a:chOff x="4956061" y="3516191"/>
            <a:chExt cx="1165016" cy="642052"/>
          </a:xfrm>
        </p:grpSpPr>
        <p:cxnSp>
          <p:nvCxnSpPr>
            <p:cNvPr id="170" name="直接连接符 169"/>
            <p:cNvCxnSpPr/>
            <p:nvPr/>
          </p:nvCxnSpPr>
          <p:spPr>
            <a:xfrm flipH="1" flipV="1">
              <a:off x="4956061" y="3516191"/>
              <a:ext cx="664566" cy="642052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连接符 238"/>
            <p:cNvCxnSpPr/>
            <p:nvPr/>
          </p:nvCxnSpPr>
          <p:spPr>
            <a:xfrm flipH="1">
              <a:off x="5620627" y="4158243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组合 278"/>
          <p:cNvGrpSpPr/>
          <p:nvPr/>
        </p:nvGrpSpPr>
        <p:grpSpPr>
          <a:xfrm>
            <a:off x="4827232" y="3332086"/>
            <a:ext cx="1293846" cy="1526792"/>
            <a:chOff x="4896942" y="3586878"/>
            <a:chExt cx="1224135" cy="1272000"/>
          </a:xfrm>
        </p:grpSpPr>
        <p:cxnSp>
          <p:nvCxnSpPr>
            <p:cNvPr id="171" name="直接连接符 170"/>
            <p:cNvCxnSpPr/>
            <p:nvPr/>
          </p:nvCxnSpPr>
          <p:spPr>
            <a:xfrm flipH="1" flipV="1">
              <a:off x="4896942" y="3586878"/>
              <a:ext cx="723685" cy="127200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/>
            <p:cNvCxnSpPr/>
            <p:nvPr/>
          </p:nvCxnSpPr>
          <p:spPr>
            <a:xfrm flipH="1">
              <a:off x="5620627" y="4858878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组合 276"/>
          <p:cNvGrpSpPr/>
          <p:nvPr/>
        </p:nvGrpSpPr>
        <p:grpSpPr>
          <a:xfrm>
            <a:off x="4827231" y="2967259"/>
            <a:ext cx="1269657" cy="520238"/>
            <a:chOff x="4827231" y="2967259"/>
            <a:chExt cx="1269657" cy="520238"/>
          </a:xfrm>
        </p:grpSpPr>
        <p:cxnSp>
          <p:nvCxnSpPr>
            <p:cNvPr id="238" name="直接连接符 237"/>
            <p:cNvCxnSpPr/>
            <p:nvPr/>
          </p:nvCxnSpPr>
          <p:spPr>
            <a:xfrm flipH="1">
              <a:off x="5596438" y="2972345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/>
            <p:cNvCxnSpPr/>
            <p:nvPr/>
          </p:nvCxnSpPr>
          <p:spPr>
            <a:xfrm flipH="1">
              <a:off x="4827231" y="2967259"/>
              <a:ext cx="769207" cy="520238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组合 257"/>
          <p:cNvGrpSpPr/>
          <p:nvPr/>
        </p:nvGrpSpPr>
        <p:grpSpPr>
          <a:xfrm>
            <a:off x="373317" y="3241897"/>
            <a:ext cx="2076702" cy="506413"/>
            <a:chOff x="373317" y="3241897"/>
            <a:chExt cx="2076702" cy="506413"/>
          </a:xfrm>
        </p:grpSpPr>
        <p:sp>
          <p:nvSpPr>
            <p:cNvPr id="100" name="圆角矩形 99"/>
            <p:cNvSpPr/>
            <p:nvPr/>
          </p:nvSpPr>
          <p:spPr>
            <a:xfrm>
              <a:off x="373317" y="3241897"/>
              <a:ext cx="2076702" cy="50641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48" name="TextBox 152"/>
            <p:cNvSpPr>
              <a:spLocks noChangeArrowheads="1"/>
            </p:cNvSpPr>
            <p:nvPr/>
          </p:nvSpPr>
          <p:spPr bwMode="auto">
            <a:xfrm>
              <a:off x="861887" y="3282003"/>
              <a:ext cx="1099562" cy="50292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eaLnBrk="1" fontAlgn="base" hangingPunct="1" indent="0" latinLnBrk="0" lvl="0" marL="0" marR="0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董事会</a:t>
              </a: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2897532" y="3241897"/>
            <a:ext cx="2076702" cy="506413"/>
            <a:chOff x="2897532" y="3241897"/>
            <a:chExt cx="2076702" cy="506413"/>
          </a:xfrm>
        </p:grpSpPr>
        <p:sp>
          <p:nvSpPr>
            <p:cNvPr id="101" name="圆角矩形 100"/>
            <p:cNvSpPr/>
            <p:nvPr/>
          </p:nvSpPr>
          <p:spPr>
            <a:xfrm>
              <a:off x="2897532" y="3241897"/>
              <a:ext cx="2076702" cy="50641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49" name="TextBox 152"/>
            <p:cNvSpPr>
              <a:spLocks noChangeArrowheads="1"/>
            </p:cNvSpPr>
            <p:nvPr/>
          </p:nvSpPr>
          <p:spPr bwMode="auto">
            <a:xfrm>
              <a:off x="3339048" y="3282003"/>
              <a:ext cx="1099562" cy="50292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8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总经理</a:t>
              </a: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6064227" y="4638273"/>
            <a:ext cx="1466617" cy="417743"/>
            <a:chOff x="6064227" y="4638273"/>
            <a:chExt cx="1466617" cy="417743"/>
          </a:xfrm>
        </p:grpSpPr>
        <p:sp>
          <p:nvSpPr>
            <p:cNvPr id="108" name="圆角矩形 107"/>
            <p:cNvSpPr/>
            <p:nvPr/>
          </p:nvSpPr>
          <p:spPr>
            <a:xfrm>
              <a:off x="6064227" y="4680058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52" name="TextBox 152"/>
            <p:cNvSpPr>
              <a:spLocks noChangeArrowheads="1"/>
            </p:cNvSpPr>
            <p:nvPr/>
          </p:nvSpPr>
          <p:spPr bwMode="auto">
            <a:xfrm>
              <a:off x="6283941" y="4638273"/>
              <a:ext cx="1099562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客服部</a:t>
              </a:r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6064227" y="3918676"/>
            <a:ext cx="1466617" cy="457200"/>
            <a:chOff x="6064227" y="3918676"/>
            <a:chExt cx="1466617" cy="457200"/>
          </a:xfrm>
        </p:grpSpPr>
        <p:sp>
          <p:nvSpPr>
            <p:cNvPr id="107" name="圆角矩形 106"/>
            <p:cNvSpPr/>
            <p:nvPr/>
          </p:nvSpPr>
          <p:spPr>
            <a:xfrm>
              <a:off x="6064227" y="3969086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53" name="TextBox 152"/>
            <p:cNvSpPr>
              <a:spLocks noChangeArrowheads="1"/>
            </p:cNvSpPr>
            <p:nvPr/>
          </p:nvSpPr>
          <p:spPr bwMode="auto">
            <a:xfrm>
              <a:off x="6283941" y="3918676"/>
              <a:ext cx="1099562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销售部</a:t>
              </a:r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6064227" y="2738029"/>
            <a:ext cx="1466617" cy="418191"/>
            <a:chOff x="6064227" y="2738029"/>
            <a:chExt cx="1466617" cy="418191"/>
          </a:xfrm>
        </p:grpSpPr>
        <p:sp>
          <p:nvSpPr>
            <p:cNvPr id="106" name="圆角矩形 105"/>
            <p:cNvSpPr/>
            <p:nvPr/>
          </p:nvSpPr>
          <p:spPr>
            <a:xfrm>
              <a:off x="6064227" y="2788439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54" name="TextBox 152"/>
            <p:cNvSpPr>
              <a:spLocks noChangeArrowheads="1"/>
            </p:cNvSpPr>
            <p:nvPr/>
          </p:nvSpPr>
          <p:spPr bwMode="auto">
            <a:xfrm>
              <a:off x="6317659" y="2738029"/>
              <a:ext cx="1099562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产品部</a:t>
              </a:r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6121077" y="5524955"/>
            <a:ext cx="2347070" cy="156493"/>
            <a:chOff x="6121077" y="5524955"/>
            <a:chExt cx="2347070" cy="156493"/>
          </a:xfrm>
        </p:grpSpPr>
        <p:cxnSp>
          <p:nvCxnSpPr>
            <p:cNvPr id="182" name="直接连接符 181"/>
            <p:cNvCxnSpPr/>
            <p:nvPr/>
          </p:nvCxnSpPr>
          <p:spPr>
            <a:xfrm flipH="1">
              <a:off x="6121077" y="5628547"/>
              <a:ext cx="234707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>
              <a:endCxn id="150" idx="3"/>
            </p:cNvCxnSpPr>
            <p:nvPr/>
          </p:nvCxnSpPr>
          <p:spPr>
            <a:xfrm flipH="1" flipV="1">
              <a:off x="6253562" y="5544460"/>
              <a:ext cx="64098" cy="15649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组合 287"/>
          <p:cNvGrpSpPr/>
          <p:nvPr/>
        </p:nvGrpSpPr>
        <p:grpSpPr>
          <a:xfrm>
            <a:off x="6096888" y="5424410"/>
            <a:ext cx="2371259" cy="696913"/>
            <a:chOff x="6096888" y="5424410"/>
            <a:chExt cx="2371259" cy="696913"/>
          </a:xfrm>
        </p:grpSpPr>
        <p:cxnSp>
          <p:nvCxnSpPr>
            <p:cNvPr id="183" name="直接连接符 182"/>
            <p:cNvCxnSpPr/>
            <p:nvPr/>
          </p:nvCxnSpPr>
          <p:spPr>
            <a:xfrm flipH="1" flipV="1">
              <a:off x="6553125" y="6085720"/>
              <a:ext cx="1915022" cy="3560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/>
            <p:nvPr/>
          </p:nvCxnSpPr>
          <p:spPr>
            <a:xfrm flipH="1" flipV="1">
              <a:off x="6096888" y="5424410"/>
              <a:ext cx="456237" cy="661311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组合 260"/>
          <p:cNvGrpSpPr/>
          <p:nvPr/>
        </p:nvGrpSpPr>
        <p:grpSpPr>
          <a:xfrm>
            <a:off x="4786945" y="5315859"/>
            <a:ext cx="1466617" cy="457200"/>
            <a:chOff x="4786945" y="5106465"/>
            <a:chExt cx="1466617" cy="457200"/>
          </a:xfrm>
        </p:grpSpPr>
        <p:sp>
          <p:nvSpPr>
            <p:cNvPr id="105" name="圆角矩形 104"/>
            <p:cNvSpPr/>
            <p:nvPr/>
          </p:nvSpPr>
          <p:spPr>
            <a:xfrm>
              <a:off x="4786945" y="5156875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50" name="TextBox 152"/>
            <p:cNvSpPr>
              <a:spLocks noChangeArrowheads="1"/>
            </p:cNvSpPr>
            <p:nvPr/>
          </p:nvSpPr>
          <p:spPr bwMode="auto">
            <a:xfrm>
              <a:off x="4827230" y="5106465"/>
              <a:ext cx="1426331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网站运营部</a:t>
              </a: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4786945" y="1667362"/>
            <a:ext cx="1466617" cy="457200"/>
            <a:chOff x="4786945" y="1667362"/>
            <a:chExt cx="1466617" cy="457200"/>
          </a:xfrm>
        </p:grpSpPr>
        <p:sp>
          <p:nvSpPr>
            <p:cNvPr id="104" name="圆角矩形 103"/>
            <p:cNvSpPr/>
            <p:nvPr/>
          </p:nvSpPr>
          <p:spPr>
            <a:xfrm>
              <a:off x="4786945" y="1716310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55" name="TextBox 152"/>
            <p:cNvSpPr>
              <a:spLocks noChangeArrowheads="1"/>
            </p:cNvSpPr>
            <p:nvPr/>
          </p:nvSpPr>
          <p:spPr bwMode="auto">
            <a:xfrm>
              <a:off x="4997326" y="1667362"/>
              <a:ext cx="1099562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财务部</a:t>
              </a: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8399663" y="1125538"/>
            <a:ext cx="1249806" cy="418191"/>
            <a:chOff x="8399663" y="1125538"/>
            <a:chExt cx="1249806" cy="418191"/>
          </a:xfrm>
        </p:grpSpPr>
        <p:sp>
          <p:nvSpPr>
            <p:cNvPr id="117" name="圆角矩形 116"/>
            <p:cNvSpPr/>
            <p:nvPr/>
          </p:nvSpPr>
          <p:spPr>
            <a:xfrm>
              <a:off x="8399663" y="1197546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56" name="TextBox 152"/>
            <p:cNvSpPr>
              <a:spLocks noChangeArrowheads="1"/>
            </p:cNvSpPr>
            <p:nvPr/>
          </p:nvSpPr>
          <p:spPr bwMode="auto">
            <a:xfrm>
              <a:off x="8563083" y="1125538"/>
              <a:ext cx="999297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会计</a:t>
              </a:r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8399663" y="1640745"/>
            <a:ext cx="1249806" cy="418191"/>
            <a:chOff x="8399663" y="1640745"/>
            <a:chExt cx="1249806" cy="418191"/>
          </a:xfrm>
        </p:grpSpPr>
        <p:sp>
          <p:nvSpPr>
            <p:cNvPr id="118" name="圆角矩形 117"/>
            <p:cNvSpPr/>
            <p:nvPr/>
          </p:nvSpPr>
          <p:spPr>
            <a:xfrm>
              <a:off x="8399663" y="1701602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57" name="TextBox 152"/>
            <p:cNvSpPr>
              <a:spLocks noChangeArrowheads="1"/>
            </p:cNvSpPr>
            <p:nvPr/>
          </p:nvSpPr>
          <p:spPr bwMode="auto">
            <a:xfrm>
              <a:off x="8563083" y="1640745"/>
              <a:ext cx="999297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mtClean="0" sz="16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出纳</a:t>
              </a:r>
            </a:p>
          </p:txBody>
        </p:sp>
      </p:grpSp>
      <p:grpSp>
        <p:nvGrpSpPr>
          <p:cNvPr id="267" name="组合 266"/>
          <p:cNvGrpSpPr/>
          <p:nvPr/>
        </p:nvGrpSpPr>
        <p:grpSpPr>
          <a:xfrm>
            <a:off x="8399663" y="2134218"/>
            <a:ext cx="1249806" cy="417743"/>
            <a:chOff x="8399663" y="2134218"/>
            <a:chExt cx="1249806" cy="417743"/>
          </a:xfrm>
        </p:grpSpPr>
        <p:sp>
          <p:nvSpPr>
            <p:cNvPr id="119" name="圆角矩形 118"/>
            <p:cNvSpPr/>
            <p:nvPr/>
          </p:nvSpPr>
          <p:spPr>
            <a:xfrm>
              <a:off x="8399663" y="2205658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58" name="TextBox 152"/>
            <p:cNvSpPr>
              <a:spLocks noChangeArrowheads="1"/>
            </p:cNvSpPr>
            <p:nvPr/>
          </p:nvSpPr>
          <p:spPr bwMode="auto">
            <a:xfrm>
              <a:off x="8563083" y="2134218"/>
              <a:ext cx="999297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物流部</a:t>
              </a:r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8399663" y="2580554"/>
            <a:ext cx="1249806" cy="417743"/>
            <a:chOff x="8399663" y="2580554"/>
            <a:chExt cx="1249806" cy="417743"/>
          </a:xfrm>
        </p:grpSpPr>
        <p:sp>
          <p:nvSpPr>
            <p:cNvPr id="120" name="圆角矩形 119"/>
            <p:cNvSpPr/>
            <p:nvPr/>
          </p:nvSpPr>
          <p:spPr>
            <a:xfrm>
              <a:off x="8399663" y="2637706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59" name="TextBox 152"/>
            <p:cNvSpPr>
              <a:spLocks noChangeArrowheads="1"/>
            </p:cNvSpPr>
            <p:nvPr/>
          </p:nvSpPr>
          <p:spPr bwMode="auto">
            <a:xfrm>
              <a:off x="8563083" y="2580554"/>
              <a:ext cx="999297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基地部</a:t>
              </a:r>
            </a:p>
          </p:txBody>
        </p:sp>
      </p:grpSp>
      <p:grpSp>
        <p:nvGrpSpPr>
          <p:cNvPr id="270" name="组合 269"/>
          <p:cNvGrpSpPr/>
          <p:nvPr/>
        </p:nvGrpSpPr>
        <p:grpSpPr>
          <a:xfrm>
            <a:off x="8399663" y="2998314"/>
            <a:ext cx="1249806" cy="417743"/>
            <a:chOff x="8399663" y="2998314"/>
            <a:chExt cx="1249806" cy="417743"/>
          </a:xfrm>
        </p:grpSpPr>
        <p:sp>
          <p:nvSpPr>
            <p:cNvPr id="121" name="圆角矩形 120"/>
            <p:cNvSpPr/>
            <p:nvPr/>
          </p:nvSpPr>
          <p:spPr>
            <a:xfrm>
              <a:off x="8399663" y="3069754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60" name="TextBox 152"/>
            <p:cNvSpPr>
              <a:spLocks noChangeArrowheads="1"/>
            </p:cNvSpPr>
            <p:nvPr/>
          </p:nvSpPr>
          <p:spPr bwMode="auto">
            <a:xfrm>
              <a:off x="8563083" y="2998314"/>
              <a:ext cx="999297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质量部</a:t>
              </a: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8399663" y="3530946"/>
            <a:ext cx="1249806" cy="417743"/>
            <a:chOff x="8399663" y="3530946"/>
            <a:chExt cx="1249806" cy="417743"/>
          </a:xfrm>
        </p:grpSpPr>
        <p:sp>
          <p:nvSpPr>
            <p:cNvPr id="122" name="圆角矩形 121"/>
            <p:cNvSpPr/>
            <p:nvPr/>
          </p:nvSpPr>
          <p:spPr>
            <a:xfrm>
              <a:off x="8399663" y="3573810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61" name="TextBox 152"/>
            <p:cNvSpPr>
              <a:spLocks noChangeArrowheads="1"/>
            </p:cNvSpPr>
            <p:nvPr/>
          </p:nvSpPr>
          <p:spPr bwMode="auto">
            <a:xfrm>
              <a:off x="8563083" y="3530946"/>
              <a:ext cx="999297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大客户部</a:t>
              </a:r>
            </a:p>
          </p:txBody>
        </p:sp>
      </p:grpSp>
      <p:grpSp>
        <p:nvGrpSpPr>
          <p:cNvPr id="273" name="组合 272"/>
          <p:cNvGrpSpPr/>
          <p:nvPr/>
        </p:nvGrpSpPr>
        <p:grpSpPr>
          <a:xfrm>
            <a:off x="8399663" y="4400038"/>
            <a:ext cx="1249806" cy="417743"/>
            <a:chOff x="8399663" y="4400038"/>
            <a:chExt cx="1249806" cy="417743"/>
          </a:xfrm>
        </p:grpSpPr>
        <p:sp>
          <p:nvSpPr>
            <p:cNvPr id="124" name="圆角矩形 123"/>
            <p:cNvSpPr/>
            <p:nvPr/>
          </p:nvSpPr>
          <p:spPr>
            <a:xfrm>
              <a:off x="8399663" y="4437906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62" name="TextBox 152"/>
            <p:cNvSpPr>
              <a:spLocks noChangeArrowheads="1"/>
            </p:cNvSpPr>
            <p:nvPr/>
          </p:nvSpPr>
          <p:spPr bwMode="auto">
            <a:xfrm>
              <a:off x="8563083" y="4400038"/>
              <a:ext cx="999297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售前</a:t>
              </a: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8399663" y="4783658"/>
            <a:ext cx="1249806" cy="417743"/>
            <a:chOff x="8399663" y="4783658"/>
            <a:chExt cx="1249806" cy="417743"/>
          </a:xfrm>
        </p:grpSpPr>
        <p:sp>
          <p:nvSpPr>
            <p:cNvPr id="125" name="圆角矩形 124"/>
            <p:cNvSpPr/>
            <p:nvPr/>
          </p:nvSpPr>
          <p:spPr>
            <a:xfrm>
              <a:off x="8399663" y="4853215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63" name="TextBox 152"/>
            <p:cNvSpPr>
              <a:spLocks noChangeArrowheads="1"/>
            </p:cNvSpPr>
            <p:nvPr/>
          </p:nvSpPr>
          <p:spPr bwMode="auto">
            <a:xfrm>
              <a:off x="8563083" y="4783658"/>
              <a:ext cx="999297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售后</a:t>
              </a:r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8399663" y="5374010"/>
            <a:ext cx="1249806" cy="417743"/>
            <a:chOff x="8399663" y="5374010"/>
            <a:chExt cx="1249806" cy="417743"/>
          </a:xfrm>
        </p:grpSpPr>
        <p:sp>
          <p:nvSpPr>
            <p:cNvPr id="127" name="圆角矩形 126"/>
            <p:cNvSpPr/>
            <p:nvPr/>
          </p:nvSpPr>
          <p:spPr>
            <a:xfrm>
              <a:off x="8399663" y="5429279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64" name="TextBox 152"/>
            <p:cNvSpPr>
              <a:spLocks noChangeArrowheads="1"/>
            </p:cNvSpPr>
            <p:nvPr/>
          </p:nvSpPr>
          <p:spPr bwMode="auto">
            <a:xfrm>
              <a:off x="8563083" y="5374010"/>
              <a:ext cx="999297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技术部</a:t>
              </a:r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8399663" y="5863778"/>
            <a:ext cx="1249806" cy="417743"/>
            <a:chOff x="8399663" y="5863778"/>
            <a:chExt cx="1249806" cy="417743"/>
          </a:xfrm>
        </p:grpSpPr>
        <p:sp>
          <p:nvSpPr>
            <p:cNvPr id="126" name="圆角矩形 125"/>
            <p:cNvSpPr/>
            <p:nvPr/>
          </p:nvSpPr>
          <p:spPr>
            <a:xfrm>
              <a:off x="8399663" y="5933335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65" name="TextBox 152"/>
            <p:cNvSpPr>
              <a:spLocks noChangeArrowheads="1"/>
            </p:cNvSpPr>
            <p:nvPr/>
          </p:nvSpPr>
          <p:spPr bwMode="auto">
            <a:xfrm>
              <a:off x="8563083" y="5863779"/>
              <a:ext cx="999297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市场部</a:t>
              </a:r>
            </a:p>
          </p:txBody>
        </p:sp>
      </p:grpSp>
      <p:grpSp>
        <p:nvGrpSpPr>
          <p:cNvPr id="272" name="组合 271"/>
          <p:cNvGrpSpPr/>
          <p:nvPr/>
        </p:nvGrpSpPr>
        <p:grpSpPr>
          <a:xfrm>
            <a:off x="8399663" y="3950651"/>
            <a:ext cx="1249806" cy="417743"/>
            <a:chOff x="8399663" y="3950651"/>
            <a:chExt cx="1249806" cy="417743"/>
          </a:xfrm>
        </p:grpSpPr>
        <p:sp>
          <p:nvSpPr>
            <p:cNvPr id="123" name="圆角矩形 122"/>
            <p:cNvSpPr/>
            <p:nvPr/>
          </p:nvSpPr>
          <p:spPr>
            <a:xfrm>
              <a:off x="8399663" y="4005858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1016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800"/>
            </a:p>
          </p:txBody>
        </p:sp>
        <p:sp>
          <p:nvSpPr>
            <p:cNvPr id="166" name="TextBox 152"/>
            <p:cNvSpPr>
              <a:spLocks noChangeArrowheads="1"/>
            </p:cNvSpPr>
            <p:nvPr/>
          </p:nvSpPr>
          <p:spPr bwMode="auto">
            <a:xfrm>
              <a:off x="8563083" y="3950651"/>
              <a:ext cx="999297" cy="45720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z="16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大客户部</a:t>
              </a:r>
            </a:p>
          </p:txBody>
        </p:sp>
      </p:grpSp>
      <p:grpSp>
        <p:nvGrpSpPr>
          <p:cNvPr id="289" name="组合 288"/>
          <p:cNvGrpSpPr/>
          <p:nvPr/>
        </p:nvGrpSpPr>
        <p:grpSpPr>
          <a:xfrm>
            <a:off x="918855" y="4569851"/>
            <a:ext cx="2655625" cy="876167"/>
            <a:chOff x="918855" y="4569851"/>
            <a:chExt cx="2655625" cy="876167"/>
          </a:xfrm>
        </p:grpSpPr>
        <p:sp>
          <p:nvSpPr>
            <p:cNvPr id="252" name="TextBox 251"/>
            <p:cNvSpPr txBox="1"/>
            <p:nvPr/>
          </p:nvSpPr>
          <p:spPr>
            <a:xfrm>
              <a:off x="1080517" y="4968965"/>
              <a:ext cx="2133944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</a:rPr>
                <a:t>点击此处添加部门情况</a:t>
              </a:r>
            </a:p>
            <a:p>
              <a:pPr>
                <a:lnSpc>
                  <a:spcPts val="1500"/>
                </a:lnSpc>
              </a:pPr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253" name="Freeform 512"/>
            <p:cNvSpPr/>
            <p:nvPr/>
          </p:nvSpPr>
          <p:spPr bwMode="auto">
            <a:xfrm>
              <a:off x="918855" y="4664453"/>
              <a:ext cx="118487" cy="234738"/>
            </a:xfrm>
            <a:custGeom>
              <a:gdLst>
                <a:gd fmla="*/ 54 w 106" name="T0"/>
                <a:gd fmla="*/ 105 h 210" name="T1"/>
                <a:gd fmla="*/ 0 w 106" name="T2"/>
                <a:gd fmla="*/ 159 h 210" name="T3"/>
                <a:gd fmla="*/ 0 w 106" name="T4"/>
                <a:gd fmla="*/ 210 h 210" name="T5"/>
                <a:gd fmla="*/ 0 w 106" name="T6"/>
                <a:gd fmla="*/ 210 h 210" name="T7"/>
                <a:gd fmla="*/ 106 w 106" name="T8"/>
                <a:gd fmla="*/ 105 h 210" name="T9"/>
                <a:gd fmla="*/ 0 w 106" name="T10"/>
                <a:gd fmla="*/ 0 h 210" name="T11"/>
                <a:gd fmla="*/ 0 w 106" name="T12"/>
                <a:gd fmla="*/ 0 h 210" name="T13"/>
                <a:gd fmla="*/ 0 w 106" name="T14"/>
                <a:gd fmla="*/ 51 h 210" name="T15"/>
                <a:gd fmla="*/ 54 w 106" name="T16"/>
                <a:gd fmla="*/ 105 h 2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0" w="105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1061982" y="4569851"/>
              <a:ext cx="251249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solidFill>
                    <a:srgbClr val="0066CC"/>
                  </a:solidFill>
                  <a:latin charset="-122" pitchFamily="34" typeface="微软雅黑"/>
                  <a:ea charset="-122" pitchFamily="34" typeface="微软雅黑"/>
                </a:rPr>
                <a:t>各部门内容</a:t>
              </a:r>
            </a:p>
          </p:txBody>
        </p:sp>
      </p:grpSp>
    </p:spTree>
    <p:extLst>
      <p:ext uri="{BB962C8B-B14F-4D97-AF65-F5344CB8AC3E}">
        <p14:creationId val="1921136447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2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3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9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6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8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2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4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5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5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2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64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8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7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3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4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5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77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9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1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8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5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6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7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8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90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2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3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4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9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8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9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1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103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5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6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7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10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1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2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3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4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116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8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9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12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4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5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6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7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129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1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2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3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13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7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8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9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4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142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4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5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46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7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14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1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2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3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15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7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8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9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0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16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63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4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5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66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168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72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3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17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6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7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8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79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18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83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4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85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6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18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89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1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2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94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96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7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8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9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20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02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03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04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05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207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09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11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2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21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15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6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7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18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9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220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22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3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24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5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22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28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9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3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31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23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5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6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7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8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PT035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自定义</PresentationFormat>
  <Paragraphs>530</Paragraphs>
  <Slides>36</Slides>
  <Notes>36</Notes>
  <TotalTime>1953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baseType="lpstr" size="49">
      <vt:lpstr>Arial</vt:lpstr>
      <vt:lpstr>Calibri</vt:lpstr>
      <vt:lpstr>Calibri Light</vt:lpstr>
      <vt:lpstr>微软雅黑</vt:lpstr>
      <vt:lpstr>ITC Avant Garde Std Bk</vt:lpstr>
      <vt:lpstr>Impact</vt:lpstr>
      <vt:lpstr>汉仪菱心体简</vt:lpstr>
      <vt:lpstr>굴림</vt:lpstr>
      <vt:lpstr>方正中等线简体</vt:lpstr>
      <vt:lpstr>Akzidenz-Grotesk BQ Condensed</vt:lpstr>
      <vt:lpstr>宋体</vt:lpstr>
      <vt:lpstr>华康俪金黑W8(P)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2015-11-08T02:29:44Z</dcterms:created>
  <cp:lastModifiedBy>Administrator</cp:lastModifiedBy>
  <dcterms:modified xsi:type="dcterms:W3CDTF">2021-08-20T10:56:08Z</dcterms:modified>
  <cp:revision>228</cp:revision>
  <dc:title>PowerPoint 演示文稿</dc:title>
</cp:coreProperties>
</file>